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4.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36.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37.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68.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69.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handoutMasterIdLst>
    <p:handoutMasterId r:id="rId73"/>
  </p:handoutMasterIdLst>
  <p:sldIdLst>
    <p:sldId id="256" r:id="rId2"/>
    <p:sldId id="257" r:id="rId3"/>
    <p:sldId id="259" r:id="rId4"/>
    <p:sldId id="260" r:id="rId5"/>
    <p:sldId id="261" r:id="rId6"/>
    <p:sldId id="262" r:id="rId7"/>
    <p:sldId id="292" r:id="rId8"/>
    <p:sldId id="304" r:id="rId9"/>
    <p:sldId id="305" r:id="rId10"/>
    <p:sldId id="293" r:id="rId11"/>
    <p:sldId id="339" r:id="rId12"/>
    <p:sldId id="294" r:id="rId13"/>
    <p:sldId id="264" r:id="rId14"/>
    <p:sldId id="306" r:id="rId15"/>
    <p:sldId id="307" r:id="rId16"/>
    <p:sldId id="309" r:id="rId17"/>
    <p:sldId id="310" r:id="rId18"/>
    <p:sldId id="311" r:id="rId19"/>
    <p:sldId id="313" r:id="rId20"/>
    <p:sldId id="312" r:id="rId21"/>
    <p:sldId id="314" r:id="rId22"/>
    <p:sldId id="303" r:id="rId23"/>
    <p:sldId id="332" r:id="rId24"/>
    <p:sldId id="319" r:id="rId25"/>
    <p:sldId id="320" r:id="rId26"/>
    <p:sldId id="321" r:id="rId27"/>
    <p:sldId id="324" r:id="rId28"/>
    <p:sldId id="326" r:id="rId29"/>
    <p:sldId id="325" r:id="rId30"/>
    <p:sldId id="327" r:id="rId31"/>
    <p:sldId id="340" r:id="rId32"/>
    <p:sldId id="338" r:id="rId33"/>
    <p:sldId id="328" r:id="rId34"/>
    <p:sldId id="335" r:id="rId35"/>
    <p:sldId id="337" r:id="rId36"/>
    <p:sldId id="330" r:id="rId37"/>
    <p:sldId id="342" r:id="rId38"/>
    <p:sldId id="329" r:id="rId39"/>
    <p:sldId id="331" r:id="rId40"/>
    <p:sldId id="299" r:id="rId41"/>
    <p:sldId id="301" r:id="rId42"/>
    <p:sldId id="298" r:id="rId43"/>
    <p:sldId id="316" r:id="rId44"/>
    <p:sldId id="317" r:id="rId45"/>
    <p:sldId id="281" r:id="rId46"/>
    <p:sldId id="282" r:id="rId47"/>
    <p:sldId id="283" r:id="rId48"/>
    <p:sldId id="300" r:id="rId49"/>
    <p:sldId id="265" r:id="rId50"/>
    <p:sldId id="284" r:id="rId51"/>
    <p:sldId id="268" r:id="rId52"/>
    <p:sldId id="269" r:id="rId53"/>
    <p:sldId id="266" r:id="rId54"/>
    <p:sldId id="270" r:id="rId55"/>
    <p:sldId id="267" r:id="rId56"/>
    <p:sldId id="271" r:id="rId57"/>
    <p:sldId id="272" r:id="rId58"/>
    <p:sldId id="273" r:id="rId59"/>
    <p:sldId id="274" r:id="rId60"/>
    <p:sldId id="275" r:id="rId61"/>
    <p:sldId id="276" r:id="rId62"/>
    <p:sldId id="277" r:id="rId63"/>
    <p:sldId id="302" r:id="rId64"/>
    <p:sldId id="278" r:id="rId65"/>
    <p:sldId id="280" r:id="rId66"/>
    <p:sldId id="279" r:id="rId67"/>
    <p:sldId id="322" r:id="rId68"/>
    <p:sldId id="323" r:id="rId69"/>
    <p:sldId id="343" r:id="rId70"/>
    <p:sldId id="344" r:id="rId7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3D0387-CDB3-D511-CA6C-3E64C1FE6717}" name="imada seiya is" initials="青今" userId="S::imada.seiya.104@s.kyushu-u.ac.jp::4e905a3c-6894-40a5-835b-f5c33d0a35a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F9ED5"/>
    <a:srgbClr val="FFFF00"/>
    <a:srgbClr val="1C82B0"/>
    <a:srgbClr val="F8CBAD"/>
    <a:srgbClr val="275317"/>
    <a:srgbClr val="80350E"/>
    <a:srgbClr val="FFC000"/>
    <a:srgbClr val="156082"/>
    <a:srgbClr val="FF9966"/>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AF02C6-DDFD-49FE-85A9-BC235B223519}" v="3347" dt="2025-06-29T14:48:33.870"/>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19" autoAdjust="0"/>
    <p:restoredTop sz="75912" autoAdjust="0"/>
  </p:normalViewPr>
  <p:slideViewPr>
    <p:cSldViewPr snapToGrid="0">
      <p:cViewPr varScale="1">
        <p:scale>
          <a:sx n="71" d="100"/>
          <a:sy n="71" d="100"/>
        </p:scale>
        <p:origin x="632" y="52"/>
      </p:cViewPr>
      <p:guideLst/>
    </p:cSldViewPr>
  </p:slideViewPr>
  <p:outlineViewPr>
    <p:cViewPr>
      <p:scale>
        <a:sx n="33" d="100"/>
        <a:sy n="33" d="100"/>
      </p:scale>
      <p:origin x="0" y="0"/>
    </p:cViewPr>
  </p:outlineViewPr>
  <p:notesTextViewPr>
    <p:cViewPr>
      <p:scale>
        <a:sx n="125" d="100"/>
        <a:sy n="125" d="100"/>
      </p:scale>
      <p:origin x="0" y="0"/>
    </p:cViewPr>
  </p:notesTextViewPr>
  <p:notesViewPr>
    <p:cSldViewPr snapToGrid="0">
      <p:cViewPr varScale="1">
        <p:scale>
          <a:sx n="89" d="100"/>
          <a:sy n="89" d="100"/>
        </p:scale>
        <p:origin x="4114"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80"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mada seiya is" userId="4e905a3c-6894-40a5-835b-f5c33d0a35a3" providerId="ADAL" clId="{85AF02C6-DDFD-49FE-85A9-BC235B223519}"/>
    <pc:docChg chg="undo redo custSel addSld delSld modSld sldOrd modMainMaster">
      <pc:chgData name="imada seiya is" userId="4e905a3c-6894-40a5-835b-f5c33d0a35a3" providerId="ADAL" clId="{85AF02C6-DDFD-49FE-85A9-BC235B223519}" dt="2025-06-29T14:48:44.496" v="26489" actId="20577"/>
      <pc:docMkLst>
        <pc:docMk/>
      </pc:docMkLst>
      <pc:sldChg chg="addSp delSp modSp mod modNotesTx">
        <pc:chgData name="imada seiya is" userId="4e905a3c-6894-40a5-835b-f5c33d0a35a3" providerId="ADAL" clId="{85AF02C6-DDFD-49FE-85A9-BC235B223519}" dt="2025-06-25T06:04:50.772" v="23529" actId="20577"/>
        <pc:sldMkLst>
          <pc:docMk/>
          <pc:sldMk cId="114165014" sldId="256"/>
        </pc:sldMkLst>
        <pc:spChg chg="add del">
          <ac:chgData name="imada seiya is" userId="4e905a3c-6894-40a5-835b-f5c33d0a35a3" providerId="ADAL" clId="{85AF02C6-DDFD-49FE-85A9-BC235B223519}" dt="2025-06-09T13:31:48.884" v="12446" actId="22"/>
          <ac:spMkLst>
            <pc:docMk/>
            <pc:sldMk cId="114165014" sldId="256"/>
            <ac:spMk id="3" creationId="{83861599-E752-4CDB-97C5-CCE3F1B97D12}"/>
          </ac:spMkLst>
        </pc:spChg>
        <pc:spChg chg="add mod">
          <ac:chgData name="imada seiya is" userId="4e905a3c-6894-40a5-835b-f5c33d0a35a3" providerId="ADAL" clId="{85AF02C6-DDFD-49FE-85A9-BC235B223519}" dt="2025-06-05T04:30:37.440" v="76" actId="207"/>
          <ac:spMkLst>
            <pc:docMk/>
            <pc:sldMk cId="114165014" sldId="256"/>
            <ac:spMk id="10" creationId="{66389FB5-9488-59B8-672B-25A05B372AB1}"/>
          </ac:spMkLst>
        </pc:spChg>
        <pc:spChg chg="add mod">
          <ac:chgData name="imada seiya is" userId="4e905a3c-6894-40a5-835b-f5c33d0a35a3" providerId="ADAL" clId="{85AF02C6-DDFD-49FE-85A9-BC235B223519}" dt="2025-06-05T06:56:06.789" v="2262" actId="20577"/>
          <ac:spMkLst>
            <pc:docMk/>
            <pc:sldMk cId="114165014" sldId="256"/>
            <ac:spMk id="11" creationId="{5BB5D665-3F23-661E-ADB5-1CEC84023F00}"/>
          </ac:spMkLst>
        </pc:spChg>
        <pc:picChg chg="mod">
          <ac:chgData name="imada seiya is" userId="4e905a3c-6894-40a5-835b-f5c33d0a35a3" providerId="ADAL" clId="{85AF02C6-DDFD-49FE-85A9-BC235B223519}" dt="2025-06-05T04:30:41.969" v="77" actId="29295"/>
          <ac:picMkLst>
            <pc:docMk/>
            <pc:sldMk cId="114165014" sldId="256"/>
            <ac:picMk id="9" creationId="{8CFCA2F1-D4B7-6F80-29A0-AA86A8BF4537}"/>
          </ac:picMkLst>
        </pc:picChg>
      </pc:sldChg>
      <pc:sldChg chg="addSp delSp modSp new mod modNotesTx">
        <pc:chgData name="imada seiya is" userId="4e905a3c-6894-40a5-835b-f5c33d0a35a3" providerId="ADAL" clId="{85AF02C6-DDFD-49FE-85A9-BC235B223519}" dt="2025-06-29T10:34:39.957" v="26321" actId="1076"/>
        <pc:sldMkLst>
          <pc:docMk/>
          <pc:sldMk cId="1373080577" sldId="257"/>
        </pc:sldMkLst>
        <pc:spChg chg="add mod">
          <ac:chgData name="imada seiya is" userId="4e905a3c-6894-40a5-835b-f5c33d0a35a3" providerId="ADAL" clId="{85AF02C6-DDFD-49FE-85A9-BC235B223519}" dt="2025-06-29T10:34:39.957" v="26321" actId="1076"/>
          <ac:spMkLst>
            <pc:docMk/>
            <pc:sldMk cId="1373080577" sldId="257"/>
            <ac:spMk id="2" creationId="{0F0C800C-E52C-B6D3-ABB9-93AE9153A0A8}"/>
          </ac:spMkLst>
        </pc:spChg>
        <pc:spChg chg="add del mod">
          <ac:chgData name="imada seiya is" userId="4e905a3c-6894-40a5-835b-f5c33d0a35a3" providerId="ADAL" clId="{85AF02C6-DDFD-49FE-85A9-BC235B223519}" dt="2025-06-05T07:01:04.370" v="2263" actId="478"/>
          <ac:spMkLst>
            <pc:docMk/>
            <pc:sldMk cId="1373080577" sldId="257"/>
            <ac:spMk id="2" creationId="{5A5BE9E3-8B19-4929-3A1B-B20A4EFD03DE}"/>
          </ac:spMkLst>
        </pc:spChg>
        <pc:spChg chg="add del mod">
          <ac:chgData name="imada seiya is" userId="4e905a3c-6894-40a5-835b-f5c33d0a35a3" providerId="ADAL" clId="{85AF02C6-DDFD-49FE-85A9-BC235B223519}" dt="2025-06-05T04:33:03.407" v="82" actId="478"/>
          <ac:spMkLst>
            <pc:docMk/>
            <pc:sldMk cId="1373080577" sldId="257"/>
            <ac:spMk id="3" creationId="{F83C3DB3-F938-F3FF-D12A-B19AB43FF259}"/>
          </ac:spMkLst>
        </pc:spChg>
        <pc:spChg chg="add mod">
          <ac:chgData name="imada seiya is" userId="4e905a3c-6894-40a5-835b-f5c33d0a35a3" providerId="ADAL" clId="{85AF02C6-DDFD-49FE-85A9-BC235B223519}" dt="2025-06-05T04:55:17.755" v="331" actId="1076"/>
          <ac:spMkLst>
            <pc:docMk/>
            <pc:sldMk cId="1373080577" sldId="257"/>
            <ac:spMk id="6" creationId="{5D69BE05-BD6E-439D-F2C6-E0C7CF626434}"/>
          </ac:spMkLst>
        </pc:spChg>
        <pc:spChg chg="add mod">
          <ac:chgData name="imada seiya is" userId="4e905a3c-6894-40a5-835b-f5c33d0a35a3" providerId="ADAL" clId="{85AF02C6-DDFD-49FE-85A9-BC235B223519}" dt="2025-06-05T04:56:08.642" v="342" actId="1076"/>
          <ac:spMkLst>
            <pc:docMk/>
            <pc:sldMk cId="1373080577" sldId="257"/>
            <ac:spMk id="7" creationId="{568A254B-2250-0FD3-7EE4-5D36594A3D48}"/>
          </ac:spMkLst>
        </pc:spChg>
        <pc:spChg chg="add mod">
          <ac:chgData name="imada seiya is" userId="4e905a3c-6894-40a5-835b-f5c33d0a35a3" providerId="ADAL" clId="{85AF02C6-DDFD-49FE-85A9-BC235B223519}" dt="2025-06-05T04:56:08.642" v="342" actId="1076"/>
          <ac:spMkLst>
            <pc:docMk/>
            <pc:sldMk cId="1373080577" sldId="257"/>
            <ac:spMk id="8" creationId="{F66F701A-FEAE-3E7C-3E3B-6B1519891437}"/>
          </ac:spMkLst>
        </pc:spChg>
        <pc:spChg chg="add mod">
          <ac:chgData name="imada seiya is" userId="4e905a3c-6894-40a5-835b-f5c33d0a35a3" providerId="ADAL" clId="{85AF02C6-DDFD-49FE-85A9-BC235B223519}" dt="2025-06-05T04:56:27.859" v="345" actId="1076"/>
          <ac:spMkLst>
            <pc:docMk/>
            <pc:sldMk cId="1373080577" sldId="257"/>
            <ac:spMk id="9" creationId="{5CE8CC9A-571B-03C4-11DD-A962E74976D0}"/>
          </ac:spMkLst>
        </pc:spChg>
        <pc:spChg chg="add mod">
          <ac:chgData name="imada seiya is" userId="4e905a3c-6894-40a5-835b-f5c33d0a35a3" providerId="ADAL" clId="{85AF02C6-DDFD-49FE-85A9-BC235B223519}" dt="2025-06-05T04:55:54.798" v="339" actId="1076"/>
          <ac:spMkLst>
            <pc:docMk/>
            <pc:sldMk cId="1373080577" sldId="257"/>
            <ac:spMk id="15" creationId="{0D652392-7979-851F-6A56-5FD656E2A6C4}"/>
          </ac:spMkLst>
        </pc:spChg>
        <pc:spChg chg="add mod">
          <ac:chgData name="imada seiya is" userId="4e905a3c-6894-40a5-835b-f5c33d0a35a3" providerId="ADAL" clId="{85AF02C6-DDFD-49FE-85A9-BC235B223519}" dt="2025-06-05T04:55:54.798" v="339" actId="1076"/>
          <ac:spMkLst>
            <pc:docMk/>
            <pc:sldMk cId="1373080577" sldId="257"/>
            <ac:spMk id="16" creationId="{112200CF-3908-1A63-5144-120404CC19F7}"/>
          </ac:spMkLst>
        </pc:spChg>
        <pc:spChg chg="add mod">
          <ac:chgData name="imada seiya is" userId="4e905a3c-6894-40a5-835b-f5c33d0a35a3" providerId="ADAL" clId="{85AF02C6-DDFD-49FE-85A9-BC235B223519}" dt="2025-06-05T04:43:59.405" v="167" actId="1076"/>
          <ac:spMkLst>
            <pc:docMk/>
            <pc:sldMk cId="1373080577" sldId="257"/>
            <ac:spMk id="18" creationId="{F297A6DB-CE9D-ACFA-2FC7-94ED712EECDC}"/>
          </ac:spMkLst>
        </pc:spChg>
        <pc:spChg chg="add mod">
          <ac:chgData name="imada seiya is" userId="4e905a3c-6894-40a5-835b-f5c33d0a35a3" providerId="ADAL" clId="{85AF02C6-DDFD-49FE-85A9-BC235B223519}" dt="2025-06-05T04:55:47.532" v="336" actId="1076"/>
          <ac:spMkLst>
            <pc:docMk/>
            <pc:sldMk cId="1373080577" sldId="257"/>
            <ac:spMk id="19" creationId="{695249FD-BE53-1D40-164E-AB828FFB6C98}"/>
          </ac:spMkLst>
        </pc:spChg>
        <pc:spChg chg="add mod">
          <ac:chgData name="imada seiya is" userId="4e905a3c-6894-40a5-835b-f5c33d0a35a3" providerId="ADAL" clId="{85AF02C6-DDFD-49FE-85A9-BC235B223519}" dt="2025-06-05T04:55:47.532" v="336" actId="1076"/>
          <ac:spMkLst>
            <pc:docMk/>
            <pc:sldMk cId="1373080577" sldId="257"/>
            <ac:spMk id="20" creationId="{CF0E6318-D1E0-1AD4-C7CB-71F1BDC56302}"/>
          </ac:spMkLst>
        </pc:spChg>
        <pc:spChg chg="add mod">
          <ac:chgData name="imada seiya is" userId="4e905a3c-6894-40a5-835b-f5c33d0a35a3" providerId="ADAL" clId="{85AF02C6-DDFD-49FE-85A9-BC235B223519}" dt="2025-06-05T04:55:30.717" v="334" actId="1076"/>
          <ac:spMkLst>
            <pc:docMk/>
            <pc:sldMk cId="1373080577" sldId="257"/>
            <ac:spMk id="22" creationId="{8046C8A4-DF1B-0EC7-03E1-657E6366E8E5}"/>
          </ac:spMkLst>
        </pc:spChg>
        <pc:spChg chg="add mod">
          <ac:chgData name="imada seiya is" userId="4e905a3c-6894-40a5-835b-f5c33d0a35a3" providerId="ADAL" clId="{85AF02C6-DDFD-49FE-85A9-BC235B223519}" dt="2025-06-05T04:44:19.946" v="172" actId="1076"/>
          <ac:spMkLst>
            <pc:docMk/>
            <pc:sldMk cId="1373080577" sldId="257"/>
            <ac:spMk id="27" creationId="{453E2528-782F-1696-7B96-0192E391374A}"/>
          </ac:spMkLst>
        </pc:spChg>
        <pc:spChg chg="add mod">
          <ac:chgData name="imada seiya is" userId="4e905a3c-6894-40a5-835b-f5c33d0a35a3" providerId="ADAL" clId="{85AF02C6-DDFD-49FE-85A9-BC235B223519}" dt="2025-06-05T04:47:03.243" v="255" actId="1076"/>
          <ac:spMkLst>
            <pc:docMk/>
            <pc:sldMk cId="1373080577" sldId="257"/>
            <ac:spMk id="31" creationId="{DBD4790E-2F63-3CDA-77DD-7C34BE9E0DBB}"/>
          </ac:spMkLst>
        </pc:spChg>
        <pc:spChg chg="add mod">
          <ac:chgData name="imada seiya is" userId="4e905a3c-6894-40a5-835b-f5c33d0a35a3" providerId="ADAL" clId="{85AF02C6-DDFD-49FE-85A9-BC235B223519}" dt="2025-06-05T04:39:19.632" v="92"/>
          <ac:spMkLst>
            <pc:docMk/>
            <pc:sldMk cId="1373080577" sldId="257"/>
            <ac:spMk id="33" creationId="{7F9A6D62-DB55-0A86-2281-0ED98C6E0F64}"/>
          </ac:spMkLst>
        </pc:spChg>
        <pc:spChg chg="add mod">
          <ac:chgData name="imada seiya is" userId="4e905a3c-6894-40a5-835b-f5c33d0a35a3" providerId="ADAL" clId="{85AF02C6-DDFD-49FE-85A9-BC235B223519}" dt="2025-06-05T04:39:19.632" v="92"/>
          <ac:spMkLst>
            <pc:docMk/>
            <pc:sldMk cId="1373080577" sldId="257"/>
            <ac:spMk id="35" creationId="{B0C83C80-5198-A494-FB3E-E049E30DCB8C}"/>
          </ac:spMkLst>
        </pc:spChg>
        <pc:spChg chg="add mod">
          <ac:chgData name="imada seiya is" userId="4e905a3c-6894-40a5-835b-f5c33d0a35a3" providerId="ADAL" clId="{85AF02C6-DDFD-49FE-85A9-BC235B223519}" dt="2025-06-05T04:39:19.632" v="92"/>
          <ac:spMkLst>
            <pc:docMk/>
            <pc:sldMk cId="1373080577" sldId="257"/>
            <ac:spMk id="37" creationId="{AC274AF9-8386-2176-B26E-C95E09418C3B}"/>
          </ac:spMkLst>
        </pc:spChg>
        <pc:spChg chg="add mod">
          <ac:chgData name="imada seiya is" userId="4e905a3c-6894-40a5-835b-f5c33d0a35a3" providerId="ADAL" clId="{85AF02C6-DDFD-49FE-85A9-BC235B223519}" dt="2025-06-05T04:56:27.859" v="345" actId="1076"/>
          <ac:spMkLst>
            <pc:docMk/>
            <pc:sldMk cId="1373080577" sldId="257"/>
            <ac:spMk id="38" creationId="{6CE7A4A2-6322-C614-A01B-1E2D7E48DF46}"/>
          </ac:spMkLst>
        </pc:spChg>
        <pc:spChg chg="add mod">
          <ac:chgData name="imada seiya is" userId="4e905a3c-6894-40a5-835b-f5c33d0a35a3" providerId="ADAL" clId="{85AF02C6-DDFD-49FE-85A9-BC235B223519}" dt="2025-06-05T04:55:30.717" v="334" actId="1076"/>
          <ac:spMkLst>
            <pc:docMk/>
            <pc:sldMk cId="1373080577" sldId="257"/>
            <ac:spMk id="39" creationId="{8CA79302-2C75-622C-9282-0D825E57B58C}"/>
          </ac:spMkLst>
        </pc:spChg>
        <pc:spChg chg="add mod">
          <ac:chgData name="imada seiya is" userId="4e905a3c-6894-40a5-835b-f5c33d0a35a3" providerId="ADAL" clId="{85AF02C6-DDFD-49FE-85A9-BC235B223519}" dt="2025-06-05T04:43:59.405" v="167" actId="1076"/>
          <ac:spMkLst>
            <pc:docMk/>
            <pc:sldMk cId="1373080577" sldId="257"/>
            <ac:spMk id="40" creationId="{FDCBA9EB-F2C1-7C23-1F6E-C204880B892F}"/>
          </ac:spMkLst>
        </pc:spChg>
        <pc:spChg chg="add del mod">
          <ac:chgData name="imada seiya is" userId="4e905a3c-6894-40a5-835b-f5c33d0a35a3" providerId="ADAL" clId="{85AF02C6-DDFD-49FE-85A9-BC235B223519}" dt="2025-06-11T04:03:23.680" v="13942" actId="478"/>
          <ac:spMkLst>
            <pc:docMk/>
            <pc:sldMk cId="1373080577" sldId="257"/>
            <ac:spMk id="60" creationId="{BC3A5885-E61E-A706-FAD8-9913B6CB3BFC}"/>
          </ac:spMkLst>
        </pc:spChg>
        <pc:grpChg chg="add mod">
          <ac:chgData name="imada seiya is" userId="4e905a3c-6894-40a5-835b-f5c33d0a35a3" providerId="ADAL" clId="{85AF02C6-DDFD-49FE-85A9-BC235B223519}" dt="2025-06-05T04:55:30.717" v="334" actId="1076"/>
          <ac:grpSpMkLst>
            <pc:docMk/>
            <pc:sldMk cId="1373080577" sldId="257"/>
            <ac:grpSpMk id="23" creationId="{7D5B3050-3735-CA6C-B9C9-A0C927996F74}"/>
          </ac:grpSpMkLst>
        </pc:grpChg>
        <pc:picChg chg="add mod">
          <ac:chgData name="imada seiya is" userId="4e905a3c-6894-40a5-835b-f5c33d0a35a3" providerId="ADAL" clId="{85AF02C6-DDFD-49FE-85A9-BC235B223519}" dt="2025-06-05T04:47:15.032" v="256"/>
          <ac:picMkLst>
            <pc:docMk/>
            <pc:sldMk cId="1373080577" sldId="257"/>
            <ac:picMk id="4" creationId="{EFC830AF-575B-3BEE-9195-E655532B18F5}"/>
          </ac:picMkLst>
        </pc:picChg>
        <pc:picChg chg="add mod">
          <ac:chgData name="imada seiya is" userId="4e905a3c-6894-40a5-835b-f5c33d0a35a3" providerId="ADAL" clId="{85AF02C6-DDFD-49FE-85A9-BC235B223519}" dt="2025-06-05T04:55:58.431" v="341" actId="1076"/>
          <ac:picMkLst>
            <pc:docMk/>
            <pc:sldMk cId="1373080577" sldId="257"/>
            <ac:picMk id="5" creationId="{73F3A850-EEF2-4F76-0E8D-11EBF1C99437}"/>
          </ac:picMkLst>
        </pc:picChg>
        <pc:picChg chg="add mod">
          <ac:chgData name="imada seiya is" userId="4e905a3c-6894-40a5-835b-f5c33d0a35a3" providerId="ADAL" clId="{85AF02C6-DDFD-49FE-85A9-BC235B223519}" dt="2025-06-05T04:56:27.859" v="345" actId="1076"/>
          <ac:picMkLst>
            <pc:docMk/>
            <pc:sldMk cId="1373080577" sldId="257"/>
            <ac:picMk id="10" creationId="{C775151D-E8CA-6FA5-7EE1-862D91278F24}"/>
          </ac:picMkLst>
        </pc:picChg>
        <pc:picChg chg="add mod">
          <ac:chgData name="imada seiya is" userId="4e905a3c-6894-40a5-835b-f5c33d0a35a3" providerId="ADAL" clId="{85AF02C6-DDFD-49FE-85A9-BC235B223519}" dt="2025-06-05T04:43:59.405" v="167" actId="1076"/>
          <ac:picMkLst>
            <pc:docMk/>
            <pc:sldMk cId="1373080577" sldId="257"/>
            <ac:picMk id="11" creationId="{AB41B2A1-1E0C-DC89-2E16-3BA837C5CC45}"/>
          </ac:picMkLst>
        </pc:picChg>
        <pc:picChg chg="add mod">
          <ac:chgData name="imada seiya is" userId="4e905a3c-6894-40a5-835b-f5c33d0a35a3" providerId="ADAL" clId="{85AF02C6-DDFD-49FE-85A9-BC235B223519}" dt="2025-06-05T04:56:27.859" v="345" actId="1076"/>
          <ac:picMkLst>
            <pc:docMk/>
            <pc:sldMk cId="1373080577" sldId="257"/>
            <ac:picMk id="12" creationId="{7869CE38-00A3-D7DE-17E5-84DE50BFD69A}"/>
          </ac:picMkLst>
        </pc:picChg>
        <pc:picChg chg="add mod">
          <ac:chgData name="imada seiya is" userId="4e905a3c-6894-40a5-835b-f5c33d0a35a3" providerId="ADAL" clId="{85AF02C6-DDFD-49FE-85A9-BC235B223519}" dt="2025-06-05T04:56:27.859" v="345" actId="1076"/>
          <ac:picMkLst>
            <pc:docMk/>
            <pc:sldMk cId="1373080577" sldId="257"/>
            <ac:picMk id="13" creationId="{95A853B5-12E4-82A4-B43B-8A78C9C95C00}"/>
          </ac:picMkLst>
        </pc:picChg>
        <pc:picChg chg="mod">
          <ac:chgData name="imada seiya is" userId="4e905a3c-6894-40a5-835b-f5c33d0a35a3" providerId="ADAL" clId="{85AF02C6-DDFD-49FE-85A9-BC235B223519}" dt="2025-06-05T04:39:19.632" v="92"/>
          <ac:picMkLst>
            <pc:docMk/>
            <pc:sldMk cId="1373080577" sldId="257"/>
            <ac:picMk id="24" creationId="{BB46B734-879F-23AF-A17D-DD9C08226130}"/>
          </ac:picMkLst>
        </pc:picChg>
        <pc:picChg chg="mod">
          <ac:chgData name="imada seiya is" userId="4e905a3c-6894-40a5-835b-f5c33d0a35a3" providerId="ADAL" clId="{85AF02C6-DDFD-49FE-85A9-BC235B223519}" dt="2025-06-05T04:39:19.632" v="92"/>
          <ac:picMkLst>
            <pc:docMk/>
            <pc:sldMk cId="1373080577" sldId="257"/>
            <ac:picMk id="25" creationId="{A20583D3-EBB0-946C-D14F-71306298881D}"/>
          </ac:picMkLst>
        </pc:picChg>
        <pc:picChg chg="mod">
          <ac:chgData name="imada seiya is" userId="4e905a3c-6894-40a5-835b-f5c33d0a35a3" providerId="ADAL" clId="{85AF02C6-DDFD-49FE-85A9-BC235B223519}" dt="2025-06-05T04:39:19.632" v="92"/>
          <ac:picMkLst>
            <pc:docMk/>
            <pc:sldMk cId="1373080577" sldId="257"/>
            <ac:picMk id="26" creationId="{883A4FC0-0D34-4273-A075-B9563F76CD87}"/>
          </ac:picMkLst>
        </pc:picChg>
        <pc:picChg chg="add mod">
          <ac:chgData name="imada seiya is" userId="4e905a3c-6894-40a5-835b-f5c33d0a35a3" providerId="ADAL" clId="{85AF02C6-DDFD-49FE-85A9-BC235B223519}" dt="2025-06-05T04:39:19.632" v="92"/>
          <ac:picMkLst>
            <pc:docMk/>
            <pc:sldMk cId="1373080577" sldId="257"/>
            <ac:picMk id="28" creationId="{F0377EBC-6BD5-87DA-D9C5-AEEEA4FEDACD}"/>
          </ac:picMkLst>
        </pc:picChg>
        <pc:picChg chg="add mod">
          <ac:chgData name="imada seiya is" userId="4e905a3c-6894-40a5-835b-f5c33d0a35a3" providerId="ADAL" clId="{85AF02C6-DDFD-49FE-85A9-BC235B223519}" dt="2025-06-05T04:39:19.632" v="92"/>
          <ac:picMkLst>
            <pc:docMk/>
            <pc:sldMk cId="1373080577" sldId="257"/>
            <ac:picMk id="29" creationId="{1008D159-EE8F-8036-9AE2-B4864DEA768D}"/>
          </ac:picMkLst>
        </pc:picChg>
        <pc:picChg chg="add mod">
          <ac:chgData name="imada seiya is" userId="4e905a3c-6894-40a5-835b-f5c33d0a35a3" providerId="ADAL" clId="{85AF02C6-DDFD-49FE-85A9-BC235B223519}" dt="2025-06-05T04:39:19.632" v="92"/>
          <ac:picMkLst>
            <pc:docMk/>
            <pc:sldMk cId="1373080577" sldId="257"/>
            <ac:picMk id="30" creationId="{25CAA7D4-587B-CB4D-C6C7-AA871A91FF5E}"/>
          </ac:picMkLst>
        </pc:picChg>
        <pc:picChg chg="add mod">
          <ac:chgData name="imada seiya is" userId="4e905a3c-6894-40a5-835b-f5c33d0a35a3" providerId="ADAL" clId="{85AF02C6-DDFD-49FE-85A9-BC235B223519}" dt="2025-06-05T04:39:19.632" v="92"/>
          <ac:picMkLst>
            <pc:docMk/>
            <pc:sldMk cId="1373080577" sldId="257"/>
            <ac:picMk id="32" creationId="{4EE043E1-9CC5-6813-D3E0-5348070378A8}"/>
          </ac:picMkLst>
        </pc:picChg>
        <pc:picChg chg="add mod">
          <ac:chgData name="imada seiya is" userId="4e905a3c-6894-40a5-835b-f5c33d0a35a3" providerId="ADAL" clId="{85AF02C6-DDFD-49FE-85A9-BC235B223519}" dt="2025-06-05T04:39:19.632" v="92"/>
          <ac:picMkLst>
            <pc:docMk/>
            <pc:sldMk cId="1373080577" sldId="257"/>
            <ac:picMk id="34" creationId="{B65B3168-D23B-A865-71A9-BAB31DC6FAAE}"/>
          </ac:picMkLst>
        </pc:picChg>
        <pc:picChg chg="add mod">
          <ac:chgData name="imada seiya is" userId="4e905a3c-6894-40a5-835b-f5c33d0a35a3" providerId="ADAL" clId="{85AF02C6-DDFD-49FE-85A9-BC235B223519}" dt="2025-06-05T04:39:19.632" v="92"/>
          <ac:picMkLst>
            <pc:docMk/>
            <pc:sldMk cId="1373080577" sldId="257"/>
            <ac:picMk id="36" creationId="{80DAFD01-A843-FBD2-EE51-934EDE31F4B5}"/>
          </ac:picMkLst>
        </pc:picChg>
        <pc:cxnChg chg="add mod">
          <ac:chgData name="imada seiya is" userId="4e905a3c-6894-40a5-835b-f5c33d0a35a3" providerId="ADAL" clId="{85AF02C6-DDFD-49FE-85A9-BC235B223519}" dt="2025-06-05T04:56:27.859" v="345" actId="1076"/>
          <ac:cxnSpMkLst>
            <pc:docMk/>
            <pc:sldMk cId="1373080577" sldId="257"/>
            <ac:cxnSpMk id="14" creationId="{1543570C-19C9-9A94-EE66-8AC65E398D17}"/>
          </ac:cxnSpMkLst>
        </pc:cxnChg>
        <pc:cxnChg chg="add mod">
          <ac:chgData name="imada seiya is" userId="4e905a3c-6894-40a5-835b-f5c33d0a35a3" providerId="ADAL" clId="{85AF02C6-DDFD-49FE-85A9-BC235B223519}" dt="2025-06-05T04:55:54.798" v="339" actId="1076"/>
          <ac:cxnSpMkLst>
            <pc:docMk/>
            <pc:sldMk cId="1373080577" sldId="257"/>
            <ac:cxnSpMk id="17" creationId="{1AF32181-E2BC-4B72-AA3D-A28BB80C9003}"/>
          </ac:cxnSpMkLst>
        </pc:cxnChg>
        <pc:cxnChg chg="add mod">
          <ac:chgData name="imada seiya is" userId="4e905a3c-6894-40a5-835b-f5c33d0a35a3" providerId="ADAL" clId="{85AF02C6-DDFD-49FE-85A9-BC235B223519}" dt="2025-06-05T04:55:47.532" v="336" actId="1076"/>
          <ac:cxnSpMkLst>
            <pc:docMk/>
            <pc:sldMk cId="1373080577" sldId="257"/>
            <ac:cxnSpMk id="21" creationId="{86B37A2A-25D5-DCD7-2D87-51B74B9C74A3}"/>
          </ac:cxnSpMkLst>
        </pc:cxnChg>
      </pc:sldChg>
      <pc:sldChg chg="addSp delSp modSp new del mod">
        <pc:chgData name="imada seiya is" userId="4e905a3c-6894-40a5-835b-f5c33d0a35a3" providerId="ADAL" clId="{85AF02C6-DDFD-49FE-85A9-BC235B223519}" dt="2025-06-05T06:26:53.202" v="1876" actId="47"/>
        <pc:sldMkLst>
          <pc:docMk/>
          <pc:sldMk cId="971015752" sldId="258"/>
        </pc:sldMkLst>
        <pc:spChg chg="add del mod">
          <ac:chgData name="imada seiya is" userId="4e905a3c-6894-40a5-835b-f5c33d0a35a3" providerId="ADAL" clId="{85AF02C6-DDFD-49FE-85A9-BC235B223519}" dt="2025-06-05T05:22:12.259" v="1122" actId="478"/>
          <ac:spMkLst>
            <pc:docMk/>
            <pc:sldMk cId="971015752" sldId="258"/>
            <ac:spMk id="2" creationId="{445C87AB-468E-6AD3-0211-5AC3A9BE6469}"/>
          </ac:spMkLst>
        </pc:spChg>
        <pc:spChg chg="del mod topLvl">
          <ac:chgData name="imada seiya is" userId="4e905a3c-6894-40a5-835b-f5c33d0a35a3" providerId="ADAL" clId="{85AF02C6-DDFD-49FE-85A9-BC235B223519}" dt="2025-06-05T05:20:26.322" v="1091" actId="478"/>
          <ac:spMkLst>
            <pc:docMk/>
            <pc:sldMk cId="971015752" sldId="258"/>
            <ac:spMk id="4" creationId="{591EA5B3-6CF4-B5B7-CBBD-699408E33F77}"/>
          </ac:spMkLst>
        </pc:spChg>
        <pc:spChg chg="mod topLvl">
          <ac:chgData name="imada seiya is" userId="4e905a3c-6894-40a5-835b-f5c33d0a35a3" providerId="ADAL" clId="{85AF02C6-DDFD-49FE-85A9-BC235B223519}" dt="2025-06-05T05:22:01.756" v="1119" actId="208"/>
          <ac:spMkLst>
            <pc:docMk/>
            <pc:sldMk cId="971015752" sldId="258"/>
            <ac:spMk id="6" creationId="{C63BE1D3-1403-3890-99B4-17A4F0297D78}"/>
          </ac:spMkLst>
        </pc:spChg>
        <pc:spChg chg="add del mod">
          <ac:chgData name="imada seiya is" userId="4e905a3c-6894-40a5-835b-f5c33d0a35a3" providerId="ADAL" clId="{85AF02C6-DDFD-49FE-85A9-BC235B223519}" dt="2025-06-05T05:20:32.003" v="1094" actId="478"/>
          <ac:spMkLst>
            <pc:docMk/>
            <pc:sldMk cId="971015752" sldId="258"/>
            <ac:spMk id="8" creationId="{6D0C8440-FF43-398A-013D-066DBAF4CC92}"/>
          </ac:spMkLst>
        </pc:spChg>
        <pc:spChg chg="mod topLvl">
          <ac:chgData name="imada seiya is" userId="4e905a3c-6894-40a5-835b-f5c33d0a35a3" providerId="ADAL" clId="{85AF02C6-DDFD-49FE-85A9-BC235B223519}" dt="2025-06-05T05:21:48.310" v="1117" actId="208"/>
          <ac:spMkLst>
            <pc:docMk/>
            <pc:sldMk cId="971015752" sldId="258"/>
            <ac:spMk id="12" creationId="{D539014D-2F50-4A3C-62A2-0E9722F716A9}"/>
          </ac:spMkLst>
        </pc:spChg>
        <pc:spChg chg="mod topLvl">
          <ac:chgData name="imada seiya is" userId="4e905a3c-6894-40a5-835b-f5c33d0a35a3" providerId="ADAL" clId="{85AF02C6-DDFD-49FE-85A9-BC235B223519}" dt="2025-06-05T05:21:48.310" v="1117" actId="208"/>
          <ac:spMkLst>
            <pc:docMk/>
            <pc:sldMk cId="971015752" sldId="258"/>
            <ac:spMk id="16" creationId="{A5BDA600-D809-AD60-5B13-5AB32EA6F319}"/>
          </ac:spMkLst>
        </pc:spChg>
        <pc:spChg chg="mod topLvl">
          <ac:chgData name="imada seiya is" userId="4e905a3c-6894-40a5-835b-f5c33d0a35a3" providerId="ADAL" clId="{85AF02C6-DDFD-49FE-85A9-BC235B223519}" dt="2025-06-05T05:21:48.310" v="1117" actId="208"/>
          <ac:spMkLst>
            <pc:docMk/>
            <pc:sldMk cId="971015752" sldId="258"/>
            <ac:spMk id="19" creationId="{A3A0AE95-96C4-ED00-24DD-DE7231F045A6}"/>
          </ac:spMkLst>
        </pc:spChg>
        <pc:spChg chg="mod topLvl">
          <ac:chgData name="imada seiya is" userId="4e905a3c-6894-40a5-835b-f5c33d0a35a3" providerId="ADAL" clId="{85AF02C6-DDFD-49FE-85A9-BC235B223519}" dt="2025-06-05T05:21:48.310" v="1117" actId="208"/>
          <ac:spMkLst>
            <pc:docMk/>
            <pc:sldMk cId="971015752" sldId="258"/>
            <ac:spMk id="22" creationId="{12C90225-1AA6-F67A-82AB-9921E913DF34}"/>
          </ac:spMkLst>
        </pc:spChg>
        <pc:grpChg chg="add del mod">
          <ac:chgData name="imada seiya is" userId="4e905a3c-6894-40a5-835b-f5c33d0a35a3" providerId="ADAL" clId="{85AF02C6-DDFD-49FE-85A9-BC235B223519}" dt="2025-06-05T05:20:24.664" v="1090" actId="165"/>
          <ac:grpSpMkLst>
            <pc:docMk/>
            <pc:sldMk cId="971015752" sldId="258"/>
            <ac:grpSpMk id="3" creationId="{574E4750-5F6B-35FA-C9E0-A2977DDD0ABA}"/>
          </ac:grpSpMkLst>
        </pc:grpChg>
        <pc:grpChg chg="add del mod">
          <ac:chgData name="imada seiya is" userId="4e905a3c-6894-40a5-835b-f5c33d0a35a3" providerId="ADAL" clId="{85AF02C6-DDFD-49FE-85A9-BC235B223519}" dt="2025-06-05T05:21:34.492" v="1112" actId="165"/>
          <ac:grpSpMkLst>
            <pc:docMk/>
            <pc:sldMk cId="971015752" sldId="258"/>
            <ac:grpSpMk id="11" creationId="{E794DA39-B1C1-F6F9-60AD-23245F222360}"/>
          </ac:grpSpMkLst>
        </pc:grpChg>
        <pc:grpChg chg="add del mod">
          <ac:chgData name="imada seiya is" userId="4e905a3c-6894-40a5-835b-f5c33d0a35a3" providerId="ADAL" clId="{85AF02C6-DDFD-49FE-85A9-BC235B223519}" dt="2025-06-05T05:21:34.492" v="1112" actId="165"/>
          <ac:grpSpMkLst>
            <pc:docMk/>
            <pc:sldMk cId="971015752" sldId="258"/>
            <ac:grpSpMk id="14" creationId="{650CA9A9-16BE-AA6E-833E-51D8369BE733}"/>
          </ac:grpSpMkLst>
        </pc:grpChg>
        <pc:grpChg chg="add del mod">
          <ac:chgData name="imada seiya is" userId="4e905a3c-6894-40a5-835b-f5c33d0a35a3" providerId="ADAL" clId="{85AF02C6-DDFD-49FE-85A9-BC235B223519}" dt="2025-06-05T05:21:34.492" v="1112" actId="165"/>
          <ac:grpSpMkLst>
            <pc:docMk/>
            <pc:sldMk cId="971015752" sldId="258"/>
            <ac:grpSpMk id="17" creationId="{202E7FE9-E51B-7D87-217F-A6BA453A0893}"/>
          </ac:grpSpMkLst>
        </pc:grpChg>
        <pc:grpChg chg="add del mod">
          <ac:chgData name="imada seiya is" userId="4e905a3c-6894-40a5-835b-f5c33d0a35a3" providerId="ADAL" clId="{85AF02C6-DDFD-49FE-85A9-BC235B223519}" dt="2025-06-05T05:21:34.492" v="1112" actId="165"/>
          <ac:grpSpMkLst>
            <pc:docMk/>
            <pc:sldMk cId="971015752" sldId="258"/>
            <ac:grpSpMk id="20" creationId="{7F3F2491-A43C-5596-8A13-3D2DB03B537E}"/>
          </ac:grpSpMkLst>
        </pc:grpChg>
        <pc:picChg chg="mod topLvl">
          <ac:chgData name="imada seiya is" userId="4e905a3c-6894-40a5-835b-f5c33d0a35a3" providerId="ADAL" clId="{85AF02C6-DDFD-49FE-85A9-BC235B223519}" dt="2025-06-05T05:27:28.979" v="1137" actId="1362"/>
          <ac:picMkLst>
            <pc:docMk/>
            <pc:sldMk cId="971015752" sldId="258"/>
            <ac:picMk id="5" creationId="{FC34389E-F69D-870A-07CC-6261D406A028}"/>
          </ac:picMkLst>
        </pc:picChg>
        <pc:picChg chg="mod topLvl">
          <ac:chgData name="imada seiya is" userId="4e905a3c-6894-40a5-835b-f5c33d0a35a3" providerId="ADAL" clId="{85AF02C6-DDFD-49FE-85A9-BC235B223519}" dt="2025-06-05T05:21:53.549" v="1118" actId="1367"/>
          <ac:picMkLst>
            <pc:docMk/>
            <pc:sldMk cId="971015752" sldId="258"/>
            <ac:picMk id="7" creationId="{DB87B5A8-12A4-10D7-46AC-AC23009040FB}"/>
          </ac:picMkLst>
        </pc:picChg>
        <pc:picChg chg="add mod">
          <ac:chgData name="imada seiya is" userId="4e905a3c-6894-40a5-835b-f5c33d0a35a3" providerId="ADAL" clId="{85AF02C6-DDFD-49FE-85A9-BC235B223519}" dt="2025-06-05T05:21:08.874" v="1103" actId="1367"/>
          <ac:picMkLst>
            <pc:docMk/>
            <pc:sldMk cId="971015752" sldId="258"/>
            <ac:picMk id="9" creationId="{D81DFEF3-81A3-A5D0-0AFC-EBD232DDFA11}"/>
          </ac:picMkLst>
        </pc:picChg>
        <pc:picChg chg="add mod">
          <ac:chgData name="imada seiya is" userId="4e905a3c-6894-40a5-835b-f5c33d0a35a3" providerId="ADAL" clId="{85AF02C6-DDFD-49FE-85A9-BC235B223519}" dt="2025-06-05T05:21:08.874" v="1103" actId="1367"/>
          <ac:picMkLst>
            <pc:docMk/>
            <pc:sldMk cId="971015752" sldId="258"/>
            <ac:picMk id="10" creationId="{B554387A-3051-15AD-3F58-5EF7D3292DE2}"/>
          </ac:picMkLst>
        </pc:picChg>
        <pc:picChg chg="mod topLvl">
          <ac:chgData name="imada seiya is" userId="4e905a3c-6894-40a5-835b-f5c33d0a35a3" providerId="ADAL" clId="{85AF02C6-DDFD-49FE-85A9-BC235B223519}" dt="2025-06-05T05:21:34.492" v="1112" actId="165"/>
          <ac:picMkLst>
            <pc:docMk/>
            <pc:sldMk cId="971015752" sldId="258"/>
            <ac:picMk id="13" creationId="{16559542-8B11-5733-B4C5-F5AD84EC82F4}"/>
          </ac:picMkLst>
        </pc:picChg>
        <pc:picChg chg="mod topLvl">
          <ac:chgData name="imada seiya is" userId="4e905a3c-6894-40a5-835b-f5c33d0a35a3" providerId="ADAL" clId="{85AF02C6-DDFD-49FE-85A9-BC235B223519}" dt="2025-06-05T05:21:34.492" v="1112" actId="165"/>
          <ac:picMkLst>
            <pc:docMk/>
            <pc:sldMk cId="971015752" sldId="258"/>
            <ac:picMk id="15" creationId="{F5A3AB29-4339-C667-B65A-237C68FBD381}"/>
          </ac:picMkLst>
        </pc:picChg>
        <pc:picChg chg="mod topLvl">
          <ac:chgData name="imada seiya is" userId="4e905a3c-6894-40a5-835b-f5c33d0a35a3" providerId="ADAL" clId="{85AF02C6-DDFD-49FE-85A9-BC235B223519}" dt="2025-06-05T05:21:34.492" v="1112" actId="165"/>
          <ac:picMkLst>
            <pc:docMk/>
            <pc:sldMk cId="971015752" sldId="258"/>
            <ac:picMk id="18" creationId="{18F29A9C-8311-2747-A59A-2ED185A0C997}"/>
          </ac:picMkLst>
        </pc:picChg>
        <pc:picChg chg="mod topLvl">
          <ac:chgData name="imada seiya is" userId="4e905a3c-6894-40a5-835b-f5c33d0a35a3" providerId="ADAL" clId="{85AF02C6-DDFD-49FE-85A9-BC235B223519}" dt="2025-06-05T05:21:34.492" v="1112" actId="165"/>
          <ac:picMkLst>
            <pc:docMk/>
            <pc:sldMk cId="971015752" sldId="258"/>
            <ac:picMk id="21" creationId="{CFE08FA0-E066-E6BC-DF99-9000B3D2D0B1}"/>
          </ac:picMkLst>
        </pc:picChg>
        <pc:picChg chg="add mod">
          <ac:chgData name="imada seiya is" userId="4e905a3c-6894-40a5-835b-f5c33d0a35a3" providerId="ADAL" clId="{85AF02C6-DDFD-49FE-85A9-BC235B223519}" dt="2025-06-05T05:21:08.874" v="1103" actId="1367"/>
          <ac:picMkLst>
            <pc:docMk/>
            <pc:sldMk cId="971015752" sldId="258"/>
            <ac:picMk id="23" creationId="{47FC8F90-C5C5-EF3E-75E6-45E4BD0EF414}"/>
          </ac:picMkLst>
        </pc:picChg>
        <pc:picChg chg="add mod">
          <ac:chgData name="imada seiya is" userId="4e905a3c-6894-40a5-835b-f5c33d0a35a3" providerId="ADAL" clId="{85AF02C6-DDFD-49FE-85A9-BC235B223519}" dt="2025-06-05T05:21:08.874" v="1103" actId="1367"/>
          <ac:picMkLst>
            <pc:docMk/>
            <pc:sldMk cId="971015752" sldId="258"/>
            <ac:picMk id="24" creationId="{51D0516B-5D16-39A8-7A40-8FCCE668D59C}"/>
          </ac:picMkLst>
        </pc:picChg>
      </pc:sldChg>
      <pc:sldChg chg="addSp delSp modSp add del mod">
        <pc:chgData name="imada seiya is" userId="4e905a3c-6894-40a5-835b-f5c33d0a35a3" providerId="ADAL" clId="{85AF02C6-DDFD-49FE-85A9-BC235B223519}" dt="2025-06-05T04:55:13.295" v="330" actId="47"/>
        <pc:sldMkLst>
          <pc:docMk/>
          <pc:sldMk cId="1082606497" sldId="259"/>
        </pc:sldMkLst>
        <pc:spChg chg="mod">
          <ac:chgData name="imada seiya is" userId="4e905a3c-6894-40a5-835b-f5c33d0a35a3" providerId="ADAL" clId="{85AF02C6-DDFD-49FE-85A9-BC235B223519}" dt="2025-06-05T04:55:11.634" v="329" actId="1076"/>
          <ac:spMkLst>
            <pc:docMk/>
            <pc:sldMk cId="1082606497" sldId="259"/>
            <ac:spMk id="15" creationId="{0D652392-7979-851F-6A56-5FD656E2A6C4}"/>
          </ac:spMkLst>
        </pc:spChg>
        <pc:spChg chg="mod">
          <ac:chgData name="imada seiya is" userId="4e905a3c-6894-40a5-835b-f5c33d0a35a3" providerId="ADAL" clId="{85AF02C6-DDFD-49FE-85A9-BC235B223519}" dt="2025-06-05T04:55:11.634" v="329" actId="1076"/>
          <ac:spMkLst>
            <pc:docMk/>
            <pc:sldMk cId="1082606497" sldId="259"/>
            <ac:spMk id="16" creationId="{112200CF-3908-1A63-5144-120404CC19F7}"/>
          </ac:spMkLst>
        </pc:spChg>
        <pc:spChg chg="mod">
          <ac:chgData name="imada seiya is" userId="4e905a3c-6894-40a5-835b-f5c33d0a35a3" providerId="ADAL" clId="{85AF02C6-DDFD-49FE-85A9-BC235B223519}" dt="2025-06-05T04:55:03.791" v="327" actId="1076"/>
          <ac:spMkLst>
            <pc:docMk/>
            <pc:sldMk cId="1082606497" sldId="259"/>
            <ac:spMk id="18" creationId="{F297A6DB-CE9D-ACFA-2FC7-94ED712EECDC}"/>
          </ac:spMkLst>
        </pc:spChg>
        <pc:spChg chg="add del mod">
          <ac:chgData name="imada seiya is" userId="4e905a3c-6894-40a5-835b-f5c33d0a35a3" providerId="ADAL" clId="{85AF02C6-DDFD-49FE-85A9-BC235B223519}" dt="2025-06-05T04:54:26.436" v="322" actId="478"/>
          <ac:spMkLst>
            <pc:docMk/>
            <pc:sldMk cId="1082606497" sldId="259"/>
            <ac:spMk id="31" creationId="{DBD4790E-2F63-3CDA-77DD-7C34BE9E0DBB}"/>
          </ac:spMkLst>
        </pc:spChg>
        <pc:spChg chg="mod">
          <ac:chgData name="imada seiya is" userId="4e905a3c-6894-40a5-835b-f5c33d0a35a3" providerId="ADAL" clId="{85AF02C6-DDFD-49FE-85A9-BC235B223519}" dt="2025-06-05T04:55:03.791" v="327" actId="1076"/>
          <ac:spMkLst>
            <pc:docMk/>
            <pc:sldMk cId="1082606497" sldId="259"/>
            <ac:spMk id="40" creationId="{FDCBA9EB-F2C1-7C23-1F6E-C204880B892F}"/>
          </ac:spMkLst>
        </pc:spChg>
        <pc:picChg chg="add del mod">
          <ac:chgData name="imada seiya is" userId="4e905a3c-6894-40a5-835b-f5c33d0a35a3" providerId="ADAL" clId="{85AF02C6-DDFD-49FE-85A9-BC235B223519}" dt="2025-06-05T04:54:26.436" v="322" actId="478"/>
          <ac:picMkLst>
            <pc:docMk/>
            <pc:sldMk cId="1082606497" sldId="259"/>
            <ac:picMk id="4" creationId="{EFC830AF-575B-3BEE-9195-E655532B18F5}"/>
          </ac:picMkLst>
        </pc:picChg>
        <pc:picChg chg="mod">
          <ac:chgData name="imada seiya is" userId="4e905a3c-6894-40a5-835b-f5c33d0a35a3" providerId="ADAL" clId="{85AF02C6-DDFD-49FE-85A9-BC235B223519}" dt="2025-06-05T04:54:38.189" v="324" actId="1076"/>
          <ac:picMkLst>
            <pc:docMk/>
            <pc:sldMk cId="1082606497" sldId="259"/>
            <ac:picMk id="5" creationId="{73F3A850-EEF2-4F76-0E8D-11EBF1C99437}"/>
          </ac:picMkLst>
        </pc:picChg>
        <pc:picChg chg="mod">
          <ac:chgData name="imada seiya is" userId="4e905a3c-6894-40a5-835b-f5c33d0a35a3" providerId="ADAL" clId="{85AF02C6-DDFD-49FE-85A9-BC235B223519}" dt="2025-06-05T04:55:03.791" v="327" actId="1076"/>
          <ac:picMkLst>
            <pc:docMk/>
            <pc:sldMk cId="1082606497" sldId="259"/>
            <ac:picMk id="11" creationId="{AB41B2A1-1E0C-DC89-2E16-3BA837C5CC45}"/>
          </ac:picMkLst>
        </pc:picChg>
        <pc:cxnChg chg="mod">
          <ac:chgData name="imada seiya is" userId="4e905a3c-6894-40a5-835b-f5c33d0a35a3" providerId="ADAL" clId="{85AF02C6-DDFD-49FE-85A9-BC235B223519}" dt="2025-06-05T04:55:11.634" v="329" actId="1076"/>
          <ac:cxnSpMkLst>
            <pc:docMk/>
            <pc:sldMk cId="1082606497" sldId="259"/>
            <ac:cxnSpMk id="17" creationId="{1AF32181-E2BC-4B72-AA3D-A28BB80C9003}"/>
          </ac:cxnSpMkLst>
        </pc:cxnChg>
      </pc:sldChg>
      <pc:sldChg chg="addSp delSp modSp new add del mod modNotesTx">
        <pc:chgData name="imada seiya is" userId="4e905a3c-6894-40a5-835b-f5c33d0a35a3" providerId="ADAL" clId="{85AF02C6-DDFD-49FE-85A9-BC235B223519}" dt="2025-06-29T10:34:50.605" v="26323" actId="20577"/>
        <pc:sldMkLst>
          <pc:docMk/>
          <pc:sldMk cId="2784475015" sldId="259"/>
        </pc:sldMkLst>
        <pc:spChg chg="add del mod">
          <ac:chgData name="imada seiya is" userId="4e905a3c-6894-40a5-835b-f5c33d0a35a3" providerId="ADAL" clId="{85AF02C6-DDFD-49FE-85A9-BC235B223519}" dt="2025-06-09T14:23:32.567" v="13030" actId="478"/>
          <ac:spMkLst>
            <pc:docMk/>
            <pc:sldMk cId="2784475015" sldId="259"/>
            <ac:spMk id="2" creationId="{3962C1E4-7B25-27DC-6FF5-5CB6AC5E2A6A}"/>
          </ac:spMkLst>
        </pc:spChg>
        <pc:spChg chg="add del mod">
          <ac:chgData name="imada seiya is" userId="4e905a3c-6894-40a5-835b-f5c33d0a35a3" providerId="ADAL" clId="{85AF02C6-DDFD-49FE-85A9-BC235B223519}" dt="2025-06-11T04:03:21.311" v="13941" actId="478"/>
          <ac:spMkLst>
            <pc:docMk/>
            <pc:sldMk cId="2784475015" sldId="259"/>
            <ac:spMk id="2" creationId="{7F59FBE0-46E6-A64D-D240-809087B745EA}"/>
          </ac:spMkLst>
        </pc:spChg>
        <pc:spChg chg="add mod">
          <ac:chgData name="imada seiya is" userId="4e905a3c-6894-40a5-835b-f5c33d0a35a3" providerId="ADAL" clId="{85AF02C6-DDFD-49FE-85A9-BC235B223519}" dt="2025-06-29T10:34:50.605" v="26323" actId="20577"/>
          <ac:spMkLst>
            <pc:docMk/>
            <pc:sldMk cId="2784475015" sldId="259"/>
            <ac:spMk id="2" creationId="{C5735DDA-4E10-DAF1-90FF-FA350C13B956}"/>
          </ac:spMkLst>
        </pc:spChg>
        <pc:spChg chg="add mod">
          <ac:chgData name="imada seiya is" userId="4e905a3c-6894-40a5-835b-f5c33d0a35a3" providerId="ADAL" clId="{85AF02C6-DDFD-49FE-85A9-BC235B223519}" dt="2025-06-09T14:23:36.086" v="13032"/>
          <ac:spMkLst>
            <pc:docMk/>
            <pc:sldMk cId="2784475015" sldId="259"/>
            <ac:spMk id="3" creationId="{9C413FDE-2993-8CEA-2CE0-5BD347041464}"/>
          </ac:spMkLst>
        </pc:spChg>
        <pc:spChg chg="del mod topLvl">
          <ac:chgData name="imada seiya is" userId="4e905a3c-6894-40a5-835b-f5c33d0a35a3" providerId="ADAL" clId="{85AF02C6-DDFD-49FE-85A9-BC235B223519}" dt="2025-06-09T14:23:32.567" v="13030" actId="478"/>
          <ac:spMkLst>
            <pc:docMk/>
            <pc:sldMk cId="2784475015" sldId="259"/>
            <ac:spMk id="4" creationId="{D06C3AD3-7D21-BC02-4831-874CB9FA1B38}"/>
          </ac:spMkLst>
        </pc:spChg>
        <pc:spChg chg="del mod topLvl">
          <ac:chgData name="imada seiya is" userId="4e905a3c-6894-40a5-835b-f5c33d0a35a3" providerId="ADAL" clId="{85AF02C6-DDFD-49FE-85A9-BC235B223519}" dt="2025-06-09T14:23:32.567" v="13030" actId="478"/>
          <ac:spMkLst>
            <pc:docMk/>
            <pc:sldMk cId="2784475015" sldId="259"/>
            <ac:spMk id="6" creationId="{AF96D2F8-F52A-2328-E230-FE56C263417A}"/>
          </ac:spMkLst>
        </pc:spChg>
        <pc:spChg chg="add mod">
          <ac:chgData name="imada seiya is" userId="4e905a3c-6894-40a5-835b-f5c33d0a35a3" providerId="ADAL" clId="{85AF02C6-DDFD-49FE-85A9-BC235B223519}" dt="2025-06-09T14:23:36.086" v="13032"/>
          <ac:spMkLst>
            <pc:docMk/>
            <pc:sldMk cId="2784475015" sldId="259"/>
            <ac:spMk id="8" creationId="{89AA8A11-039B-0CBC-E358-3E44CEE5BCB0}"/>
          </ac:spMkLst>
        </pc:spChg>
        <pc:spChg chg="add del mod">
          <ac:chgData name="imada seiya is" userId="4e905a3c-6894-40a5-835b-f5c33d0a35a3" providerId="ADAL" clId="{85AF02C6-DDFD-49FE-85A9-BC235B223519}" dt="2025-06-05T06:13:47.024" v="1290" actId="478"/>
          <ac:spMkLst>
            <pc:docMk/>
            <pc:sldMk cId="2784475015" sldId="259"/>
            <ac:spMk id="8" creationId="{94764916-E137-E155-37DB-5C526626A7FB}"/>
          </ac:spMkLst>
        </pc:spChg>
        <pc:spChg chg="add del mod">
          <ac:chgData name="imada seiya is" userId="4e905a3c-6894-40a5-835b-f5c33d0a35a3" providerId="ADAL" clId="{85AF02C6-DDFD-49FE-85A9-BC235B223519}" dt="2025-06-09T14:23:32.567" v="13030" actId="478"/>
          <ac:spMkLst>
            <pc:docMk/>
            <pc:sldMk cId="2784475015" sldId="259"/>
            <ac:spMk id="9" creationId="{84B568EF-D417-61C9-ECD3-11D921995740}"/>
          </ac:spMkLst>
        </pc:spChg>
        <pc:spChg chg="mod">
          <ac:chgData name="imada seiya is" userId="4e905a3c-6894-40a5-835b-f5c33d0a35a3" providerId="ADAL" clId="{85AF02C6-DDFD-49FE-85A9-BC235B223519}" dt="2025-06-05T05:32:21.651" v="1194" actId="1076"/>
          <ac:spMkLst>
            <pc:docMk/>
            <pc:sldMk cId="2784475015" sldId="259"/>
            <ac:spMk id="14" creationId="{72DB480D-8D9C-5430-2EA8-9F7846699F88}"/>
          </ac:spMkLst>
        </pc:spChg>
        <pc:spChg chg="mod">
          <ac:chgData name="imada seiya is" userId="4e905a3c-6894-40a5-835b-f5c33d0a35a3" providerId="ADAL" clId="{85AF02C6-DDFD-49FE-85A9-BC235B223519}" dt="2025-06-05T05:32:21.651" v="1194" actId="1076"/>
          <ac:spMkLst>
            <pc:docMk/>
            <pc:sldMk cId="2784475015" sldId="259"/>
            <ac:spMk id="18" creationId="{3DF496C0-F6B8-FFC4-51EB-0A866AA4EEE2}"/>
          </ac:spMkLst>
        </pc:spChg>
        <pc:spChg chg="mod">
          <ac:chgData name="imada seiya is" userId="4e905a3c-6894-40a5-835b-f5c33d0a35a3" providerId="ADAL" clId="{85AF02C6-DDFD-49FE-85A9-BC235B223519}" dt="2025-06-05T05:32:21.651" v="1194" actId="1076"/>
          <ac:spMkLst>
            <pc:docMk/>
            <pc:sldMk cId="2784475015" sldId="259"/>
            <ac:spMk id="21" creationId="{D5386728-C287-74C7-DDDC-FC7964A93299}"/>
          </ac:spMkLst>
        </pc:spChg>
        <pc:spChg chg="mod">
          <ac:chgData name="imada seiya is" userId="4e905a3c-6894-40a5-835b-f5c33d0a35a3" providerId="ADAL" clId="{85AF02C6-DDFD-49FE-85A9-BC235B223519}" dt="2025-06-05T05:32:21.651" v="1194" actId="1076"/>
          <ac:spMkLst>
            <pc:docMk/>
            <pc:sldMk cId="2784475015" sldId="259"/>
            <ac:spMk id="24" creationId="{C2D5AE80-F714-04D2-B57D-64F58CC38EE4}"/>
          </ac:spMkLst>
        </pc:spChg>
        <pc:spChg chg="add del mod">
          <ac:chgData name="imada seiya is" userId="4e905a3c-6894-40a5-835b-f5c33d0a35a3" providerId="ADAL" clId="{85AF02C6-DDFD-49FE-85A9-BC235B223519}" dt="2025-06-05T06:06:20.566" v="1271" actId="478"/>
          <ac:spMkLst>
            <pc:docMk/>
            <pc:sldMk cId="2784475015" sldId="259"/>
            <ac:spMk id="27" creationId="{90DEB57C-CD78-AAC2-2794-05D1F38A10BE}"/>
          </ac:spMkLst>
        </pc:spChg>
        <pc:spChg chg="add del mod">
          <ac:chgData name="imada seiya is" userId="4e905a3c-6894-40a5-835b-f5c33d0a35a3" providerId="ADAL" clId="{85AF02C6-DDFD-49FE-85A9-BC235B223519}" dt="2025-06-11T04:03:10.567" v="13936" actId="478"/>
          <ac:spMkLst>
            <pc:docMk/>
            <pc:sldMk cId="2784475015" sldId="259"/>
            <ac:spMk id="28" creationId="{6FD479D0-9C02-85F4-3246-276CA5133C83}"/>
          </ac:spMkLst>
        </pc:spChg>
        <pc:spChg chg="add mod">
          <ac:chgData name="imada seiya is" userId="4e905a3c-6894-40a5-835b-f5c33d0a35a3" providerId="ADAL" clId="{85AF02C6-DDFD-49FE-85A9-BC235B223519}" dt="2025-06-09T14:23:36.086" v="13032"/>
          <ac:spMkLst>
            <pc:docMk/>
            <pc:sldMk cId="2784475015" sldId="259"/>
            <ac:spMk id="29" creationId="{4FC0CA56-AAAB-4CCC-6C5A-ADF3CF9F2620}"/>
          </ac:spMkLst>
        </pc:spChg>
        <pc:spChg chg="add del mod ord">
          <ac:chgData name="imada seiya is" userId="4e905a3c-6894-40a5-835b-f5c33d0a35a3" providerId="ADAL" clId="{85AF02C6-DDFD-49FE-85A9-BC235B223519}" dt="2025-06-05T06:03:12.872" v="1249" actId="11529"/>
          <ac:spMkLst>
            <pc:docMk/>
            <pc:sldMk cId="2784475015" sldId="259"/>
            <ac:spMk id="30" creationId="{D4D97F18-C549-7DAC-53EC-88C2469EF222}"/>
          </ac:spMkLst>
        </pc:spChg>
        <pc:spChg chg="add mod">
          <ac:chgData name="imada seiya is" userId="4e905a3c-6894-40a5-835b-f5c33d0a35a3" providerId="ADAL" clId="{85AF02C6-DDFD-49FE-85A9-BC235B223519}" dt="2025-06-05T06:25:59.404" v="1835" actId="1076"/>
          <ac:spMkLst>
            <pc:docMk/>
            <pc:sldMk cId="2784475015" sldId="259"/>
            <ac:spMk id="31" creationId="{D4D914FF-CAB7-9014-6354-B49FD4478BCD}"/>
          </ac:spMkLst>
        </pc:spChg>
        <pc:spChg chg="add mod">
          <ac:chgData name="imada seiya is" userId="4e905a3c-6894-40a5-835b-f5c33d0a35a3" providerId="ADAL" clId="{85AF02C6-DDFD-49FE-85A9-BC235B223519}" dt="2025-06-05T06:12:57.769" v="1287" actId="12788"/>
          <ac:spMkLst>
            <pc:docMk/>
            <pc:sldMk cId="2784475015" sldId="259"/>
            <ac:spMk id="33" creationId="{4D93A32E-B2BC-6A1E-F8C5-2C3BC9E31C67}"/>
          </ac:spMkLst>
        </pc:spChg>
        <pc:spChg chg="add mod">
          <ac:chgData name="imada seiya is" userId="4e905a3c-6894-40a5-835b-f5c33d0a35a3" providerId="ADAL" clId="{85AF02C6-DDFD-49FE-85A9-BC235B223519}" dt="2025-06-09T14:23:36.086" v="13032"/>
          <ac:spMkLst>
            <pc:docMk/>
            <pc:sldMk cId="2784475015" sldId="259"/>
            <ac:spMk id="34" creationId="{6EACFC6E-5BE3-CAB6-C3D8-C06711DC446E}"/>
          </ac:spMkLst>
        </pc:spChg>
        <pc:spChg chg="mod">
          <ac:chgData name="imada seiya is" userId="4e905a3c-6894-40a5-835b-f5c33d0a35a3" providerId="ADAL" clId="{85AF02C6-DDFD-49FE-85A9-BC235B223519}" dt="2025-06-09T14:23:36.086" v="13032"/>
          <ac:spMkLst>
            <pc:docMk/>
            <pc:sldMk cId="2784475015" sldId="259"/>
            <ac:spMk id="39" creationId="{CE785AC7-78AC-2613-0A00-CEB9216D128D}"/>
          </ac:spMkLst>
        </pc:spChg>
        <pc:spChg chg="mod">
          <ac:chgData name="imada seiya is" userId="4e905a3c-6894-40a5-835b-f5c33d0a35a3" providerId="ADAL" clId="{85AF02C6-DDFD-49FE-85A9-BC235B223519}" dt="2025-06-09T14:23:36.086" v="13032"/>
          <ac:spMkLst>
            <pc:docMk/>
            <pc:sldMk cId="2784475015" sldId="259"/>
            <ac:spMk id="43" creationId="{2A02026F-4199-BBDF-D4F6-3522F2CB925E}"/>
          </ac:spMkLst>
        </pc:spChg>
        <pc:spChg chg="mod">
          <ac:chgData name="imada seiya is" userId="4e905a3c-6894-40a5-835b-f5c33d0a35a3" providerId="ADAL" clId="{85AF02C6-DDFD-49FE-85A9-BC235B223519}" dt="2025-06-09T14:23:36.086" v="13032"/>
          <ac:spMkLst>
            <pc:docMk/>
            <pc:sldMk cId="2784475015" sldId="259"/>
            <ac:spMk id="46" creationId="{3CBB08BC-2447-C46E-3DA4-FAC55AC580BC}"/>
          </ac:spMkLst>
        </pc:spChg>
        <pc:spChg chg="mod">
          <ac:chgData name="imada seiya is" userId="4e905a3c-6894-40a5-835b-f5c33d0a35a3" providerId="ADAL" clId="{85AF02C6-DDFD-49FE-85A9-BC235B223519}" dt="2025-06-09T14:23:36.086" v="13032"/>
          <ac:spMkLst>
            <pc:docMk/>
            <pc:sldMk cId="2784475015" sldId="259"/>
            <ac:spMk id="49" creationId="{B8AFABF2-0BB7-0DB5-7525-07EF3BBA62B3}"/>
          </ac:spMkLst>
        </pc:spChg>
        <pc:grpChg chg="add del mod">
          <ac:chgData name="imada seiya is" userId="4e905a3c-6894-40a5-835b-f5c33d0a35a3" providerId="ADAL" clId="{85AF02C6-DDFD-49FE-85A9-BC235B223519}" dt="2025-06-05T05:31:20.318" v="1150" actId="165"/>
          <ac:grpSpMkLst>
            <pc:docMk/>
            <pc:sldMk cId="2784475015" sldId="259"/>
            <ac:grpSpMk id="3" creationId="{A78E8654-B4CA-3BEA-A769-A611960650B2}"/>
          </ac:grpSpMkLst>
        </pc:grpChg>
        <pc:grpChg chg="add del mod">
          <ac:chgData name="imada seiya is" userId="4e905a3c-6894-40a5-835b-f5c33d0a35a3" providerId="ADAL" clId="{85AF02C6-DDFD-49FE-85A9-BC235B223519}" dt="2025-06-09T14:23:32.567" v="13030" actId="478"/>
          <ac:grpSpMkLst>
            <pc:docMk/>
            <pc:sldMk cId="2784475015" sldId="259"/>
            <ac:grpSpMk id="13" creationId="{929A2028-5D53-55E0-8289-F2744486CD1B}"/>
          </ac:grpSpMkLst>
        </pc:grpChg>
        <pc:grpChg chg="add del mod">
          <ac:chgData name="imada seiya is" userId="4e905a3c-6894-40a5-835b-f5c33d0a35a3" providerId="ADAL" clId="{85AF02C6-DDFD-49FE-85A9-BC235B223519}" dt="2025-06-09T14:23:32.567" v="13030" actId="478"/>
          <ac:grpSpMkLst>
            <pc:docMk/>
            <pc:sldMk cId="2784475015" sldId="259"/>
            <ac:grpSpMk id="16" creationId="{272AABBB-7A63-2FA4-CAAA-3DFC77B79CA4}"/>
          </ac:grpSpMkLst>
        </pc:grpChg>
        <pc:grpChg chg="add del mod">
          <ac:chgData name="imada seiya is" userId="4e905a3c-6894-40a5-835b-f5c33d0a35a3" providerId="ADAL" clId="{85AF02C6-DDFD-49FE-85A9-BC235B223519}" dt="2025-06-09T14:23:32.567" v="13030" actId="478"/>
          <ac:grpSpMkLst>
            <pc:docMk/>
            <pc:sldMk cId="2784475015" sldId="259"/>
            <ac:grpSpMk id="19" creationId="{A663288E-8D8B-D11D-D0B1-88103FED907E}"/>
          </ac:grpSpMkLst>
        </pc:grpChg>
        <pc:grpChg chg="add del mod">
          <ac:chgData name="imada seiya is" userId="4e905a3c-6894-40a5-835b-f5c33d0a35a3" providerId="ADAL" clId="{85AF02C6-DDFD-49FE-85A9-BC235B223519}" dt="2025-06-09T14:23:32.567" v="13030" actId="478"/>
          <ac:grpSpMkLst>
            <pc:docMk/>
            <pc:sldMk cId="2784475015" sldId="259"/>
            <ac:grpSpMk id="22" creationId="{0571838D-D6CE-C47A-251D-D2DA0D7BBA0E}"/>
          </ac:grpSpMkLst>
        </pc:grpChg>
        <pc:grpChg chg="add mod">
          <ac:chgData name="imada seiya is" userId="4e905a3c-6894-40a5-835b-f5c33d0a35a3" providerId="ADAL" clId="{85AF02C6-DDFD-49FE-85A9-BC235B223519}" dt="2025-06-09T14:23:36.086" v="13032"/>
          <ac:grpSpMkLst>
            <pc:docMk/>
            <pc:sldMk cId="2784475015" sldId="259"/>
            <ac:grpSpMk id="38" creationId="{6EC04EA7-56C3-23AA-EB51-40FE3761BB47}"/>
          </ac:grpSpMkLst>
        </pc:grpChg>
        <pc:grpChg chg="add mod">
          <ac:chgData name="imada seiya is" userId="4e905a3c-6894-40a5-835b-f5c33d0a35a3" providerId="ADAL" clId="{85AF02C6-DDFD-49FE-85A9-BC235B223519}" dt="2025-06-09T14:23:36.086" v="13032"/>
          <ac:grpSpMkLst>
            <pc:docMk/>
            <pc:sldMk cId="2784475015" sldId="259"/>
            <ac:grpSpMk id="41" creationId="{0C278716-62C8-3579-7C5D-F948BF21EF33}"/>
          </ac:grpSpMkLst>
        </pc:grpChg>
        <pc:grpChg chg="add mod">
          <ac:chgData name="imada seiya is" userId="4e905a3c-6894-40a5-835b-f5c33d0a35a3" providerId="ADAL" clId="{85AF02C6-DDFD-49FE-85A9-BC235B223519}" dt="2025-06-09T14:23:36.086" v="13032"/>
          <ac:grpSpMkLst>
            <pc:docMk/>
            <pc:sldMk cId="2784475015" sldId="259"/>
            <ac:grpSpMk id="44" creationId="{E40B77E4-FCC3-4881-731C-A318ADF1132B}"/>
          </ac:grpSpMkLst>
        </pc:grpChg>
        <pc:grpChg chg="add mod">
          <ac:chgData name="imada seiya is" userId="4e905a3c-6894-40a5-835b-f5c33d0a35a3" providerId="ADAL" clId="{85AF02C6-DDFD-49FE-85A9-BC235B223519}" dt="2025-06-09T14:23:36.086" v="13032"/>
          <ac:grpSpMkLst>
            <pc:docMk/>
            <pc:sldMk cId="2784475015" sldId="259"/>
            <ac:grpSpMk id="47" creationId="{06BDA53F-13CB-6145-F832-9B7DFB9BDF5D}"/>
          </ac:grpSpMkLst>
        </pc:grpChg>
        <pc:picChg chg="del mod topLvl">
          <ac:chgData name="imada seiya is" userId="4e905a3c-6894-40a5-835b-f5c33d0a35a3" providerId="ADAL" clId="{85AF02C6-DDFD-49FE-85A9-BC235B223519}" dt="2025-06-09T14:23:32.567" v="13030" actId="478"/>
          <ac:picMkLst>
            <pc:docMk/>
            <pc:sldMk cId="2784475015" sldId="259"/>
            <ac:picMk id="5" creationId="{ABD4C76D-7C07-625A-4891-573A9030FCE6}"/>
          </ac:picMkLst>
        </pc:picChg>
        <pc:picChg chg="del mod topLvl">
          <ac:chgData name="imada seiya is" userId="4e905a3c-6894-40a5-835b-f5c33d0a35a3" providerId="ADAL" clId="{85AF02C6-DDFD-49FE-85A9-BC235B223519}" dt="2025-06-09T14:23:32.567" v="13030" actId="478"/>
          <ac:picMkLst>
            <pc:docMk/>
            <pc:sldMk cId="2784475015" sldId="259"/>
            <ac:picMk id="7" creationId="{4DBCE157-E7EB-9310-C19A-540C34676CE5}"/>
          </ac:picMkLst>
        </pc:picChg>
        <pc:picChg chg="add del mod">
          <ac:chgData name="imada seiya is" userId="4e905a3c-6894-40a5-835b-f5c33d0a35a3" providerId="ADAL" clId="{85AF02C6-DDFD-49FE-85A9-BC235B223519}" dt="2025-06-09T14:23:34.947" v="13031" actId="478"/>
          <ac:picMkLst>
            <pc:docMk/>
            <pc:sldMk cId="2784475015" sldId="259"/>
            <ac:picMk id="10" creationId="{8E34EAE8-898F-D53A-8D21-74AA47946CF0}"/>
          </ac:picMkLst>
        </pc:picChg>
        <pc:picChg chg="add del mod">
          <ac:chgData name="imada seiya is" userId="4e905a3c-6894-40a5-835b-f5c33d0a35a3" providerId="ADAL" clId="{85AF02C6-DDFD-49FE-85A9-BC235B223519}" dt="2025-06-09T14:23:32.567" v="13030" actId="478"/>
          <ac:picMkLst>
            <pc:docMk/>
            <pc:sldMk cId="2784475015" sldId="259"/>
            <ac:picMk id="11" creationId="{BF185749-21AE-6172-FDAB-CECC0221BED4}"/>
          </ac:picMkLst>
        </pc:picChg>
        <pc:picChg chg="add del mod">
          <ac:chgData name="imada seiya is" userId="4e905a3c-6894-40a5-835b-f5c33d0a35a3" providerId="ADAL" clId="{85AF02C6-DDFD-49FE-85A9-BC235B223519}" dt="2025-06-09T14:23:32.567" v="13030" actId="478"/>
          <ac:picMkLst>
            <pc:docMk/>
            <pc:sldMk cId="2784475015" sldId="259"/>
            <ac:picMk id="12" creationId="{5AF5FBB7-56DD-82C8-2C8B-4E15AA3F12A4}"/>
          </ac:picMkLst>
        </pc:picChg>
        <pc:picChg chg="mod">
          <ac:chgData name="imada seiya is" userId="4e905a3c-6894-40a5-835b-f5c33d0a35a3" providerId="ADAL" clId="{85AF02C6-DDFD-49FE-85A9-BC235B223519}" dt="2025-06-05T05:32:21.651" v="1194" actId="1076"/>
          <ac:picMkLst>
            <pc:docMk/>
            <pc:sldMk cId="2784475015" sldId="259"/>
            <ac:picMk id="15" creationId="{BBCA3797-18D9-7A9F-45A7-C1DBBF0DA877}"/>
          </ac:picMkLst>
        </pc:picChg>
        <pc:picChg chg="mod">
          <ac:chgData name="imada seiya is" userId="4e905a3c-6894-40a5-835b-f5c33d0a35a3" providerId="ADAL" clId="{85AF02C6-DDFD-49FE-85A9-BC235B223519}" dt="2025-06-05T05:32:21.651" v="1194" actId="1076"/>
          <ac:picMkLst>
            <pc:docMk/>
            <pc:sldMk cId="2784475015" sldId="259"/>
            <ac:picMk id="17" creationId="{128562AD-F382-0FEC-4A2D-D39F46B658AE}"/>
          </ac:picMkLst>
        </pc:picChg>
        <pc:picChg chg="mod">
          <ac:chgData name="imada seiya is" userId="4e905a3c-6894-40a5-835b-f5c33d0a35a3" providerId="ADAL" clId="{85AF02C6-DDFD-49FE-85A9-BC235B223519}" dt="2025-06-05T05:32:21.651" v="1194" actId="1076"/>
          <ac:picMkLst>
            <pc:docMk/>
            <pc:sldMk cId="2784475015" sldId="259"/>
            <ac:picMk id="20" creationId="{D7BCF90A-4789-FB5E-5338-D57E7E3E75BE}"/>
          </ac:picMkLst>
        </pc:picChg>
        <pc:picChg chg="mod">
          <ac:chgData name="imada seiya is" userId="4e905a3c-6894-40a5-835b-f5c33d0a35a3" providerId="ADAL" clId="{85AF02C6-DDFD-49FE-85A9-BC235B223519}" dt="2025-06-05T05:32:21.651" v="1194" actId="1076"/>
          <ac:picMkLst>
            <pc:docMk/>
            <pc:sldMk cId="2784475015" sldId="259"/>
            <ac:picMk id="23" creationId="{496F1122-6267-2E02-6096-608BD202EFD3}"/>
          </ac:picMkLst>
        </pc:picChg>
        <pc:picChg chg="add del mod">
          <ac:chgData name="imada seiya is" userId="4e905a3c-6894-40a5-835b-f5c33d0a35a3" providerId="ADAL" clId="{85AF02C6-DDFD-49FE-85A9-BC235B223519}" dt="2025-06-09T14:23:32.567" v="13030" actId="478"/>
          <ac:picMkLst>
            <pc:docMk/>
            <pc:sldMk cId="2784475015" sldId="259"/>
            <ac:picMk id="25" creationId="{B53EF5FD-277B-DDB3-7277-4F94EE5839A1}"/>
          </ac:picMkLst>
        </pc:picChg>
        <pc:picChg chg="add del mod">
          <ac:chgData name="imada seiya is" userId="4e905a3c-6894-40a5-835b-f5c33d0a35a3" providerId="ADAL" clId="{85AF02C6-DDFD-49FE-85A9-BC235B223519}" dt="2025-06-09T14:23:32.567" v="13030" actId="478"/>
          <ac:picMkLst>
            <pc:docMk/>
            <pc:sldMk cId="2784475015" sldId="259"/>
            <ac:picMk id="26" creationId="{85305CFF-B929-2068-26BE-C3890C3E924C}"/>
          </ac:picMkLst>
        </pc:picChg>
        <pc:picChg chg="add mod">
          <ac:chgData name="imada seiya is" userId="4e905a3c-6894-40a5-835b-f5c33d0a35a3" providerId="ADAL" clId="{85AF02C6-DDFD-49FE-85A9-BC235B223519}" dt="2025-06-09T14:23:36.086" v="13032"/>
          <ac:picMkLst>
            <pc:docMk/>
            <pc:sldMk cId="2784475015" sldId="259"/>
            <ac:picMk id="27" creationId="{116E345F-71DD-0F5E-E195-F1004D2ED283}"/>
          </ac:picMkLst>
        </pc:picChg>
        <pc:picChg chg="add mod">
          <ac:chgData name="imada seiya is" userId="4e905a3c-6894-40a5-835b-f5c33d0a35a3" providerId="ADAL" clId="{85AF02C6-DDFD-49FE-85A9-BC235B223519}" dt="2025-06-05T05:59:48.783" v="1221" actId="571"/>
          <ac:picMkLst>
            <pc:docMk/>
            <pc:sldMk cId="2784475015" sldId="259"/>
            <ac:picMk id="29" creationId="{48C3258B-4B47-EBF7-DB00-E3D21DC81D12}"/>
          </ac:picMkLst>
        </pc:picChg>
        <pc:picChg chg="add mod">
          <ac:chgData name="imada seiya is" userId="4e905a3c-6894-40a5-835b-f5c33d0a35a3" providerId="ADAL" clId="{85AF02C6-DDFD-49FE-85A9-BC235B223519}" dt="2025-06-09T14:23:36.086" v="13032"/>
          <ac:picMkLst>
            <pc:docMk/>
            <pc:sldMk cId="2784475015" sldId="259"/>
            <ac:picMk id="30" creationId="{EAE482F7-9CBE-559E-FC62-6938431FCD96}"/>
          </ac:picMkLst>
        </pc:picChg>
        <pc:picChg chg="add del mod">
          <ac:chgData name="imada seiya is" userId="4e905a3c-6894-40a5-835b-f5c33d0a35a3" providerId="ADAL" clId="{85AF02C6-DDFD-49FE-85A9-BC235B223519}" dt="2025-06-05T06:27:25.560" v="1888" actId="1076"/>
          <ac:picMkLst>
            <pc:docMk/>
            <pc:sldMk cId="2784475015" sldId="259"/>
            <ac:picMk id="32" creationId="{7F4F63A3-2F08-939E-029F-382C3476301D}"/>
          </ac:picMkLst>
        </pc:picChg>
        <pc:picChg chg="add del mod">
          <ac:chgData name="imada seiya is" userId="4e905a3c-6894-40a5-835b-f5c33d0a35a3" providerId="ADAL" clId="{85AF02C6-DDFD-49FE-85A9-BC235B223519}" dt="2025-06-11T08:06:34.523" v="17409" actId="21"/>
          <ac:picMkLst>
            <pc:docMk/>
            <pc:sldMk cId="2784475015" sldId="259"/>
            <ac:picMk id="35" creationId="{1E09880D-CE62-EC23-B43B-8EF5D8FE546A}"/>
          </ac:picMkLst>
        </pc:picChg>
        <pc:picChg chg="add mod">
          <ac:chgData name="imada seiya is" userId="4e905a3c-6894-40a5-835b-f5c33d0a35a3" providerId="ADAL" clId="{85AF02C6-DDFD-49FE-85A9-BC235B223519}" dt="2025-06-09T14:23:36.086" v="13032"/>
          <ac:picMkLst>
            <pc:docMk/>
            <pc:sldMk cId="2784475015" sldId="259"/>
            <ac:picMk id="36" creationId="{70E1A4F1-4697-24E7-7FA3-339FDC83A323}"/>
          </ac:picMkLst>
        </pc:picChg>
        <pc:picChg chg="add mod">
          <ac:chgData name="imada seiya is" userId="4e905a3c-6894-40a5-835b-f5c33d0a35a3" providerId="ADAL" clId="{85AF02C6-DDFD-49FE-85A9-BC235B223519}" dt="2025-06-09T14:23:36.086" v="13032"/>
          <ac:picMkLst>
            <pc:docMk/>
            <pc:sldMk cId="2784475015" sldId="259"/>
            <ac:picMk id="37" creationId="{2326E6C9-E29D-BD4D-DCE2-F66592943BEA}"/>
          </ac:picMkLst>
        </pc:picChg>
        <pc:picChg chg="mod">
          <ac:chgData name="imada seiya is" userId="4e905a3c-6894-40a5-835b-f5c33d0a35a3" providerId="ADAL" clId="{85AF02C6-DDFD-49FE-85A9-BC235B223519}" dt="2025-06-09T14:23:36.086" v="13032"/>
          <ac:picMkLst>
            <pc:docMk/>
            <pc:sldMk cId="2784475015" sldId="259"/>
            <ac:picMk id="40" creationId="{0F56DF01-4CFE-539C-B906-76D6630F0B9B}"/>
          </ac:picMkLst>
        </pc:picChg>
        <pc:picChg chg="mod">
          <ac:chgData name="imada seiya is" userId="4e905a3c-6894-40a5-835b-f5c33d0a35a3" providerId="ADAL" clId="{85AF02C6-DDFD-49FE-85A9-BC235B223519}" dt="2025-06-09T14:23:36.086" v="13032"/>
          <ac:picMkLst>
            <pc:docMk/>
            <pc:sldMk cId="2784475015" sldId="259"/>
            <ac:picMk id="42" creationId="{2ACC6FC2-2238-E46E-99B8-E0C532893FF4}"/>
          </ac:picMkLst>
        </pc:picChg>
        <pc:picChg chg="mod">
          <ac:chgData name="imada seiya is" userId="4e905a3c-6894-40a5-835b-f5c33d0a35a3" providerId="ADAL" clId="{85AF02C6-DDFD-49FE-85A9-BC235B223519}" dt="2025-06-09T14:23:36.086" v="13032"/>
          <ac:picMkLst>
            <pc:docMk/>
            <pc:sldMk cId="2784475015" sldId="259"/>
            <ac:picMk id="45" creationId="{D4F8E2F3-75B4-6E46-4069-E99015B0FBB4}"/>
          </ac:picMkLst>
        </pc:picChg>
        <pc:picChg chg="mod">
          <ac:chgData name="imada seiya is" userId="4e905a3c-6894-40a5-835b-f5c33d0a35a3" providerId="ADAL" clId="{85AF02C6-DDFD-49FE-85A9-BC235B223519}" dt="2025-06-09T14:23:36.086" v="13032"/>
          <ac:picMkLst>
            <pc:docMk/>
            <pc:sldMk cId="2784475015" sldId="259"/>
            <ac:picMk id="48" creationId="{6DA8BF29-2CE1-4FE4-82EF-FCE9813A8012}"/>
          </ac:picMkLst>
        </pc:picChg>
        <pc:picChg chg="add mod">
          <ac:chgData name="imada seiya is" userId="4e905a3c-6894-40a5-835b-f5c33d0a35a3" providerId="ADAL" clId="{85AF02C6-DDFD-49FE-85A9-BC235B223519}" dt="2025-06-09T14:23:36.086" v="13032"/>
          <ac:picMkLst>
            <pc:docMk/>
            <pc:sldMk cId="2784475015" sldId="259"/>
            <ac:picMk id="50" creationId="{7CAB3799-A095-810D-A3D9-0CBB673155D7}"/>
          </ac:picMkLst>
        </pc:picChg>
        <pc:picChg chg="add mod">
          <ac:chgData name="imada seiya is" userId="4e905a3c-6894-40a5-835b-f5c33d0a35a3" providerId="ADAL" clId="{85AF02C6-DDFD-49FE-85A9-BC235B223519}" dt="2025-06-09T14:23:36.086" v="13032"/>
          <ac:picMkLst>
            <pc:docMk/>
            <pc:sldMk cId="2784475015" sldId="259"/>
            <ac:picMk id="51" creationId="{24D71AC7-05C2-7594-5754-188E4F6A4514}"/>
          </ac:picMkLst>
        </pc:picChg>
        <pc:cxnChg chg="add del">
          <ac:chgData name="imada seiya is" userId="4e905a3c-6894-40a5-835b-f5c33d0a35a3" providerId="ADAL" clId="{85AF02C6-DDFD-49FE-85A9-BC235B223519}" dt="2025-06-05T06:27:17.651" v="1884" actId="11529"/>
          <ac:cxnSpMkLst>
            <pc:docMk/>
            <pc:sldMk cId="2784475015" sldId="259"/>
            <ac:cxnSpMk id="35" creationId="{FB7AC4BF-9591-5451-C323-AFA5A2704E02}"/>
          </ac:cxnSpMkLst>
        </pc:cxnChg>
      </pc:sldChg>
      <pc:sldChg chg="addSp delSp modSp add mod modNotesTx">
        <pc:chgData name="imada seiya is" userId="4e905a3c-6894-40a5-835b-f5c33d0a35a3" providerId="ADAL" clId="{85AF02C6-DDFD-49FE-85A9-BC235B223519}" dt="2025-06-29T10:34:57.045" v="26325" actId="20577"/>
        <pc:sldMkLst>
          <pc:docMk/>
          <pc:sldMk cId="650189848" sldId="260"/>
        </pc:sldMkLst>
        <pc:spChg chg="mod">
          <ac:chgData name="imada seiya is" userId="4e905a3c-6894-40a5-835b-f5c33d0a35a3" providerId="ADAL" clId="{85AF02C6-DDFD-49FE-85A9-BC235B223519}" dt="2025-06-05T08:03:15.701" v="2793" actId="1076"/>
          <ac:spMkLst>
            <pc:docMk/>
            <pc:sldMk cId="650189848" sldId="260"/>
            <ac:spMk id="2" creationId="{3962C1E4-7B25-27DC-6FF5-5CB6AC5E2A6A}"/>
          </ac:spMkLst>
        </pc:spChg>
        <pc:spChg chg="mod">
          <ac:chgData name="imada seiya is" userId="4e905a3c-6894-40a5-835b-f5c33d0a35a3" providerId="ADAL" clId="{85AF02C6-DDFD-49FE-85A9-BC235B223519}" dt="2025-06-05T08:03:51.228" v="2803" actId="1076"/>
          <ac:spMkLst>
            <pc:docMk/>
            <pc:sldMk cId="650189848" sldId="260"/>
            <ac:spMk id="4" creationId="{D06C3AD3-7D21-BC02-4831-874CB9FA1B38}"/>
          </ac:spMkLst>
        </pc:spChg>
        <pc:spChg chg="mod">
          <ac:chgData name="imada seiya is" userId="4e905a3c-6894-40a5-835b-f5c33d0a35a3" providerId="ADAL" clId="{85AF02C6-DDFD-49FE-85A9-BC235B223519}" dt="2025-06-05T08:04:01.333" v="2804" actId="1076"/>
          <ac:spMkLst>
            <pc:docMk/>
            <pc:sldMk cId="650189848" sldId="260"/>
            <ac:spMk id="6" creationId="{AF96D2F8-F52A-2328-E230-FE56C263417A}"/>
          </ac:spMkLst>
        </pc:spChg>
        <pc:spChg chg="add del mod">
          <ac:chgData name="imada seiya is" userId="4e905a3c-6894-40a5-835b-f5c33d0a35a3" providerId="ADAL" clId="{85AF02C6-DDFD-49FE-85A9-BC235B223519}" dt="2025-06-11T04:03:18.699" v="13940" actId="21"/>
          <ac:spMkLst>
            <pc:docMk/>
            <pc:sldMk cId="650189848" sldId="260"/>
            <ac:spMk id="8" creationId="{6E2214BF-9A26-3855-0086-33C8C4987150}"/>
          </ac:spMkLst>
        </pc:spChg>
        <pc:spChg chg="add mod">
          <ac:chgData name="imada seiya is" userId="4e905a3c-6894-40a5-835b-f5c33d0a35a3" providerId="ADAL" clId="{85AF02C6-DDFD-49FE-85A9-BC235B223519}" dt="2025-06-29T10:34:57.045" v="26325" actId="20577"/>
          <ac:spMkLst>
            <pc:docMk/>
            <pc:sldMk cId="650189848" sldId="260"/>
            <ac:spMk id="8" creationId="{E1B96EC7-CA05-B6B5-10B9-21B023A3460A}"/>
          </ac:spMkLst>
        </pc:spChg>
        <pc:spChg chg="mod">
          <ac:chgData name="imada seiya is" userId="4e905a3c-6894-40a5-835b-f5c33d0a35a3" providerId="ADAL" clId="{85AF02C6-DDFD-49FE-85A9-BC235B223519}" dt="2025-06-05T08:03:46.820" v="2802" actId="1076"/>
          <ac:spMkLst>
            <pc:docMk/>
            <pc:sldMk cId="650189848" sldId="260"/>
            <ac:spMk id="9" creationId="{84B568EF-D417-61C9-ECD3-11D921995740}"/>
          </ac:spMkLst>
        </pc:spChg>
        <pc:spChg chg="del mod">
          <ac:chgData name="imada seiya is" userId="4e905a3c-6894-40a5-835b-f5c33d0a35a3" providerId="ADAL" clId="{85AF02C6-DDFD-49FE-85A9-BC235B223519}" dt="2025-06-11T04:03:13.555" v="13938" actId="478"/>
          <ac:spMkLst>
            <pc:docMk/>
            <pc:sldMk cId="650189848" sldId="260"/>
            <ac:spMk id="28" creationId="{6FD479D0-9C02-85F4-3246-276CA5133C83}"/>
          </ac:spMkLst>
        </pc:spChg>
        <pc:spChg chg="mod">
          <ac:chgData name="imada seiya is" userId="4e905a3c-6894-40a5-835b-f5c33d0a35a3" providerId="ADAL" clId="{85AF02C6-DDFD-49FE-85A9-BC235B223519}" dt="2025-06-05T06:53:43.021" v="2254" actId="12788"/>
          <ac:spMkLst>
            <pc:docMk/>
            <pc:sldMk cId="650189848" sldId="260"/>
            <ac:spMk id="31" creationId="{D4D914FF-CAB7-9014-6354-B49FD4478BCD}"/>
          </ac:spMkLst>
        </pc:spChg>
        <pc:spChg chg="mod">
          <ac:chgData name="imada seiya is" userId="4e905a3c-6894-40a5-835b-f5c33d0a35a3" providerId="ADAL" clId="{85AF02C6-DDFD-49FE-85A9-BC235B223519}" dt="2025-06-05T06:53:55.017" v="2257" actId="1076"/>
          <ac:spMkLst>
            <pc:docMk/>
            <pc:sldMk cId="650189848" sldId="260"/>
            <ac:spMk id="33" creationId="{4D93A32E-B2BC-6A1E-F8C5-2C3BC9E31C67}"/>
          </ac:spMkLst>
        </pc:spChg>
        <pc:picChg chg="add mod">
          <ac:chgData name="imada seiya is" userId="4e905a3c-6894-40a5-835b-f5c33d0a35a3" providerId="ADAL" clId="{85AF02C6-DDFD-49FE-85A9-BC235B223519}" dt="2025-06-05T06:51:40.721" v="2123" actId="1076"/>
          <ac:picMkLst>
            <pc:docMk/>
            <pc:sldMk cId="650189848" sldId="260"/>
            <ac:picMk id="3" creationId="{9CDAEA11-E993-9DE4-DBAD-82FA7087C545}"/>
          </ac:picMkLst>
        </pc:picChg>
        <pc:picChg chg="mod">
          <ac:chgData name="imada seiya is" userId="4e905a3c-6894-40a5-835b-f5c33d0a35a3" providerId="ADAL" clId="{85AF02C6-DDFD-49FE-85A9-BC235B223519}" dt="2025-06-05T08:04:01.333" v="2804" actId="1076"/>
          <ac:picMkLst>
            <pc:docMk/>
            <pc:sldMk cId="650189848" sldId="260"/>
            <ac:picMk id="5" creationId="{ABD4C76D-7C07-625A-4891-573A9030FCE6}"/>
          </ac:picMkLst>
        </pc:picChg>
        <pc:picChg chg="mod">
          <ac:chgData name="imada seiya is" userId="4e905a3c-6894-40a5-835b-f5c33d0a35a3" providerId="ADAL" clId="{85AF02C6-DDFD-49FE-85A9-BC235B223519}" dt="2025-06-05T08:04:01.333" v="2804" actId="1076"/>
          <ac:picMkLst>
            <pc:docMk/>
            <pc:sldMk cId="650189848" sldId="260"/>
            <ac:picMk id="7" creationId="{4DBCE157-E7EB-9310-C19A-540C34676CE5}"/>
          </ac:picMkLst>
        </pc:picChg>
        <pc:picChg chg="del mod">
          <ac:chgData name="imada seiya is" userId="4e905a3c-6894-40a5-835b-f5c33d0a35a3" providerId="ADAL" clId="{85AF02C6-DDFD-49FE-85A9-BC235B223519}" dt="2025-06-05T06:27:28.565" v="1889" actId="478"/>
          <ac:picMkLst>
            <pc:docMk/>
            <pc:sldMk cId="650189848" sldId="260"/>
            <ac:picMk id="32" creationId="{7F4F63A3-2F08-939E-029F-382C3476301D}"/>
          </ac:picMkLst>
        </pc:picChg>
      </pc:sldChg>
      <pc:sldChg chg="addSp delSp modSp new mod modNotesTx">
        <pc:chgData name="imada seiya is" userId="4e905a3c-6894-40a5-835b-f5c33d0a35a3" providerId="ADAL" clId="{85AF02C6-DDFD-49FE-85A9-BC235B223519}" dt="2025-06-29T10:35:01.727" v="26327" actId="20577"/>
        <pc:sldMkLst>
          <pc:docMk/>
          <pc:sldMk cId="2937269212" sldId="261"/>
        </pc:sldMkLst>
        <pc:spChg chg="add del mod">
          <ac:chgData name="imada seiya is" userId="4e905a3c-6894-40a5-835b-f5c33d0a35a3" providerId="ADAL" clId="{85AF02C6-DDFD-49FE-85A9-BC235B223519}" dt="2025-06-11T04:03:44.344" v="13944" actId="478"/>
          <ac:spMkLst>
            <pc:docMk/>
            <pc:sldMk cId="2937269212" sldId="261"/>
            <ac:spMk id="2" creationId="{4F9E2CE8-2635-4A28-8857-8EF0BF17D49B}"/>
          </ac:spMkLst>
        </pc:spChg>
        <pc:spChg chg="add mod">
          <ac:chgData name="imada seiya is" userId="4e905a3c-6894-40a5-835b-f5c33d0a35a3" providerId="ADAL" clId="{85AF02C6-DDFD-49FE-85A9-BC235B223519}" dt="2025-06-29T10:35:01.727" v="26327" actId="20577"/>
          <ac:spMkLst>
            <pc:docMk/>
            <pc:sldMk cId="2937269212" sldId="261"/>
            <ac:spMk id="2" creationId="{B9534DF5-8880-A4E9-C031-237F51F72E6E}"/>
          </ac:spMkLst>
        </pc:spChg>
        <pc:spChg chg="add del">
          <ac:chgData name="imada seiya is" userId="4e905a3c-6894-40a5-835b-f5c33d0a35a3" providerId="ADAL" clId="{85AF02C6-DDFD-49FE-85A9-BC235B223519}" dt="2025-06-05T07:26:01.086" v="2267" actId="22"/>
          <ac:spMkLst>
            <pc:docMk/>
            <pc:sldMk cId="2937269212" sldId="261"/>
            <ac:spMk id="4" creationId="{F061C74A-DE14-4192-1349-19BDE180D7B1}"/>
          </ac:spMkLst>
        </pc:spChg>
        <pc:spChg chg="add del">
          <ac:chgData name="imada seiya is" userId="4e905a3c-6894-40a5-835b-f5c33d0a35a3" providerId="ADAL" clId="{85AF02C6-DDFD-49FE-85A9-BC235B223519}" dt="2025-06-05T07:26:04.250" v="2269" actId="478"/>
          <ac:spMkLst>
            <pc:docMk/>
            <pc:sldMk cId="2937269212" sldId="261"/>
            <ac:spMk id="6" creationId="{2D48CF90-F897-9208-A68D-0FF89DB33C7F}"/>
          </ac:spMkLst>
        </pc:spChg>
        <pc:spChg chg="add mod">
          <ac:chgData name="imada seiya is" userId="4e905a3c-6894-40a5-835b-f5c33d0a35a3" providerId="ADAL" clId="{85AF02C6-DDFD-49FE-85A9-BC235B223519}" dt="2025-06-05T08:21:57.255" v="2807" actId="1076"/>
          <ac:spMkLst>
            <pc:docMk/>
            <pc:sldMk cId="2937269212" sldId="261"/>
            <ac:spMk id="7" creationId="{1AEECEB5-1AFF-6E5A-A05E-49A25C2B4D9A}"/>
          </ac:spMkLst>
        </pc:spChg>
        <pc:spChg chg="add mod">
          <ac:chgData name="imada seiya is" userId="4e905a3c-6894-40a5-835b-f5c33d0a35a3" providerId="ADAL" clId="{85AF02C6-DDFD-49FE-85A9-BC235B223519}" dt="2025-06-05T08:21:57.255" v="2807" actId="1076"/>
          <ac:spMkLst>
            <pc:docMk/>
            <pc:sldMk cId="2937269212" sldId="261"/>
            <ac:spMk id="8" creationId="{FDE29C37-1DDF-71F6-6938-D9DD0D02A208}"/>
          </ac:spMkLst>
        </pc:spChg>
        <pc:spChg chg="add mod">
          <ac:chgData name="imada seiya is" userId="4e905a3c-6894-40a5-835b-f5c33d0a35a3" providerId="ADAL" clId="{85AF02C6-DDFD-49FE-85A9-BC235B223519}" dt="2025-06-05T08:21:57.255" v="2807" actId="1076"/>
          <ac:spMkLst>
            <pc:docMk/>
            <pc:sldMk cId="2937269212" sldId="261"/>
            <ac:spMk id="9" creationId="{E292D778-3D05-FDFF-38D6-E39F7FC87BD4}"/>
          </ac:spMkLst>
        </pc:spChg>
        <pc:spChg chg="add mod">
          <ac:chgData name="imada seiya is" userId="4e905a3c-6894-40a5-835b-f5c33d0a35a3" providerId="ADAL" clId="{85AF02C6-DDFD-49FE-85A9-BC235B223519}" dt="2025-06-05T08:31:41.842" v="2897" actId="20577"/>
          <ac:spMkLst>
            <pc:docMk/>
            <pc:sldMk cId="2937269212" sldId="261"/>
            <ac:spMk id="10" creationId="{8B2C3205-C73B-1EFD-7F82-001ACB3E1BFC}"/>
          </ac:spMkLst>
        </pc:spChg>
        <pc:spChg chg="add mod">
          <ac:chgData name="imada seiya is" userId="4e905a3c-6894-40a5-835b-f5c33d0a35a3" providerId="ADAL" clId="{85AF02C6-DDFD-49FE-85A9-BC235B223519}" dt="2025-06-05T08:21:57.255" v="2807" actId="1076"/>
          <ac:spMkLst>
            <pc:docMk/>
            <pc:sldMk cId="2937269212" sldId="261"/>
            <ac:spMk id="11" creationId="{02AE80A4-7985-B703-B6D2-2B57D0845D52}"/>
          </ac:spMkLst>
        </pc:spChg>
        <pc:spChg chg="add del mod">
          <ac:chgData name="imada seiya is" userId="4e905a3c-6894-40a5-835b-f5c33d0a35a3" providerId="ADAL" clId="{85AF02C6-DDFD-49FE-85A9-BC235B223519}" dt="2025-06-05T07:34:21.971" v="2360" actId="478"/>
          <ac:spMkLst>
            <pc:docMk/>
            <pc:sldMk cId="2937269212" sldId="261"/>
            <ac:spMk id="12" creationId="{36BDF151-5CDA-6B17-CF3B-45F5A93B586C}"/>
          </ac:spMkLst>
        </pc:spChg>
        <pc:spChg chg="add mod topLvl">
          <ac:chgData name="imada seiya is" userId="4e905a3c-6894-40a5-835b-f5c33d0a35a3" providerId="ADAL" clId="{85AF02C6-DDFD-49FE-85A9-BC235B223519}" dt="2025-06-05T08:21:57.255" v="2807" actId="1076"/>
          <ac:spMkLst>
            <pc:docMk/>
            <pc:sldMk cId="2937269212" sldId="261"/>
            <ac:spMk id="13" creationId="{CB69CA04-4FC5-E3E8-4CD0-884AFE68EE23}"/>
          </ac:spMkLst>
        </pc:spChg>
        <pc:spChg chg="add mod topLvl">
          <ac:chgData name="imada seiya is" userId="4e905a3c-6894-40a5-835b-f5c33d0a35a3" providerId="ADAL" clId="{85AF02C6-DDFD-49FE-85A9-BC235B223519}" dt="2025-06-05T08:21:57.255" v="2807" actId="1076"/>
          <ac:spMkLst>
            <pc:docMk/>
            <pc:sldMk cId="2937269212" sldId="261"/>
            <ac:spMk id="14" creationId="{0A979D01-1FEC-8FFB-E817-C0FA289A5C64}"/>
          </ac:spMkLst>
        </pc:spChg>
        <pc:spChg chg="add mod">
          <ac:chgData name="imada seiya is" userId="4e905a3c-6894-40a5-835b-f5c33d0a35a3" providerId="ADAL" clId="{85AF02C6-DDFD-49FE-85A9-BC235B223519}" dt="2025-06-05T08:21:57.255" v="2807" actId="1076"/>
          <ac:spMkLst>
            <pc:docMk/>
            <pc:sldMk cId="2937269212" sldId="261"/>
            <ac:spMk id="16" creationId="{0C988939-FE19-28FD-5D6B-ADCDDD94036A}"/>
          </ac:spMkLst>
        </pc:spChg>
        <pc:spChg chg="add mod">
          <ac:chgData name="imada seiya is" userId="4e905a3c-6894-40a5-835b-f5c33d0a35a3" providerId="ADAL" clId="{85AF02C6-DDFD-49FE-85A9-BC235B223519}" dt="2025-06-05T08:21:57.255" v="2807" actId="1076"/>
          <ac:spMkLst>
            <pc:docMk/>
            <pc:sldMk cId="2937269212" sldId="261"/>
            <ac:spMk id="17" creationId="{6F569FC0-BCA7-479B-1ACD-73922EE4E94A}"/>
          </ac:spMkLst>
        </pc:spChg>
        <pc:spChg chg="add del">
          <ac:chgData name="imada seiya is" userId="4e905a3c-6894-40a5-835b-f5c33d0a35a3" providerId="ADAL" clId="{85AF02C6-DDFD-49FE-85A9-BC235B223519}" dt="2025-06-05T07:42:54.708" v="2413" actId="22"/>
          <ac:spMkLst>
            <pc:docMk/>
            <pc:sldMk cId="2937269212" sldId="261"/>
            <ac:spMk id="19" creationId="{3C5359B0-0544-5D2A-D471-CC93C0EE3336}"/>
          </ac:spMkLst>
        </pc:spChg>
        <pc:spChg chg="add del mod">
          <ac:chgData name="imada seiya is" userId="4e905a3c-6894-40a5-835b-f5c33d0a35a3" providerId="ADAL" clId="{85AF02C6-DDFD-49FE-85A9-BC235B223519}" dt="2025-06-05T08:24:26.723" v="2844" actId="478"/>
          <ac:spMkLst>
            <pc:docMk/>
            <pc:sldMk cId="2937269212" sldId="261"/>
            <ac:spMk id="20" creationId="{5BC477FB-CD97-18BE-96C5-BD17F68B7061}"/>
          </ac:spMkLst>
        </pc:spChg>
        <pc:spChg chg="add mod">
          <ac:chgData name="imada seiya is" userId="4e905a3c-6894-40a5-835b-f5c33d0a35a3" providerId="ADAL" clId="{85AF02C6-DDFD-49FE-85A9-BC235B223519}" dt="2025-06-05T08:24:27.818" v="2845"/>
          <ac:spMkLst>
            <pc:docMk/>
            <pc:sldMk cId="2937269212" sldId="261"/>
            <ac:spMk id="21" creationId="{B3255C16-4249-5682-371D-103C7A0F7103}"/>
          </ac:spMkLst>
        </pc:spChg>
        <pc:grpChg chg="add del mod">
          <ac:chgData name="imada seiya is" userId="4e905a3c-6894-40a5-835b-f5c33d0a35a3" providerId="ADAL" clId="{85AF02C6-DDFD-49FE-85A9-BC235B223519}" dt="2025-06-05T07:39:58.368" v="2405" actId="165"/>
          <ac:grpSpMkLst>
            <pc:docMk/>
            <pc:sldMk cId="2937269212" sldId="261"/>
            <ac:grpSpMk id="15" creationId="{3D584D33-6911-D92A-6768-B77A7C81A09B}"/>
          </ac:grpSpMkLst>
        </pc:grpChg>
      </pc:sldChg>
      <pc:sldChg chg="add del">
        <pc:chgData name="imada seiya is" userId="4e905a3c-6894-40a5-835b-f5c33d0a35a3" providerId="ADAL" clId="{85AF02C6-DDFD-49FE-85A9-BC235B223519}" dt="2025-06-05T07:31:19.164" v="2316"/>
        <pc:sldMkLst>
          <pc:docMk/>
          <pc:sldMk cId="59442603" sldId="262"/>
        </pc:sldMkLst>
      </pc:sldChg>
      <pc:sldChg chg="addSp delSp modSp add mod modNotesTx">
        <pc:chgData name="imada seiya is" userId="4e905a3c-6894-40a5-835b-f5c33d0a35a3" providerId="ADAL" clId="{85AF02C6-DDFD-49FE-85A9-BC235B223519}" dt="2025-06-29T10:35:05.883" v="26329" actId="20577"/>
        <pc:sldMkLst>
          <pc:docMk/>
          <pc:sldMk cId="361982195" sldId="262"/>
        </pc:sldMkLst>
        <pc:spChg chg="del">
          <ac:chgData name="imada seiya is" userId="4e905a3c-6894-40a5-835b-f5c33d0a35a3" providerId="ADAL" clId="{85AF02C6-DDFD-49FE-85A9-BC235B223519}" dt="2025-06-11T04:03:47.057" v="13945" actId="478"/>
          <ac:spMkLst>
            <pc:docMk/>
            <pc:sldMk cId="361982195" sldId="262"/>
            <ac:spMk id="2" creationId="{4F9E2CE8-2635-4A28-8857-8EF0BF17D49B}"/>
          </ac:spMkLst>
        </pc:spChg>
        <pc:spChg chg="add mod">
          <ac:chgData name="imada seiya is" userId="4e905a3c-6894-40a5-835b-f5c33d0a35a3" providerId="ADAL" clId="{85AF02C6-DDFD-49FE-85A9-BC235B223519}" dt="2025-06-29T10:35:05.883" v="26329" actId="20577"/>
          <ac:spMkLst>
            <pc:docMk/>
            <pc:sldMk cId="361982195" sldId="262"/>
            <ac:spMk id="2" creationId="{FDC5FB5B-E0C8-03F6-EC0E-015D066C9B81}"/>
          </ac:spMkLst>
        </pc:spChg>
        <pc:spChg chg="add mod ord">
          <ac:chgData name="imada seiya is" userId="4e905a3c-6894-40a5-835b-f5c33d0a35a3" providerId="ADAL" clId="{85AF02C6-DDFD-49FE-85A9-BC235B223519}" dt="2025-06-05T07:46:33.425" v="2528" actId="571"/>
          <ac:spMkLst>
            <pc:docMk/>
            <pc:sldMk cId="361982195" sldId="262"/>
            <ac:spMk id="3" creationId="{429A8D74-B72A-53D3-2DDC-887771A678F4}"/>
          </ac:spMkLst>
        </pc:spChg>
        <pc:spChg chg="add mod ord">
          <ac:chgData name="imada seiya is" userId="4e905a3c-6894-40a5-835b-f5c33d0a35a3" providerId="ADAL" clId="{85AF02C6-DDFD-49FE-85A9-BC235B223519}" dt="2025-06-05T07:46:32.477" v="2527" actId="1076"/>
          <ac:spMkLst>
            <pc:docMk/>
            <pc:sldMk cId="361982195" sldId="262"/>
            <ac:spMk id="4" creationId="{FDE29C37-1DDF-71F6-6938-D9DD0D02A208}"/>
          </ac:spMkLst>
        </pc:spChg>
        <pc:spChg chg="add del mod ord">
          <ac:chgData name="imada seiya is" userId="4e905a3c-6894-40a5-835b-f5c33d0a35a3" providerId="ADAL" clId="{85AF02C6-DDFD-49FE-85A9-BC235B223519}" dt="2025-06-05T08:22:56.079" v="2821" actId="478"/>
          <ac:spMkLst>
            <pc:docMk/>
            <pc:sldMk cId="361982195" sldId="262"/>
            <ac:spMk id="5" creationId="{251AE926-1E09-5FF4-0384-2BEE6926D29C}"/>
          </ac:spMkLst>
        </pc:spChg>
        <pc:spChg chg="add mod">
          <ac:chgData name="imada seiya is" userId="4e905a3c-6894-40a5-835b-f5c33d0a35a3" providerId="ADAL" clId="{85AF02C6-DDFD-49FE-85A9-BC235B223519}" dt="2025-06-05T08:22:57.214" v="2822"/>
          <ac:spMkLst>
            <pc:docMk/>
            <pc:sldMk cId="361982195" sldId="262"/>
            <ac:spMk id="6" creationId="{CFC815F2-1B27-16FB-6DCB-1AFC37A727CB}"/>
          </ac:spMkLst>
        </pc:spChg>
        <pc:spChg chg="del mod">
          <ac:chgData name="imada seiya is" userId="4e905a3c-6894-40a5-835b-f5c33d0a35a3" providerId="ADAL" clId="{85AF02C6-DDFD-49FE-85A9-BC235B223519}" dt="2025-06-05T08:22:53.484" v="2818" actId="478"/>
          <ac:spMkLst>
            <pc:docMk/>
            <pc:sldMk cId="361982195" sldId="262"/>
            <ac:spMk id="7" creationId="{1AEECEB5-1AFF-6E5A-A05E-49A25C2B4D9A}"/>
          </ac:spMkLst>
        </pc:spChg>
        <pc:spChg chg="del">
          <ac:chgData name="imada seiya is" userId="4e905a3c-6894-40a5-835b-f5c33d0a35a3" providerId="ADAL" clId="{85AF02C6-DDFD-49FE-85A9-BC235B223519}" dt="2025-06-05T07:46:09.559" v="2521" actId="21"/>
          <ac:spMkLst>
            <pc:docMk/>
            <pc:sldMk cId="361982195" sldId="262"/>
            <ac:spMk id="8" creationId="{FDE29C37-1DDF-71F6-6938-D9DD0D02A208}"/>
          </ac:spMkLst>
        </pc:spChg>
        <pc:spChg chg="del mod ord">
          <ac:chgData name="imada seiya is" userId="4e905a3c-6894-40a5-835b-f5c33d0a35a3" providerId="ADAL" clId="{85AF02C6-DDFD-49FE-85A9-BC235B223519}" dt="2025-06-05T08:22:54.603" v="2819" actId="478"/>
          <ac:spMkLst>
            <pc:docMk/>
            <pc:sldMk cId="361982195" sldId="262"/>
            <ac:spMk id="9" creationId="{E292D778-3D05-FDFF-38D6-E39F7FC87BD4}"/>
          </ac:spMkLst>
        </pc:spChg>
        <pc:spChg chg="del mod ord">
          <ac:chgData name="imada seiya is" userId="4e905a3c-6894-40a5-835b-f5c33d0a35a3" providerId="ADAL" clId="{85AF02C6-DDFD-49FE-85A9-BC235B223519}" dt="2025-06-05T08:23:37.017" v="2832" actId="478"/>
          <ac:spMkLst>
            <pc:docMk/>
            <pc:sldMk cId="361982195" sldId="262"/>
            <ac:spMk id="10" creationId="{8B2C3205-C73B-1EFD-7F82-001ACB3E1BFC}"/>
          </ac:spMkLst>
        </pc:spChg>
        <pc:spChg chg="del mod ord">
          <ac:chgData name="imada seiya is" userId="4e905a3c-6894-40a5-835b-f5c33d0a35a3" providerId="ADAL" clId="{85AF02C6-DDFD-49FE-85A9-BC235B223519}" dt="2025-06-05T08:23:37.017" v="2832" actId="478"/>
          <ac:spMkLst>
            <pc:docMk/>
            <pc:sldMk cId="361982195" sldId="262"/>
            <ac:spMk id="11" creationId="{02AE80A4-7985-B703-B6D2-2B57D0845D52}"/>
          </ac:spMkLst>
        </pc:spChg>
        <pc:spChg chg="add mod ord">
          <ac:chgData name="imada seiya is" userId="4e905a3c-6894-40a5-835b-f5c33d0a35a3" providerId="ADAL" clId="{85AF02C6-DDFD-49FE-85A9-BC235B223519}" dt="2025-06-05T08:23:24.439" v="2831" actId="207"/>
          <ac:spMkLst>
            <pc:docMk/>
            <pc:sldMk cId="361982195" sldId="262"/>
            <ac:spMk id="12" creationId="{986F1E29-17B4-4441-842A-759FFE5BF9B3}"/>
          </ac:spMkLst>
        </pc:spChg>
        <pc:spChg chg="mod">
          <ac:chgData name="imada seiya is" userId="4e905a3c-6894-40a5-835b-f5c33d0a35a3" providerId="ADAL" clId="{85AF02C6-DDFD-49FE-85A9-BC235B223519}" dt="2025-06-05T08:24:10.511" v="2840" actId="1076"/>
          <ac:spMkLst>
            <pc:docMk/>
            <pc:sldMk cId="361982195" sldId="262"/>
            <ac:spMk id="13" creationId="{CB69CA04-4FC5-E3E8-4CD0-884AFE68EE23}"/>
          </ac:spMkLst>
        </pc:spChg>
        <pc:spChg chg="del mod">
          <ac:chgData name="imada seiya is" userId="4e905a3c-6894-40a5-835b-f5c33d0a35a3" providerId="ADAL" clId="{85AF02C6-DDFD-49FE-85A9-BC235B223519}" dt="2025-06-05T08:24:02.325" v="2838" actId="478"/>
          <ac:spMkLst>
            <pc:docMk/>
            <pc:sldMk cId="361982195" sldId="262"/>
            <ac:spMk id="14" creationId="{0A979D01-1FEC-8FFB-E817-C0FA289A5C64}"/>
          </ac:spMkLst>
        </pc:spChg>
        <pc:spChg chg="add mod">
          <ac:chgData name="imada seiya is" userId="4e905a3c-6894-40a5-835b-f5c33d0a35a3" providerId="ADAL" clId="{85AF02C6-DDFD-49FE-85A9-BC235B223519}" dt="2025-06-05T08:24:21.505" v="2843" actId="14100"/>
          <ac:spMkLst>
            <pc:docMk/>
            <pc:sldMk cId="361982195" sldId="262"/>
            <ac:spMk id="15" creationId="{45CE9FCB-D434-FC6E-AA6A-8798D03ACBCB}"/>
          </ac:spMkLst>
        </pc:spChg>
        <pc:spChg chg="mod">
          <ac:chgData name="imada seiya is" userId="4e905a3c-6894-40a5-835b-f5c33d0a35a3" providerId="ADAL" clId="{85AF02C6-DDFD-49FE-85A9-BC235B223519}" dt="2025-06-05T08:24:13.528" v="2841" actId="1076"/>
          <ac:spMkLst>
            <pc:docMk/>
            <pc:sldMk cId="361982195" sldId="262"/>
            <ac:spMk id="16" creationId="{0C988939-FE19-28FD-5D6B-ADCDDD94036A}"/>
          </ac:spMkLst>
        </pc:spChg>
        <pc:spChg chg="del mod">
          <ac:chgData name="imada seiya is" userId="4e905a3c-6894-40a5-835b-f5c33d0a35a3" providerId="ADAL" clId="{85AF02C6-DDFD-49FE-85A9-BC235B223519}" dt="2025-06-05T08:24:02.325" v="2838" actId="478"/>
          <ac:spMkLst>
            <pc:docMk/>
            <pc:sldMk cId="361982195" sldId="262"/>
            <ac:spMk id="17" creationId="{6F569FC0-BCA7-479B-1ACD-73922EE4E94A}"/>
          </ac:spMkLst>
        </pc:spChg>
        <pc:spChg chg="add mod">
          <ac:chgData name="imada seiya is" userId="4e905a3c-6894-40a5-835b-f5c33d0a35a3" providerId="ADAL" clId="{85AF02C6-DDFD-49FE-85A9-BC235B223519}" dt="2025-06-05T08:23:13.707" v="2828" actId="571"/>
          <ac:spMkLst>
            <pc:docMk/>
            <pc:sldMk cId="361982195" sldId="262"/>
            <ac:spMk id="18" creationId="{BF948341-0DA5-233A-D57D-160C2144F2A8}"/>
          </ac:spMkLst>
        </pc:spChg>
        <pc:spChg chg="add mod ord">
          <ac:chgData name="imada seiya is" userId="4e905a3c-6894-40a5-835b-f5c33d0a35a3" providerId="ADAL" clId="{85AF02C6-DDFD-49FE-85A9-BC235B223519}" dt="2025-06-05T08:23:19.365" v="2830" actId="167"/>
          <ac:spMkLst>
            <pc:docMk/>
            <pc:sldMk cId="361982195" sldId="262"/>
            <ac:spMk id="19" creationId="{9C90F732-9C2D-E327-BE89-03FE35348CA3}"/>
          </ac:spMkLst>
        </pc:spChg>
        <pc:spChg chg="del mod">
          <ac:chgData name="imada seiya is" userId="4e905a3c-6894-40a5-835b-f5c33d0a35a3" providerId="ADAL" clId="{85AF02C6-DDFD-49FE-85A9-BC235B223519}" dt="2025-06-05T08:22:55.172" v="2820" actId="478"/>
          <ac:spMkLst>
            <pc:docMk/>
            <pc:sldMk cId="361982195" sldId="262"/>
            <ac:spMk id="20" creationId="{5BC477FB-CD97-18BE-96C5-BD17F68B7061}"/>
          </ac:spMkLst>
        </pc:spChg>
        <pc:spChg chg="add mod">
          <ac:chgData name="imada seiya is" userId="4e905a3c-6894-40a5-835b-f5c33d0a35a3" providerId="ADAL" clId="{85AF02C6-DDFD-49FE-85A9-BC235B223519}" dt="2025-06-05T08:31:53.839" v="2912" actId="20577"/>
          <ac:spMkLst>
            <pc:docMk/>
            <pc:sldMk cId="361982195" sldId="262"/>
            <ac:spMk id="21" creationId="{01FBBEED-21EF-C708-22E0-B199D41745DD}"/>
          </ac:spMkLst>
        </pc:spChg>
        <pc:spChg chg="add mod">
          <ac:chgData name="imada seiya is" userId="4e905a3c-6894-40a5-835b-f5c33d0a35a3" providerId="ADAL" clId="{85AF02C6-DDFD-49FE-85A9-BC235B223519}" dt="2025-06-05T08:23:47.643" v="2834" actId="207"/>
          <ac:spMkLst>
            <pc:docMk/>
            <pc:sldMk cId="361982195" sldId="262"/>
            <ac:spMk id="22" creationId="{7558C897-4EBB-D5A5-15E4-726083065924}"/>
          </ac:spMkLst>
        </pc:spChg>
        <pc:spChg chg="add mod">
          <ac:chgData name="imada seiya is" userId="4e905a3c-6894-40a5-835b-f5c33d0a35a3" providerId="ADAL" clId="{85AF02C6-DDFD-49FE-85A9-BC235B223519}" dt="2025-06-05T08:24:06.103" v="2839"/>
          <ac:spMkLst>
            <pc:docMk/>
            <pc:sldMk cId="361982195" sldId="262"/>
            <ac:spMk id="23" creationId="{2901D860-9839-C70F-54F7-A32C041853F4}"/>
          </ac:spMkLst>
        </pc:spChg>
        <pc:spChg chg="add mod">
          <ac:chgData name="imada seiya is" userId="4e905a3c-6894-40a5-835b-f5c33d0a35a3" providerId="ADAL" clId="{85AF02C6-DDFD-49FE-85A9-BC235B223519}" dt="2025-06-05T08:24:06.103" v="2839"/>
          <ac:spMkLst>
            <pc:docMk/>
            <pc:sldMk cId="361982195" sldId="262"/>
            <ac:spMk id="24" creationId="{951AD42F-9AB7-0C81-285B-E1085910048D}"/>
          </ac:spMkLst>
        </pc:spChg>
        <pc:spChg chg="add mod">
          <ac:chgData name="imada seiya is" userId="4e905a3c-6894-40a5-835b-f5c33d0a35a3" providerId="ADAL" clId="{85AF02C6-DDFD-49FE-85A9-BC235B223519}" dt="2025-06-18T12:08:13.721" v="23506" actId="12788"/>
          <ac:spMkLst>
            <pc:docMk/>
            <pc:sldMk cId="361982195" sldId="262"/>
            <ac:spMk id="25" creationId="{33E87D24-14C9-0296-7A41-0306DF34B4AF}"/>
          </ac:spMkLst>
        </pc:spChg>
      </pc:sldChg>
      <pc:sldChg chg="addSp delSp modSp new del mod modNotesTx">
        <pc:chgData name="imada seiya is" userId="4e905a3c-6894-40a5-835b-f5c33d0a35a3" providerId="ADAL" clId="{85AF02C6-DDFD-49FE-85A9-BC235B223519}" dt="2025-06-09T11:44:33.743" v="10235" actId="47"/>
        <pc:sldMkLst>
          <pc:docMk/>
          <pc:sldMk cId="3218929851" sldId="263"/>
        </pc:sldMkLst>
        <pc:spChg chg="add mod">
          <ac:chgData name="imada seiya is" userId="4e905a3c-6894-40a5-835b-f5c33d0a35a3" providerId="ADAL" clId="{85AF02C6-DDFD-49FE-85A9-BC235B223519}" dt="2025-06-05T08:13:09.554" v="2806"/>
          <ac:spMkLst>
            <pc:docMk/>
            <pc:sldMk cId="3218929851" sldId="263"/>
            <ac:spMk id="2" creationId="{DA5FFBAA-29BF-2F14-C742-61829030CA3C}"/>
          </ac:spMkLst>
        </pc:spChg>
        <pc:spChg chg="add mod">
          <ac:chgData name="imada seiya is" userId="4e905a3c-6894-40a5-835b-f5c33d0a35a3" providerId="ADAL" clId="{85AF02C6-DDFD-49FE-85A9-BC235B223519}" dt="2025-06-09T11:35:58.284" v="10083" actId="1076"/>
          <ac:spMkLst>
            <pc:docMk/>
            <pc:sldMk cId="3218929851" sldId="263"/>
            <ac:spMk id="7" creationId="{1808354C-38E3-161F-4358-CC575BB8D235}"/>
          </ac:spMkLst>
        </pc:spChg>
        <pc:spChg chg="add mod">
          <ac:chgData name="imada seiya is" userId="4e905a3c-6894-40a5-835b-f5c33d0a35a3" providerId="ADAL" clId="{85AF02C6-DDFD-49FE-85A9-BC235B223519}" dt="2025-06-09T11:35:58.284" v="10083" actId="1076"/>
          <ac:spMkLst>
            <pc:docMk/>
            <pc:sldMk cId="3218929851" sldId="263"/>
            <ac:spMk id="8" creationId="{81EF4311-CCBA-DEFB-DE8B-9852CD3F51C6}"/>
          </ac:spMkLst>
        </pc:spChg>
        <pc:spChg chg="add mod">
          <ac:chgData name="imada seiya is" userId="4e905a3c-6894-40a5-835b-f5c33d0a35a3" providerId="ADAL" clId="{85AF02C6-DDFD-49FE-85A9-BC235B223519}" dt="2025-06-09T11:35:58.284" v="10083" actId="1076"/>
          <ac:spMkLst>
            <pc:docMk/>
            <pc:sldMk cId="3218929851" sldId="263"/>
            <ac:spMk id="10" creationId="{D9D6B4FD-5675-0374-DCA0-41F5CF320AD5}"/>
          </ac:spMkLst>
        </pc:spChg>
        <pc:spChg chg="add mod">
          <ac:chgData name="imada seiya is" userId="4e905a3c-6894-40a5-835b-f5c33d0a35a3" providerId="ADAL" clId="{85AF02C6-DDFD-49FE-85A9-BC235B223519}" dt="2025-06-09T11:35:58.284" v="10083" actId="1076"/>
          <ac:spMkLst>
            <pc:docMk/>
            <pc:sldMk cId="3218929851" sldId="263"/>
            <ac:spMk id="11" creationId="{3D518202-43D0-9D5F-C7B6-E16CCFC58192}"/>
          </ac:spMkLst>
        </pc:spChg>
        <pc:spChg chg="add del">
          <ac:chgData name="imada seiya is" userId="4e905a3c-6894-40a5-835b-f5c33d0a35a3" providerId="ADAL" clId="{85AF02C6-DDFD-49FE-85A9-BC235B223519}" dt="2025-06-09T11:30:02.112" v="10030" actId="22"/>
          <ac:spMkLst>
            <pc:docMk/>
            <pc:sldMk cId="3218929851" sldId="263"/>
            <ac:spMk id="35" creationId="{4917AC54-EF6E-93B6-E45D-CF3F710A9594}"/>
          </ac:spMkLst>
        </pc:spChg>
        <pc:spChg chg="add mod">
          <ac:chgData name="imada seiya is" userId="4e905a3c-6894-40a5-835b-f5c33d0a35a3" providerId="ADAL" clId="{85AF02C6-DDFD-49FE-85A9-BC235B223519}" dt="2025-06-09T11:35:39.136" v="10068" actId="1076"/>
          <ac:spMkLst>
            <pc:docMk/>
            <pc:sldMk cId="3218929851" sldId="263"/>
            <ac:spMk id="37" creationId="{C1B90D59-51DA-0E5C-C979-F55428A0311C}"/>
          </ac:spMkLst>
        </pc:spChg>
        <pc:spChg chg="add del">
          <ac:chgData name="imada seiya is" userId="4e905a3c-6894-40a5-835b-f5c33d0a35a3" providerId="ADAL" clId="{85AF02C6-DDFD-49FE-85A9-BC235B223519}" dt="2025-06-09T11:32:46.169" v="10039" actId="22"/>
          <ac:spMkLst>
            <pc:docMk/>
            <pc:sldMk cId="3218929851" sldId="263"/>
            <ac:spMk id="39" creationId="{2E672689-40FA-5006-9363-BB4DA2B5F385}"/>
          </ac:spMkLst>
        </pc:spChg>
        <pc:spChg chg="add mod">
          <ac:chgData name="imada seiya is" userId="4e905a3c-6894-40a5-835b-f5c33d0a35a3" providerId="ADAL" clId="{85AF02C6-DDFD-49FE-85A9-BC235B223519}" dt="2025-06-09T11:35:58.284" v="10083" actId="1076"/>
          <ac:spMkLst>
            <pc:docMk/>
            <pc:sldMk cId="3218929851" sldId="263"/>
            <ac:spMk id="41" creationId="{1847170E-1708-2A24-4D2D-444B56D06037}"/>
          </ac:spMkLst>
        </pc:spChg>
        <pc:spChg chg="add mod">
          <ac:chgData name="imada seiya is" userId="4e905a3c-6894-40a5-835b-f5c33d0a35a3" providerId="ADAL" clId="{85AF02C6-DDFD-49FE-85A9-BC235B223519}" dt="2025-06-09T11:35:58.284" v="10083" actId="1076"/>
          <ac:spMkLst>
            <pc:docMk/>
            <pc:sldMk cId="3218929851" sldId="263"/>
            <ac:spMk id="42" creationId="{D8D61D3B-AB34-8016-5018-7C097B451A70}"/>
          </ac:spMkLst>
        </pc:spChg>
        <pc:spChg chg="add del mod">
          <ac:chgData name="imada seiya is" userId="4e905a3c-6894-40a5-835b-f5c33d0a35a3" providerId="ADAL" clId="{85AF02C6-DDFD-49FE-85A9-BC235B223519}" dt="2025-06-09T11:35:53.364" v="10082" actId="478"/>
          <ac:spMkLst>
            <pc:docMk/>
            <pc:sldMk cId="3218929851" sldId="263"/>
            <ac:spMk id="43" creationId="{36892B12-1570-56E8-075C-AAAA3F0B0556}"/>
          </ac:spMkLst>
        </pc:spChg>
        <pc:picChg chg="add del mod">
          <ac:chgData name="imada seiya is" userId="4e905a3c-6894-40a5-835b-f5c33d0a35a3" providerId="ADAL" clId="{85AF02C6-DDFD-49FE-85A9-BC235B223519}" dt="2025-06-09T11:28:53.197" v="10004" actId="21"/>
          <ac:picMkLst>
            <pc:docMk/>
            <pc:sldMk cId="3218929851" sldId="263"/>
            <ac:picMk id="4" creationId="{6300E145-1F65-6217-90C5-5EC7F7522DAD}"/>
          </ac:picMkLst>
        </pc:picChg>
        <pc:picChg chg="add del mod">
          <ac:chgData name="imada seiya is" userId="4e905a3c-6894-40a5-835b-f5c33d0a35a3" providerId="ADAL" clId="{85AF02C6-DDFD-49FE-85A9-BC235B223519}" dt="2025-06-09T11:29:01.608" v="10009" actId="478"/>
          <ac:picMkLst>
            <pc:docMk/>
            <pc:sldMk cId="3218929851" sldId="263"/>
            <ac:picMk id="5" creationId="{30528B05-7174-A64E-B4A4-3187F7418633}"/>
          </ac:picMkLst>
        </pc:picChg>
        <pc:picChg chg="add mod">
          <ac:chgData name="imada seiya is" userId="4e905a3c-6894-40a5-835b-f5c33d0a35a3" providerId="ADAL" clId="{85AF02C6-DDFD-49FE-85A9-BC235B223519}" dt="2025-06-09T11:35:58.284" v="10083" actId="1076"/>
          <ac:picMkLst>
            <pc:docMk/>
            <pc:sldMk cId="3218929851" sldId="263"/>
            <ac:picMk id="6" creationId="{49AC7DC8-2DAE-0444-80EF-DF773EA7BBEB}"/>
          </ac:picMkLst>
        </pc:picChg>
        <pc:picChg chg="add del mod">
          <ac:chgData name="imada seiya is" userId="4e905a3c-6894-40a5-835b-f5c33d0a35a3" providerId="ADAL" clId="{85AF02C6-DDFD-49FE-85A9-BC235B223519}" dt="2025-06-09T11:28:53.197" v="10004" actId="21"/>
          <ac:picMkLst>
            <pc:docMk/>
            <pc:sldMk cId="3218929851" sldId="263"/>
            <ac:picMk id="9" creationId="{1D074045-05C1-2203-667A-50E6756EE960}"/>
          </ac:picMkLst>
        </pc:picChg>
        <pc:picChg chg="add mod">
          <ac:chgData name="imada seiya is" userId="4e905a3c-6894-40a5-835b-f5c33d0a35a3" providerId="ADAL" clId="{85AF02C6-DDFD-49FE-85A9-BC235B223519}" dt="2025-06-09T11:35:58.284" v="10083" actId="1076"/>
          <ac:picMkLst>
            <pc:docMk/>
            <pc:sldMk cId="3218929851" sldId="263"/>
            <ac:picMk id="12" creationId="{2148F909-EB32-60FB-C37A-3FA52B008794}"/>
          </ac:picMkLst>
        </pc:picChg>
        <pc:picChg chg="add del mod">
          <ac:chgData name="imada seiya is" userId="4e905a3c-6894-40a5-835b-f5c33d0a35a3" providerId="ADAL" clId="{85AF02C6-DDFD-49FE-85A9-BC235B223519}" dt="2025-06-09T11:30:28.726" v="10037" actId="21"/>
          <ac:picMkLst>
            <pc:docMk/>
            <pc:sldMk cId="3218929851" sldId="263"/>
            <ac:picMk id="15" creationId="{9D574416-AE56-6848-2673-6643FF92E781}"/>
          </ac:picMkLst>
        </pc:picChg>
        <pc:picChg chg="add del mod">
          <ac:chgData name="imada seiya is" userId="4e905a3c-6894-40a5-835b-f5c33d0a35a3" providerId="ADAL" clId="{85AF02C6-DDFD-49FE-85A9-BC235B223519}" dt="2025-06-09T11:30:28.726" v="10037" actId="21"/>
          <ac:picMkLst>
            <pc:docMk/>
            <pc:sldMk cId="3218929851" sldId="263"/>
            <ac:picMk id="16" creationId="{206F5AF5-75DE-A222-0637-851ED8636753}"/>
          </ac:picMkLst>
        </pc:picChg>
        <pc:picChg chg="add del mod">
          <ac:chgData name="imada seiya is" userId="4e905a3c-6894-40a5-835b-f5c33d0a35a3" providerId="ADAL" clId="{85AF02C6-DDFD-49FE-85A9-BC235B223519}" dt="2025-06-09T11:30:28.726" v="10037" actId="21"/>
          <ac:picMkLst>
            <pc:docMk/>
            <pc:sldMk cId="3218929851" sldId="263"/>
            <ac:picMk id="17" creationId="{749FE5C9-3CD7-1FD4-DAC9-6FDF0E30C916}"/>
          </ac:picMkLst>
        </pc:picChg>
        <pc:picChg chg="add del mod">
          <ac:chgData name="imada seiya is" userId="4e905a3c-6894-40a5-835b-f5c33d0a35a3" providerId="ADAL" clId="{85AF02C6-DDFD-49FE-85A9-BC235B223519}" dt="2025-06-09T11:30:28.726" v="10037" actId="21"/>
          <ac:picMkLst>
            <pc:docMk/>
            <pc:sldMk cId="3218929851" sldId="263"/>
            <ac:picMk id="18" creationId="{ECB126C2-2287-3005-CE29-08552FB7258C}"/>
          </ac:picMkLst>
        </pc:picChg>
        <pc:picChg chg="add del mod">
          <ac:chgData name="imada seiya is" userId="4e905a3c-6894-40a5-835b-f5c33d0a35a3" providerId="ADAL" clId="{85AF02C6-DDFD-49FE-85A9-BC235B223519}" dt="2025-06-09T11:30:28.726" v="10037" actId="21"/>
          <ac:picMkLst>
            <pc:docMk/>
            <pc:sldMk cId="3218929851" sldId="263"/>
            <ac:picMk id="19" creationId="{6300E145-1F65-6217-90C5-5EC7F7522DAD}"/>
          </ac:picMkLst>
        </pc:picChg>
        <pc:picChg chg="add mod">
          <ac:chgData name="imada seiya is" userId="4e905a3c-6894-40a5-835b-f5c33d0a35a3" providerId="ADAL" clId="{85AF02C6-DDFD-49FE-85A9-BC235B223519}" dt="2025-06-09T11:35:58.284" v="10083" actId="1076"/>
          <ac:picMkLst>
            <pc:docMk/>
            <pc:sldMk cId="3218929851" sldId="263"/>
            <ac:picMk id="20" creationId="{1D074045-05C1-2203-667A-50E6756EE960}"/>
          </ac:picMkLst>
        </pc:picChg>
        <pc:picChg chg="add mod">
          <ac:chgData name="imada seiya is" userId="4e905a3c-6894-40a5-835b-f5c33d0a35a3" providerId="ADAL" clId="{85AF02C6-DDFD-49FE-85A9-BC235B223519}" dt="2025-06-09T11:35:58.284" v="10083" actId="1076"/>
          <ac:picMkLst>
            <pc:docMk/>
            <pc:sldMk cId="3218929851" sldId="263"/>
            <ac:picMk id="33" creationId="{D5B1797F-ECAF-9F94-2B72-5EE514C7B8E2}"/>
          </ac:picMkLst>
        </pc:picChg>
        <pc:cxnChg chg="add mod">
          <ac:chgData name="imada seiya is" userId="4e905a3c-6894-40a5-835b-f5c33d0a35a3" providerId="ADAL" clId="{85AF02C6-DDFD-49FE-85A9-BC235B223519}" dt="2025-06-09T11:35:58.284" v="10083" actId="1076"/>
          <ac:cxnSpMkLst>
            <pc:docMk/>
            <pc:sldMk cId="3218929851" sldId="263"/>
            <ac:cxnSpMk id="3" creationId="{FB18A18A-9538-464D-8025-E1F142456A91}"/>
          </ac:cxnSpMkLst>
        </pc:cxnChg>
        <pc:cxnChg chg="add mod">
          <ac:chgData name="imada seiya is" userId="4e905a3c-6894-40a5-835b-f5c33d0a35a3" providerId="ADAL" clId="{85AF02C6-DDFD-49FE-85A9-BC235B223519}" dt="2025-06-09T11:35:58.284" v="10083" actId="1076"/>
          <ac:cxnSpMkLst>
            <pc:docMk/>
            <pc:sldMk cId="3218929851" sldId="263"/>
            <ac:cxnSpMk id="13" creationId="{98443D7E-0E1B-4A20-D3C6-21AC9A236255}"/>
          </ac:cxnSpMkLst>
        </pc:cxnChg>
        <pc:cxnChg chg="add mod">
          <ac:chgData name="imada seiya is" userId="4e905a3c-6894-40a5-835b-f5c33d0a35a3" providerId="ADAL" clId="{85AF02C6-DDFD-49FE-85A9-BC235B223519}" dt="2025-06-09T11:35:58.284" v="10083" actId="1076"/>
          <ac:cxnSpMkLst>
            <pc:docMk/>
            <pc:sldMk cId="3218929851" sldId="263"/>
            <ac:cxnSpMk id="14" creationId="{75266FC5-F526-AD58-9F24-19A4DBD489B9}"/>
          </ac:cxnSpMkLst>
        </pc:cxnChg>
      </pc:sldChg>
      <pc:sldChg chg="addSp delSp modSp new mod ord modClrScheme modShow chgLayout modNotesTx">
        <pc:chgData name="imada seiya is" userId="4e905a3c-6894-40a5-835b-f5c33d0a35a3" providerId="ADAL" clId="{85AF02C6-DDFD-49FE-85A9-BC235B223519}" dt="2025-06-29T10:37:13.891" v="26353" actId="1037"/>
        <pc:sldMkLst>
          <pc:docMk/>
          <pc:sldMk cId="624268275" sldId="264"/>
        </pc:sldMkLst>
        <pc:spChg chg="add mod">
          <ac:chgData name="imada seiya is" userId="4e905a3c-6894-40a5-835b-f5c33d0a35a3" providerId="ADAL" clId="{85AF02C6-DDFD-49FE-85A9-BC235B223519}" dt="2025-06-11T04:05:11.528" v="13967" actId="14100"/>
          <ac:spMkLst>
            <pc:docMk/>
            <pc:sldMk cId="624268275" sldId="264"/>
            <ac:spMk id="2" creationId="{C8731EB6-B6B5-9F08-A996-5F38D0ABBADF}"/>
          </ac:spMkLst>
        </pc:spChg>
        <pc:spChg chg="add mod">
          <ac:chgData name="imada seiya is" userId="4e905a3c-6894-40a5-835b-f5c33d0a35a3" providerId="ADAL" clId="{85AF02C6-DDFD-49FE-85A9-BC235B223519}" dt="2025-06-29T10:37:13.891" v="26353" actId="1037"/>
          <ac:spMkLst>
            <pc:docMk/>
            <pc:sldMk cId="624268275" sldId="264"/>
            <ac:spMk id="3" creationId="{7AA73802-9570-5937-332F-6332D15C05B9}"/>
          </ac:spMkLst>
        </pc:spChg>
        <pc:spChg chg="add mod topLvl">
          <ac:chgData name="imada seiya is" userId="4e905a3c-6894-40a5-835b-f5c33d0a35a3" providerId="ADAL" clId="{85AF02C6-DDFD-49FE-85A9-BC235B223519}" dt="2025-06-08T06:48:37.377" v="3434" actId="1076"/>
          <ac:spMkLst>
            <pc:docMk/>
            <pc:sldMk cId="624268275" sldId="264"/>
            <ac:spMk id="4" creationId="{4A5E9769-5E61-AC63-A5B7-8905338E1C53}"/>
          </ac:spMkLst>
        </pc:spChg>
        <pc:spChg chg="add mod">
          <ac:chgData name="imada seiya is" userId="4e905a3c-6894-40a5-835b-f5c33d0a35a3" providerId="ADAL" clId="{85AF02C6-DDFD-49FE-85A9-BC235B223519}" dt="2025-06-08T06:20:10.160" v="3138" actId="571"/>
          <ac:spMkLst>
            <pc:docMk/>
            <pc:sldMk cId="624268275" sldId="264"/>
            <ac:spMk id="5" creationId="{8F6DD549-1340-31CB-0925-F443B355E83E}"/>
          </ac:spMkLst>
        </pc:spChg>
        <pc:spChg chg="add mod">
          <ac:chgData name="imada seiya is" userId="4e905a3c-6894-40a5-835b-f5c33d0a35a3" providerId="ADAL" clId="{85AF02C6-DDFD-49FE-85A9-BC235B223519}" dt="2025-06-08T06:20:09.521" v="3137" actId="571"/>
          <ac:spMkLst>
            <pc:docMk/>
            <pc:sldMk cId="624268275" sldId="264"/>
            <ac:spMk id="6" creationId="{63653834-7110-2A8A-D603-D8E06156A369}"/>
          </ac:spMkLst>
        </pc:spChg>
        <pc:spChg chg="add mod">
          <ac:chgData name="imada seiya is" userId="4e905a3c-6894-40a5-835b-f5c33d0a35a3" providerId="ADAL" clId="{85AF02C6-DDFD-49FE-85A9-BC235B223519}" dt="2025-06-08T06:20:09.521" v="3137" actId="571"/>
          <ac:spMkLst>
            <pc:docMk/>
            <pc:sldMk cId="624268275" sldId="264"/>
            <ac:spMk id="7" creationId="{147246FD-2A87-3327-ABAB-284577FB4670}"/>
          </ac:spMkLst>
        </pc:spChg>
        <pc:spChg chg="add mod">
          <ac:chgData name="imada seiya is" userId="4e905a3c-6894-40a5-835b-f5c33d0a35a3" providerId="ADAL" clId="{85AF02C6-DDFD-49FE-85A9-BC235B223519}" dt="2025-06-08T06:20:09.298" v="3136" actId="571"/>
          <ac:spMkLst>
            <pc:docMk/>
            <pc:sldMk cId="624268275" sldId="264"/>
            <ac:spMk id="8" creationId="{86BDFE86-6440-39BB-676B-1FB8CD0252AA}"/>
          </ac:spMkLst>
        </pc:spChg>
        <pc:spChg chg="add mod">
          <ac:chgData name="imada seiya is" userId="4e905a3c-6894-40a5-835b-f5c33d0a35a3" providerId="ADAL" clId="{85AF02C6-DDFD-49FE-85A9-BC235B223519}" dt="2025-06-08T06:20:09.298" v="3136" actId="571"/>
          <ac:spMkLst>
            <pc:docMk/>
            <pc:sldMk cId="624268275" sldId="264"/>
            <ac:spMk id="9" creationId="{E1A7F4D6-03C9-3FFB-8C0E-FFBF0AAB6A1E}"/>
          </ac:spMkLst>
        </pc:spChg>
        <pc:spChg chg="add mod">
          <ac:chgData name="imada seiya is" userId="4e905a3c-6894-40a5-835b-f5c33d0a35a3" providerId="ADAL" clId="{85AF02C6-DDFD-49FE-85A9-BC235B223519}" dt="2025-06-08T06:20:09.075" v="3135" actId="571"/>
          <ac:spMkLst>
            <pc:docMk/>
            <pc:sldMk cId="624268275" sldId="264"/>
            <ac:spMk id="10" creationId="{AEB4AE14-6FCE-1B12-2D07-6D5682F8DF39}"/>
          </ac:spMkLst>
        </pc:spChg>
        <pc:spChg chg="add mod topLvl">
          <ac:chgData name="imada seiya is" userId="4e905a3c-6894-40a5-835b-f5c33d0a35a3" providerId="ADAL" clId="{85AF02C6-DDFD-49FE-85A9-BC235B223519}" dt="2025-06-08T06:48:37.377" v="3434" actId="1076"/>
          <ac:spMkLst>
            <pc:docMk/>
            <pc:sldMk cId="624268275" sldId="264"/>
            <ac:spMk id="11" creationId="{C75E5D0D-B28E-E011-C35E-AF0CFF886077}"/>
          </ac:spMkLst>
        </pc:spChg>
        <pc:spChg chg="add mod topLvl">
          <ac:chgData name="imada seiya is" userId="4e905a3c-6894-40a5-835b-f5c33d0a35a3" providerId="ADAL" clId="{85AF02C6-DDFD-49FE-85A9-BC235B223519}" dt="2025-06-26T14:24:41.144" v="25296" actId="207"/>
          <ac:spMkLst>
            <pc:docMk/>
            <pc:sldMk cId="624268275" sldId="264"/>
            <ac:spMk id="12" creationId="{A4DB5653-5FB0-83DF-986C-FA4160E408F8}"/>
          </ac:spMkLst>
        </pc:spChg>
        <pc:spChg chg="add del mod topLvl">
          <ac:chgData name="imada seiya is" userId="4e905a3c-6894-40a5-835b-f5c33d0a35a3" providerId="ADAL" clId="{85AF02C6-DDFD-49FE-85A9-BC235B223519}" dt="2025-06-08T06:46:47.679" v="3403" actId="478"/>
          <ac:spMkLst>
            <pc:docMk/>
            <pc:sldMk cId="624268275" sldId="264"/>
            <ac:spMk id="13" creationId="{B871F4C9-03A5-92FA-312B-5DBD57C65F36}"/>
          </ac:spMkLst>
        </pc:spChg>
        <pc:spChg chg="add mod topLvl">
          <ac:chgData name="imada seiya is" userId="4e905a3c-6894-40a5-835b-f5c33d0a35a3" providerId="ADAL" clId="{85AF02C6-DDFD-49FE-85A9-BC235B223519}" dt="2025-06-08T06:52:52.771" v="3473" actId="1076"/>
          <ac:spMkLst>
            <pc:docMk/>
            <pc:sldMk cId="624268275" sldId="264"/>
            <ac:spMk id="14" creationId="{24F23D9D-8835-19C5-B9C9-C41222E7ED3F}"/>
          </ac:spMkLst>
        </pc:spChg>
        <pc:spChg chg="add del mod topLvl">
          <ac:chgData name="imada seiya is" userId="4e905a3c-6894-40a5-835b-f5c33d0a35a3" providerId="ADAL" clId="{85AF02C6-DDFD-49FE-85A9-BC235B223519}" dt="2025-06-08T06:46:49.099" v="3404" actId="478"/>
          <ac:spMkLst>
            <pc:docMk/>
            <pc:sldMk cId="624268275" sldId="264"/>
            <ac:spMk id="15" creationId="{2A96508D-AE43-8E93-9CA8-67BF7638983E}"/>
          </ac:spMkLst>
        </pc:spChg>
        <pc:spChg chg="add mod topLvl">
          <ac:chgData name="imada seiya is" userId="4e905a3c-6894-40a5-835b-f5c33d0a35a3" providerId="ADAL" clId="{85AF02C6-DDFD-49FE-85A9-BC235B223519}" dt="2025-06-08T06:48:37.377" v="3434" actId="1076"/>
          <ac:spMkLst>
            <pc:docMk/>
            <pc:sldMk cId="624268275" sldId="264"/>
            <ac:spMk id="16" creationId="{B8A83901-32AD-F8B6-998B-8175D83705FB}"/>
          </ac:spMkLst>
        </pc:spChg>
        <pc:spChg chg="add del mod topLvl">
          <ac:chgData name="imada seiya is" userId="4e905a3c-6894-40a5-835b-f5c33d0a35a3" providerId="ADAL" clId="{85AF02C6-DDFD-49FE-85A9-BC235B223519}" dt="2025-06-08T06:46:49.937" v="3405" actId="478"/>
          <ac:spMkLst>
            <pc:docMk/>
            <pc:sldMk cId="624268275" sldId="264"/>
            <ac:spMk id="17" creationId="{E2D479C9-286B-6C73-9E44-F53918A5BA13}"/>
          </ac:spMkLst>
        </pc:spChg>
        <pc:spChg chg="add mod topLvl">
          <ac:chgData name="imada seiya is" userId="4e905a3c-6894-40a5-835b-f5c33d0a35a3" providerId="ADAL" clId="{85AF02C6-DDFD-49FE-85A9-BC235B223519}" dt="2025-06-26T14:24:46.678" v="25298" actId="207"/>
          <ac:spMkLst>
            <pc:docMk/>
            <pc:sldMk cId="624268275" sldId="264"/>
            <ac:spMk id="18" creationId="{11550D31-059B-B44C-C504-3CA0F4C31D37}"/>
          </ac:spMkLst>
        </pc:spChg>
        <pc:spChg chg="add mod topLvl">
          <ac:chgData name="imada seiya is" userId="4e905a3c-6894-40a5-835b-f5c33d0a35a3" providerId="ADAL" clId="{85AF02C6-DDFD-49FE-85A9-BC235B223519}" dt="2025-06-08T06:48:37.377" v="3434" actId="1076"/>
          <ac:spMkLst>
            <pc:docMk/>
            <pc:sldMk cId="624268275" sldId="264"/>
            <ac:spMk id="19" creationId="{F1BFE18C-8264-1579-EBB2-96B71F8244CB}"/>
          </ac:spMkLst>
        </pc:spChg>
        <pc:spChg chg="add mod topLvl">
          <ac:chgData name="imada seiya is" userId="4e905a3c-6894-40a5-835b-f5c33d0a35a3" providerId="ADAL" clId="{85AF02C6-DDFD-49FE-85A9-BC235B223519}" dt="2025-06-26T14:24:49.406" v="25299" actId="207"/>
          <ac:spMkLst>
            <pc:docMk/>
            <pc:sldMk cId="624268275" sldId="264"/>
            <ac:spMk id="20" creationId="{AE195C89-CBB6-9A18-C0C4-13E17D29AF4A}"/>
          </ac:spMkLst>
        </pc:spChg>
        <pc:spChg chg="add del mod topLvl">
          <ac:chgData name="imada seiya is" userId="4e905a3c-6894-40a5-835b-f5c33d0a35a3" providerId="ADAL" clId="{85AF02C6-DDFD-49FE-85A9-BC235B223519}" dt="2025-06-08T06:46:50.700" v="3406" actId="478"/>
          <ac:spMkLst>
            <pc:docMk/>
            <pc:sldMk cId="624268275" sldId="264"/>
            <ac:spMk id="21" creationId="{CE6327F8-F4AF-21A6-E38F-317526E07551}"/>
          </ac:spMkLst>
        </pc:spChg>
        <pc:spChg chg="add del mod">
          <ac:chgData name="imada seiya is" userId="4e905a3c-6894-40a5-835b-f5c33d0a35a3" providerId="ADAL" clId="{85AF02C6-DDFD-49FE-85A9-BC235B223519}" dt="2025-06-08T06:40:48.718" v="3310" actId="478"/>
          <ac:spMkLst>
            <pc:docMk/>
            <pc:sldMk cId="624268275" sldId="264"/>
            <ac:spMk id="22" creationId="{DB504ECC-C79F-D9A5-4B1D-E207ED73A4AC}"/>
          </ac:spMkLst>
        </pc:spChg>
        <pc:spChg chg="add del mod topLvl">
          <ac:chgData name="imada seiya is" userId="4e905a3c-6894-40a5-835b-f5c33d0a35a3" providerId="ADAL" clId="{85AF02C6-DDFD-49FE-85A9-BC235B223519}" dt="2025-06-08T06:46:51.590" v="3407" actId="478"/>
          <ac:spMkLst>
            <pc:docMk/>
            <pc:sldMk cId="624268275" sldId="264"/>
            <ac:spMk id="23" creationId="{3F1228CF-A45E-D153-45BE-05B528ADCB48}"/>
          </ac:spMkLst>
        </pc:spChg>
        <pc:spChg chg="add mod topLvl">
          <ac:chgData name="imada seiya is" userId="4e905a3c-6894-40a5-835b-f5c33d0a35a3" providerId="ADAL" clId="{85AF02C6-DDFD-49FE-85A9-BC235B223519}" dt="2025-06-26T14:24:43.658" v="25297" actId="207"/>
          <ac:spMkLst>
            <pc:docMk/>
            <pc:sldMk cId="624268275" sldId="264"/>
            <ac:spMk id="24" creationId="{1E674747-60DF-1AD2-27AC-76CE82579906}"/>
          </ac:spMkLst>
        </pc:spChg>
        <pc:spChg chg="add mod">
          <ac:chgData name="imada seiya is" userId="4e905a3c-6894-40a5-835b-f5c33d0a35a3" providerId="ADAL" clId="{85AF02C6-DDFD-49FE-85A9-BC235B223519}" dt="2025-06-08T06:48:37.377" v="3434" actId="1076"/>
          <ac:spMkLst>
            <pc:docMk/>
            <pc:sldMk cId="624268275" sldId="264"/>
            <ac:spMk id="1043" creationId="{E74DF664-98E3-1AE2-1152-F30313C87420}"/>
          </ac:spMkLst>
        </pc:spChg>
        <pc:spChg chg="add mod">
          <ac:chgData name="imada seiya is" userId="4e905a3c-6894-40a5-835b-f5c33d0a35a3" providerId="ADAL" clId="{85AF02C6-DDFD-49FE-85A9-BC235B223519}" dt="2025-06-08T06:48:37.377" v="3434" actId="1076"/>
          <ac:spMkLst>
            <pc:docMk/>
            <pc:sldMk cId="624268275" sldId="264"/>
            <ac:spMk id="1044" creationId="{BB1515CB-B285-D9D8-6022-134D0E1A42BC}"/>
          </ac:spMkLst>
        </pc:spChg>
        <pc:spChg chg="add mod">
          <ac:chgData name="imada seiya is" userId="4e905a3c-6894-40a5-835b-f5c33d0a35a3" providerId="ADAL" clId="{85AF02C6-DDFD-49FE-85A9-BC235B223519}" dt="2025-06-08T06:48:37.377" v="3434" actId="1076"/>
          <ac:spMkLst>
            <pc:docMk/>
            <pc:sldMk cId="624268275" sldId="264"/>
            <ac:spMk id="1045" creationId="{3E47F922-80CC-D59E-78BF-877514DD9795}"/>
          </ac:spMkLst>
        </pc:spChg>
        <pc:spChg chg="add mod">
          <ac:chgData name="imada seiya is" userId="4e905a3c-6894-40a5-835b-f5c33d0a35a3" providerId="ADAL" clId="{85AF02C6-DDFD-49FE-85A9-BC235B223519}" dt="2025-06-08T06:48:37.377" v="3434" actId="1076"/>
          <ac:spMkLst>
            <pc:docMk/>
            <pc:sldMk cId="624268275" sldId="264"/>
            <ac:spMk id="1046" creationId="{EF96ED3F-C0D5-CC0C-4D3F-A3D0580C3E98}"/>
          </ac:spMkLst>
        </pc:spChg>
        <pc:spChg chg="add mod">
          <ac:chgData name="imada seiya is" userId="4e905a3c-6894-40a5-835b-f5c33d0a35a3" providerId="ADAL" clId="{85AF02C6-DDFD-49FE-85A9-BC235B223519}" dt="2025-06-08T06:48:37.377" v="3434" actId="1076"/>
          <ac:spMkLst>
            <pc:docMk/>
            <pc:sldMk cId="624268275" sldId="264"/>
            <ac:spMk id="1047" creationId="{730B7350-FEFE-BB0D-7531-AAAC07B7AB2A}"/>
          </ac:spMkLst>
        </pc:spChg>
        <pc:spChg chg="add del mod">
          <ac:chgData name="imada seiya is" userId="4e905a3c-6894-40a5-835b-f5c33d0a35a3" providerId="ADAL" clId="{85AF02C6-DDFD-49FE-85A9-BC235B223519}" dt="2025-06-08T06:54:48.503" v="3594" actId="478"/>
          <ac:spMkLst>
            <pc:docMk/>
            <pc:sldMk cId="624268275" sldId="264"/>
            <ac:spMk id="1055" creationId="{8E93ACFE-E763-6155-0332-237BCC584409}"/>
          </ac:spMkLst>
        </pc:spChg>
        <pc:spChg chg="add mod">
          <ac:chgData name="imada seiya is" userId="4e905a3c-6894-40a5-835b-f5c33d0a35a3" providerId="ADAL" clId="{85AF02C6-DDFD-49FE-85A9-BC235B223519}" dt="2025-06-26T14:23:49.900" v="25295" actId="20577"/>
          <ac:spMkLst>
            <pc:docMk/>
            <pc:sldMk cId="624268275" sldId="264"/>
            <ac:spMk id="1057" creationId="{4FD47690-A4D9-E8E5-9958-601582857BB6}"/>
          </ac:spMkLst>
        </pc:spChg>
        <pc:spChg chg="add mod">
          <ac:chgData name="imada seiya is" userId="4e905a3c-6894-40a5-835b-f5c33d0a35a3" providerId="ADAL" clId="{85AF02C6-DDFD-49FE-85A9-BC235B223519}" dt="2025-06-08T07:07:19.650" v="3738" actId="1076"/>
          <ac:spMkLst>
            <pc:docMk/>
            <pc:sldMk cId="624268275" sldId="264"/>
            <ac:spMk id="1058" creationId="{7A663D5A-631C-480D-BB02-8B3F05B782A2}"/>
          </ac:spMkLst>
        </pc:spChg>
        <pc:spChg chg="add mod">
          <ac:chgData name="imada seiya is" userId="4e905a3c-6894-40a5-835b-f5c33d0a35a3" providerId="ADAL" clId="{85AF02C6-DDFD-49FE-85A9-BC235B223519}" dt="2025-06-08T06:58:02.086" v="3692" actId="571"/>
          <ac:spMkLst>
            <pc:docMk/>
            <pc:sldMk cId="624268275" sldId="264"/>
            <ac:spMk id="1059" creationId="{3C998B34-CF96-5EAB-2367-A1628D848FC8}"/>
          </ac:spMkLst>
        </pc:spChg>
        <pc:grpChg chg="add del mod">
          <ac:chgData name="imada seiya is" userId="4e905a3c-6894-40a5-835b-f5c33d0a35a3" providerId="ADAL" clId="{85AF02C6-DDFD-49FE-85A9-BC235B223519}" dt="2025-06-08T06:42:14.221" v="3328" actId="165"/>
          <ac:grpSpMkLst>
            <pc:docMk/>
            <pc:sldMk cId="624268275" sldId="264"/>
            <ac:grpSpMk id="60" creationId="{A84824B2-4CF0-A1B1-965B-AE935C04E191}"/>
          </ac:grpSpMkLst>
        </pc:grpChg>
        <pc:graphicFrameChg chg="add del mod modGraphic">
          <ac:chgData name="imada seiya is" userId="4e905a3c-6894-40a5-835b-f5c33d0a35a3" providerId="ADAL" clId="{85AF02C6-DDFD-49FE-85A9-BC235B223519}" dt="2025-06-08T06:17:46.460" v="3119" actId="478"/>
          <ac:graphicFrameMkLst>
            <pc:docMk/>
            <pc:sldMk cId="624268275" sldId="264"/>
            <ac:graphicFrameMk id="3" creationId="{2AD85BEF-FD44-FA3A-58D5-08E048DC16D3}"/>
          </ac:graphicFrameMkLst>
        </pc:graphicFrameChg>
        <pc:picChg chg="add mod">
          <ac:chgData name="imada seiya is" userId="4e905a3c-6894-40a5-835b-f5c33d0a35a3" providerId="ADAL" clId="{85AF02C6-DDFD-49FE-85A9-BC235B223519}" dt="2025-06-08T06:48:37.377" v="3434" actId="1076"/>
          <ac:picMkLst>
            <pc:docMk/>
            <pc:sldMk cId="624268275" sldId="264"/>
            <ac:picMk id="62" creationId="{C67C48D0-345A-05BD-2267-A80B899E89AC}"/>
          </ac:picMkLst>
        </pc:picChg>
        <pc:picChg chg="add del">
          <ac:chgData name="imada seiya is" userId="4e905a3c-6894-40a5-835b-f5c33d0a35a3" providerId="ADAL" clId="{85AF02C6-DDFD-49FE-85A9-BC235B223519}" dt="2025-06-08T06:11:45.678" v="3115" actId="478"/>
          <ac:picMkLst>
            <pc:docMk/>
            <pc:sldMk cId="624268275" sldId="264"/>
            <ac:picMk id="1026" creationId="{01AD64D6-C1FB-3495-705E-A7F10FC25899}"/>
          </ac:picMkLst>
        </pc:picChg>
        <pc:picChg chg="add mod">
          <ac:chgData name="imada seiya is" userId="4e905a3c-6894-40a5-835b-f5c33d0a35a3" providerId="ADAL" clId="{85AF02C6-DDFD-49FE-85A9-BC235B223519}" dt="2025-06-08T06:48:37.377" v="3434" actId="1076"/>
          <ac:picMkLst>
            <pc:docMk/>
            <pc:sldMk cId="624268275" sldId="264"/>
            <ac:picMk id="1028" creationId="{E1E80376-74A5-47CF-347C-135A2CFA6403}"/>
          </ac:picMkLst>
        </pc:picChg>
        <pc:picChg chg="add mod">
          <ac:chgData name="imada seiya is" userId="4e905a3c-6894-40a5-835b-f5c33d0a35a3" providerId="ADAL" clId="{85AF02C6-DDFD-49FE-85A9-BC235B223519}" dt="2025-06-08T06:50:19.940" v="3458" actId="1076"/>
          <ac:picMkLst>
            <pc:docMk/>
            <pc:sldMk cId="624268275" sldId="264"/>
            <ac:picMk id="1030" creationId="{1FD3824B-D1C3-E07B-11FA-6448542071C9}"/>
          </ac:picMkLst>
        </pc:picChg>
        <pc:picChg chg="add mod">
          <ac:chgData name="imada seiya is" userId="4e905a3c-6894-40a5-835b-f5c33d0a35a3" providerId="ADAL" clId="{85AF02C6-DDFD-49FE-85A9-BC235B223519}" dt="2025-06-08T06:50:17.532" v="3457" actId="1076"/>
          <ac:picMkLst>
            <pc:docMk/>
            <pc:sldMk cId="624268275" sldId="264"/>
            <ac:picMk id="1034" creationId="{477B06CA-196D-8310-B21B-38C11CC473FF}"/>
          </ac:picMkLst>
        </pc:picChg>
        <pc:picChg chg="add mod">
          <ac:chgData name="imada seiya is" userId="4e905a3c-6894-40a5-835b-f5c33d0a35a3" providerId="ADAL" clId="{85AF02C6-DDFD-49FE-85A9-BC235B223519}" dt="2025-06-08T06:48:37.377" v="3434" actId="1076"/>
          <ac:picMkLst>
            <pc:docMk/>
            <pc:sldMk cId="624268275" sldId="264"/>
            <ac:picMk id="1035" creationId="{43440877-8C98-6DF8-9854-9DAB76ED7265}"/>
          </ac:picMkLst>
        </pc:picChg>
        <pc:picChg chg="add mod">
          <ac:chgData name="imada seiya is" userId="4e905a3c-6894-40a5-835b-f5c33d0a35a3" providerId="ADAL" clId="{85AF02C6-DDFD-49FE-85A9-BC235B223519}" dt="2025-06-08T06:48:37.377" v="3434" actId="1076"/>
          <ac:picMkLst>
            <pc:docMk/>
            <pc:sldMk cId="624268275" sldId="264"/>
            <ac:picMk id="1036" creationId="{1673D702-E99A-2A3F-B190-0C22FB9B6EF2}"/>
          </ac:picMkLst>
        </pc:picChg>
        <pc:picChg chg="add mod">
          <ac:chgData name="imada seiya is" userId="4e905a3c-6894-40a5-835b-f5c33d0a35a3" providerId="ADAL" clId="{85AF02C6-DDFD-49FE-85A9-BC235B223519}" dt="2025-06-08T06:48:37.377" v="3434" actId="1076"/>
          <ac:picMkLst>
            <pc:docMk/>
            <pc:sldMk cId="624268275" sldId="264"/>
            <ac:picMk id="1038" creationId="{F6336AF0-2CE6-CB15-480F-E3F3FAAE3385}"/>
          </ac:picMkLst>
        </pc:picChg>
        <pc:picChg chg="add del mod">
          <ac:chgData name="imada seiya is" userId="4e905a3c-6894-40a5-835b-f5c33d0a35a3" providerId="ADAL" clId="{85AF02C6-DDFD-49FE-85A9-BC235B223519}" dt="2025-06-08T06:49:16.409" v="3455" actId="478"/>
          <ac:picMkLst>
            <pc:docMk/>
            <pc:sldMk cId="624268275" sldId="264"/>
            <ac:picMk id="1050" creationId="{77C442E5-F7E7-626B-36E6-613A96BB112A}"/>
          </ac:picMkLst>
        </pc:picChg>
        <pc:picChg chg="add del mod">
          <ac:chgData name="imada seiya is" userId="4e905a3c-6894-40a5-835b-f5c33d0a35a3" providerId="ADAL" clId="{85AF02C6-DDFD-49FE-85A9-BC235B223519}" dt="2025-06-08T06:49:15.978" v="3454" actId="478"/>
          <ac:picMkLst>
            <pc:docMk/>
            <pc:sldMk cId="624268275" sldId="264"/>
            <ac:picMk id="1051" creationId="{E8E6A3AE-3102-8A04-4A94-765988765C53}"/>
          </ac:picMkLst>
        </pc:picChg>
        <pc:picChg chg="add del mod">
          <ac:chgData name="imada seiya is" userId="4e905a3c-6894-40a5-835b-f5c33d0a35a3" providerId="ADAL" clId="{85AF02C6-DDFD-49FE-85A9-BC235B223519}" dt="2025-06-08T06:49:16.820" v="3456" actId="478"/>
          <ac:picMkLst>
            <pc:docMk/>
            <pc:sldMk cId="624268275" sldId="264"/>
            <ac:picMk id="1052" creationId="{5BF26C0F-EAD4-F6CE-71D3-47E004C809D8}"/>
          </ac:picMkLst>
        </pc:picChg>
        <pc:picChg chg="add del mod">
          <ac:chgData name="imada seiya is" userId="4e905a3c-6894-40a5-835b-f5c33d0a35a3" providerId="ADAL" clId="{85AF02C6-DDFD-49FE-85A9-BC235B223519}" dt="2025-06-08T06:49:15.158" v="3453" actId="478"/>
          <ac:picMkLst>
            <pc:docMk/>
            <pc:sldMk cId="624268275" sldId="264"/>
            <ac:picMk id="1053" creationId="{37DC1F74-016B-A342-F0B7-8ABBC0C6D669}"/>
          </ac:picMkLst>
        </pc:picChg>
        <pc:picChg chg="add del mod">
          <ac:chgData name="imada seiya is" userId="4e905a3c-6894-40a5-835b-f5c33d0a35a3" providerId="ADAL" clId="{85AF02C6-DDFD-49FE-85A9-BC235B223519}" dt="2025-06-08T06:49:14.544" v="3452" actId="478"/>
          <ac:picMkLst>
            <pc:docMk/>
            <pc:sldMk cId="624268275" sldId="264"/>
            <ac:picMk id="1054" creationId="{16E81597-A229-25D1-394F-1C471CFC99D8}"/>
          </ac:picMkLst>
        </pc:picChg>
        <pc:cxnChg chg="add mod topLvl">
          <ac:chgData name="imada seiya is" userId="4e905a3c-6894-40a5-835b-f5c33d0a35a3" providerId="ADAL" clId="{85AF02C6-DDFD-49FE-85A9-BC235B223519}" dt="2025-06-11T04:53:18.174" v="14345" actId="1582"/>
          <ac:cxnSpMkLst>
            <pc:docMk/>
            <pc:sldMk cId="624268275" sldId="264"/>
            <ac:cxnSpMk id="26" creationId="{DBF8708C-E6F3-AB3F-461F-BAB11FB2CCC8}"/>
          </ac:cxnSpMkLst>
        </pc:cxnChg>
        <pc:cxnChg chg="add mod topLvl">
          <ac:chgData name="imada seiya is" userId="4e905a3c-6894-40a5-835b-f5c33d0a35a3" providerId="ADAL" clId="{85AF02C6-DDFD-49FE-85A9-BC235B223519}" dt="2025-06-11T04:53:18.174" v="14345" actId="1582"/>
          <ac:cxnSpMkLst>
            <pc:docMk/>
            <pc:sldMk cId="624268275" sldId="264"/>
            <ac:cxnSpMk id="28" creationId="{6D628FDB-2200-A079-76B3-1D6BB2ABF8FA}"/>
          </ac:cxnSpMkLst>
        </pc:cxnChg>
        <pc:cxnChg chg="add mod topLvl">
          <ac:chgData name="imada seiya is" userId="4e905a3c-6894-40a5-835b-f5c33d0a35a3" providerId="ADAL" clId="{85AF02C6-DDFD-49FE-85A9-BC235B223519}" dt="2025-06-11T04:53:18.174" v="14345" actId="1582"/>
          <ac:cxnSpMkLst>
            <pc:docMk/>
            <pc:sldMk cId="624268275" sldId="264"/>
            <ac:cxnSpMk id="31" creationId="{EE637853-070B-798E-04CF-B162C6238721}"/>
          </ac:cxnSpMkLst>
        </pc:cxnChg>
        <pc:cxnChg chg="add del mod">
          <ac:chgData name="imada seiya is" userId="4e905a3c-6894-40a5-835b-f5c33d0a35a3" providerId="ADAL" clId="{85AF02C6-DDFD-49FE-85A9-BC235B223519}" dt="2025-06-08T06:33:22.685" v="3240" actId="478"/>
          <ac:cxnSpMkLst>
            <pc:docMk/>
            <pc:sldMk cId="624268275" sldId="264"/>
            <ac:cxnSpMk id="34" creationId="{DAF5EAE0-9B37-FB37-DF95-C86509BBE414}"/>
          </ac:cxnSpMkLst>
        </pc:cxnChg>
        <pc:cxnChg chg="add del mod">
          <ac:chgData name="imada seiya is" userId="4e905a3c-6894-40a5-835b-f5c33d0a35a3" providerId="ADAL" clId="{85AF02C6-DDFD-49FE-85A9-BC235B223519}" dt="2025-06-08T06:33:22.140" v="3239" actId="478"/>
          <ac:cxnSpMkLst>
            <pc:docMk/>
            <pc:sldMk cId="624268275" sldId="264"/>
            <ac:cxnSpMk id="37" creationId="{DB95A98D-E834-3687-D753-371B0CF129CA}"/>
          </ac:cxnSpMkLst>
        </pc:cxnChg>
        <pc:cxnChg chg="add mod topLvl">
          <ac:chgData name="imada seiya is" userId="4e905a3c-6894-40a5-835b-f5c33d0a35a3" providerId="ADAL" clId="{85AF02C6-DDFD-49FE-85A9-BC235B223519}" dt="2025-06-11T04:53:18.174" v="14345" actId="1582"/>
          <ac:cxnSpMkLst>
            <pc:docMk/>
            <pc:sldMk cId="624268275" sldId="264"/>
            <ac:cxnSpMk id="50" creationId="{341BF4EB-03AF-6685-FDDE-DEB183BC40EC}"/>
          </ac:cxnSpMkLst>
        </pc:cxnChg>
        <pc:cxnChg chg="add mod topLvl">
          <ac:chgData name="imada seiya is" userId="4e905a3c-6894-40a5-835b-f5c33d0a35a3" providerId="ADAL" clId="{85AF02C6-DDFD-49FE-85A9-BC235B223519}" dt="2025-06-11T04:53:18.174" v="14345" actId="1582"/>
          <ac:cxnSpMkLst>
            <pc:docMk/>
            <pc:sldMk cId="624268275" sldId="264"/>
            <ac:cxnSpMk id="55" creationId="{20C097BB-DEC6-5219-AE0A-6D38F7273240}"/>
          </ac:cxnSpMkLst>
        </pc:cxnChg>
        <pc:cxnChg chg="add mod topLvl">
          <ac:chgData name="imada seiya is" userId="4e905a3c-6894-40a5-835b-f5c33d0a35a3" providerId="ADAL" clId="{85AF02C6-DDFD-49FE-85A9-BC235B223519}" dt="2025-06-11T04:53:18.174" v="14345" actId="1582"/>
          <ac:cxnSpMkLst>
            <pc:docMk/>
            <pc:sldMk cId="624268275" sldId="264"/>
            <ac:cxnSpMk id="58" creationId="{AF05DD72-B52B-2FB5-DA86-FEC7D76E0063}"/>
          </ac:cxnSpMkLst>
        </pc:cxnChg>
      </pc:sldChg>
      <pc:sldChg chg="addSp delSp modSp add del mod">
        <pc:chgData name="imada seiya is" userId="4e905a3c-6894-40a5-835b-f5c33d0a35a3" providerId="ADAL" clId="{85AF02C6-DDFD-49FE-85A9-BC235B223519}" dt="2025-06-05T08:22:41.279" v="2817" actId="47"/>
        <pc:sldMkLst>
          <pc:docMk/>
          <pc:sldMk cId="3831267703" sldId="264"/>
        </pc:sldMkLst>
        <pc:spChg chg="add mod">
          <ac:chgData name="imada seiya is" userId="4e905a3c-6894-40a5-835b-f5c33d0a35a3" providerId="ADAL" clId="{85AF02C6-DDFD-49FE-85A9-BC235B223519}" dt="2025-06-05T08:22:39.169" v="2816" actId="1076"/>
          <ac:spMkLst>
            <pc:docMk/>
            <pc:sldMk cId="3831267703" sldId="264"/>
            <ac:spMk id="3" creationId="{EF600E27-67C0-76BC-C039-7386CAA7AFEE}"/>
          </ac:spMkLst>
        </pc:spChg>
        <pc:spChg chg="add mod">
          <ac:chgData name="imada seiya is" userId="4e905a3c-6894-40a5-835b-f5c33d0a35a3" providerId="ADAL" clId="{85AF02C6-DDFD-49FE-85A9-BC235B223519}" dt="2025-06-05T08:22:39.169" v="2816" actId="1076"/>
          <ac:spMkLst>
            <pc:docMk/>
            <pc:sldMk cId="3831267703" sldId="264"/>
            <ac:spMk id="4" creationId="{EDBDCE36-1910-F01E-6A66-8B6AAC0D02CE}"/>
          </ac:spMkLst>
        </pc:spChg>
        <pc:spChg chg="add mod">
          <ac:chgData name="imada seiya is" userId="4e905a3c-6894-40a5-835b-f5c33d0a35a3" providerId="ADAL" clId="{85AF02C6-DDFD-49FE-85A9-BC235B223519}" dt="2025-06-05T08:22:39.169" v="2816" actId="1076"/>
          <ac:spMkLst>
            <pc:docMk/>
            <pc:sldMk cId="3831267703" sldId="264"/>
            <ac:spMk id="5" creationId="{A24574C4-4C07-CA35-D685-45EB3ED8825B}"/>
          </ac:spMkLst>
        </pc:spChg>
        <pc:spChg chg="add mod">
          <ac:chgData name="imada seiya is" userId="4e905a3c-6894-40a5-835b-f5c33d0a35a3" providerId="ADAL" clId="{85AF02C6-DDFD-49FE-85A9-BC235B223519}" dt="2025-06-05T08:22:39.169" v="2816" actId="1076"/>
          <ac:spMkLst>
            <pc:docMk/>
            <pc:sldMk cId="3831267703" sldId="264"/>
            <ac:spMk id="6" creationId="{76C55405-F1EB-08F4-912A-69AC42A4A543}"/>
          </ac:spMkLst>
        </pc:spChg>
        <pc:spChg chg="add mod">
          <ac:chgData name="imada seiya is" userId="4e905a3c-6894-40a5-835b-f5c33d0a35a3" providerId="ADAL" clId="{85AF02C6-DDFD-49FE-85A9-BC235B223519}" dt="2025-06-05T08:22:39.169" v="2816" actId="1076"/>
          <ac:spMkLst>
            <pc:docMk/>
            <pc:sldMk cId="3831267703" sldId="264"/>
            <ac:spMk id="12" creationId="{C71AEC5D-82DF-4930-0C99-DA7EA9314322}"/>
          </ac:spMkLst>
        </pc:spChg>
        <pc:spChg chg="add mod">
          <ac:chgData name="imada seiya is" userId="4e905a3c-6894-40a5-835b-f5c33d0a35a3" providerId="ADAL" clId="{85AF02C6-DDFD-49FE-85A9-BC235B223519}" dt="2025-06-05T08:22:39.169" v="2816" actId="1076"/>
          <ac:spMkLst>
            <pc:docMk/>
            <pc:sldMk cId="3831267703" sldId="264"/>
            <ac:spMk id="15" creationId="{D791BCA5-4F96-10CA-9223-9B4E98A6AE8A}"/>
          </ac:spMkLst>
        </pc:spChg>
        <pc:spChg chg="add del mod">
          <ac:chgData name="imada seiya is" userId="4e905a3c-6894-40a5-835b-f5c33d0a35a3" providerId="ADAL" clId="{85AF02C6-DDFD-49FE-85A9-BC235B223519}" dt="2025-06-05T08:22:39.169" v="2816" actId="1076"/>
          <ac:spMkLst>
            <pc:docMk/>
            <pc:sldMk cId="3831267703" sldId="264"/>
            <ac:spMk id="18" creationId="{7A4B87D3-1E9D-3D6D-C238-57051C019A7C}"/>
          </ac:spMkLst>
        </pc:spChg>
        <pc:spChg chg="add mod">
          <ac:chgData name="imada seiya is" userId="4e905a3c-6894-40a5-835b-f5c33d0a35a3" providerId="ADAL" clId="{85AF02C6-DDFD-49FE-85A9-BC235B223519}" dt="2025-06-05T08:22:39.169" v="2816" actId="1076"/>
          <ac:spMkLst>
            <pc:docMk/>
            <pc:sldMk cId="3831267703" sldId="264"/>
            <ac:spMk id="19" creationId="{D19E7A97-D4CF-5D5F-E717-244E45B6CFE5}"/>
          </ac:spMkLst>
        </pc:spChg>
        <pc:spChg chg="add mod">
          <ac:chgData name="imada seiya is" userId="4e905a3c-6894-40a5-835b-f5c33d0a35a3" providerId="ADAL" clId="{85AF02C6-DDFD-49FE-85A9-BC235B223519}" dt="2025-06-05T08:22:39.169" v="2816" actId="1076"/>
          <ac:spMkLst>
            <pc:docMk/>
            <pc:sldMk cId="3831267703" sldId="264"/>
            <ac:spMk id="21" creationId="{F5CE223D-D914-90F8-5C13-0D09D19897F2}"/>
          </ac:spMkLst>
        </pc:spChg>
      </pc:sldChg>
      <pc:sldChg chg="delSp modSp add mod ord modClrScheme modShow chgLayout modNotesTx">
        <pc:chgData name="imada seiya is" userId="4e905a3c-6894-40a5-835b-f5c33d0a35a3" providerId="ADAL" clId="{85AF02C6-DDFD-49FE-85A9-BC235B223519}" dt="2025-06-11T05:36:57.387" v="14771" actId="700"/>
        <pc:sldMkLst>
          <pc:docMk/>
          <pc:sldMk cId="3262643595" sldId="265"/>
        </pc:sldMkLst>
        <pc:spChg chg="del">
          <ac:chgData name="imada seiya is" userId="4e905a3c-6894-40a5-835b-f5c33d0a35a3" providerId="ADAL" clId="{85AF02C6-DDFD-49FE-85A9-BC235B223519}" dt="2025-06-11T05:36:22.496" v="14766" actId="478"/>
          <ac:spMkLst>
            <pc:docMk/>
            <pc:sldMk cId="3262643595" sldId="265"/>
            <ac:spMk id="2" creationId="{C8731EB6-B6B5-9F08-A996-5F38D0ABBADF}"/>
          </ac:spMkLst>
        </pc:spChg>
        <pc:spChg chg="mod">
          <ac:chgData name="imada seiya is" userId="4e905a3c-6894-40a5-835b-f5c33d0a35a3" providerId="ADAL" clId="{85AF02C6-DDFD-49FE-85A9-BC235B223519}" dt="2025-06-08T06:50:45.465" v="3461" actId="207"/>
          <ac:spMkLst>
            <pc:docMk/>
            <pc:sldMk cId="3262643595" sldId="265"/>
            <ac:spMk id="12" creationId="{A4DB5653-5FB0-83DF-986C-FA4160E408F8}"/>
          </ac:spMkLst>
        </pc:spChg>
        <pc:spChg chg="mod">
          <ac:chgData name="imada seiya is" userId="4e905a3c-6894-40a5-835b-f5c33d0a35a3" providerId="ADAL" clId="{85AF02C6-DDFD-49FE-85A9-BC235B223519}" dt="2025-06-08T06:50:45.465" v="3461" actId="207"/>
          <ac:spMkLst>
            <pc:docMk/>
            <pc:sldMk cId="3262643595" sldId="265"/>
            <ac:spMk id="16" creationId="{B8A83901-32AD-F8B6-998B-8175D83705FB}"/>
          </ac:spMkLst>
        </pc:spChg>
        <pc:spChg chg="mod">
          <ac:chgData name="imada seiya is" userId="4e905a3c-6894-40a5-835b-f5c33d0a35a3" providerId="ADAL" clId="{85AF02C6-DDFD-49FE-85A9-BC235B223519}" dt="2025-06-08T06:50:45.465" v="3461" actId="207"/>
          <ac:spMkLst>
            <pc:docMk/>
            <pc:sldMk cId="3262643595" sldId="265"/>
            <ac:spMk id="18" creationId="{11550D31-059B-B44C-C504-3CA0F4C31D37}"/>
          </ac:spMkLst>
        </pc:spChg>
        <pc:spChg chg="mod">
          <ac:chgData name="imada seiya is" userId="4e905a3c-6894-40a5-835b-f5c33d0a35a3" providerId="ADAL" clId="{85AF02C6-DDFD-49FE-85A9-BC235B223519}" dt="2025-06-08T06:50:45.465" v="3461" actId="207"/>
          <ac:spMkLst>
            <pc:docMk/>
            <pc:sldMk cId="3262643595" sldId="265"/>
            <ac:spMk id="24" creationId="{1E674747-60DF-1AD2-27AC-76CE82579906}"/>
          </ac:spMkLst>
        </pc:spChg>
        <pc:spChg chg="mod">
          <ac:chgData name="imada seiya is" userId="4e905a3c-6894-40a5-835b-f5c33d0a35a3" providerId="ADAL" clId="{85AF02C6-DDFD-49FE-85A9-BC235B223519}" dt="2025-06-08T06:50:58.626" v="3462" actId="208"/>
          <ac:spMkLst>
            <pc:docMk/>
            <pc:sldMk cId="3262643595" sldId="265"/>
            <ac:spMk id="1044" creationId="{BB1515CB-B285-D9D8-6022-134D0E1A42BC}"/>
          </ac:spMkLst>
        </pc:spChg>
        <pc:spChg chg="mod">
          <ac:chgData name="imada seiya is" userId="4e905a3c-6894-40a5-835b-f5c33d0a35a3" providerId="ADAL" clId="{85AF02C6-DDFD-49FE-85A9-BC235B223519}" dt="2025-06-08T06:50:58.626" v="3462" actId="208"/>
          <ac:spMkLst>
            <pc:docMk/>
            <pc:sldMk cId="3262643595" sldId="265"/>
            <ac:spMk id="1045" creationId="{3E47F922-80CC-D59E-78BF-877514DD9795}"/>
          </ac:spMkLst>
        </pc:spChg>
        <pc:spChg chg="mod">
          <ac:chgData name="imada seiya is" userId="4e905a3c-6894-40a5-835b-f5c33d0a35a3" providerId="ADAL" clId="{85AF02C6-DDFD-49FE-85A9-BC235B223519}" dt="2025-06-08T06:50:58.626" v="3462" actId="208"/>
          <ac:spMkLst>
            <pc:docMk/>
            <pc:sldMk cId="3262643595" sldId="265"/>
            <ac:spMk id="1046" creationId="{EF96ED3F-C0D5-CC0C-4D3F-A3D0580C3E98}"/>
          </ac:spMkLst>
        </pc:spChg>
        <pc:spChg chg="mod">
          <ac:chgData name="imada seiya is" userId="4e905a3c-6894-40a5-835b-f5c33d0a35a3" providerId="ADAL" clId="{85AF02C6-DDFD-49FE-85A9-BC235B223519}" dt="2025-06-08T06:50:58.626" v="3462" actId="208"/>
          <ac:spMkLst>
            <pc:docMk/>
            <pc:sldMk cId="3262643595" sldId="265"/>
            <ac:spMk id="1047" creationId="{730B7350-FEFE-BB0D-7531-AAAC07B7AB2A}"/>
          </ac:spMkLst>
        </pc:spChg>
        <pc:picChg chg="mod">
          <ac:chgData name="imada seiya is" userId="4e905a3c-6894-40a5-835b-f5c33d0a35a3" providerId="ADAL" clId="{85AF02C6-DDFD-49FE-85A9-BC235B223519}" dt="2025-06-08T06:51:06.835" v="3464"/>
          <ac:picMkLst>
            <pc:docMk/>
            <pc:sldMk cId="3262643595" sldId="265"/>
            <ac:picMk id="62" creationId="{C67C48D0-345A-05BD-2267-A80B899E89AC}"/>
          </ac:picMkLst>
        </pc:picChg>
        <pc:picChg chg="mod">
          <ac:chgData name="imada seiya is" userId="4e905a3c-6894-40a5-835b-f5c33d0a35a3" providerId="ADAL" clId="{85AF02C6-DDFD-49FE-85A9-BC235B223519}" dt="2025-06-08T06:51:06.835" v="3464"/>
          <ac:picMkLst>
            <pc:docMk/>
            <pc:sldMk cId="3262643595" sldId="265"/>
            <ac:picMk id="1028" creationId="{E1E80376-74A5-47CF-347C-135A2CFA6403}"/>
          </ac:picMkLst>
        </pc:picChg>
        <pc:picChg chg="mod">
          <ac:chgData name="imada seiya is" userId="4e905a3c-6894-40a5-835b-f5c33d0a35a3" providerId="ADAL" clId="{85AF02C6-DDFD-49FE-85A9-BC235B223519}" dt="2025-06-08T06:51:06.835" v="3464"/>
          <ac:picMkLst>
            <pc:docMk/>
            <pc:sldMk cId="3262643595" sldId="265"/>
            <ac:picMk id="1030" creationId="{1FD3824B-D1C3-E07B-11FA-6448542071C9}"/>
          </ac:picMkLst>
        </pc:picChg>
        <pc:picChg chg="mod">
          <ac:chgData name="imada seiya is" userId="4e905a3c-6894-40a5-835b-f5c33d0a35a3" providerId="ADAL" clId="{85AF02C6-DDFD-49FE-85A9-BC235B223519}" dt="2025-06-08T06:51:06.835" v="3464"/>
          <ac:picMkLst>
            <pc:docMk/>
            <pc:sldMk cId="3262643595" sldId="265"/>
            <ac:picMk id="1034" creationId="{477B06CA-196D-8310-B21B-38C11CC473FF}"/>
          </ac:picMkLst>
        </pc:picChg>
        <pc:cxnChg chg="mod">
          <ac:chgData name="imada seiya is" userId="4e905a3c-6894-40a5-835b-f5c33d0a35a3" providerId="ADAL" clId="{85AF02C6-DDFD-49FE-85A9-BC235B223519}" dt="2025-06-11T04:53:47.727" v="14346" actId="1582"/>
          <ac:cxnSpMkLst>
            <pc:docMk/>
            <pc:sldMk cId="3262643595" sldId="265"/>
            <ac:cxnSpMk id="26" creationId="{DBF8708C-E6F3-AB3F-461F-BAB11FB2CCC8}"/>
          </ac:cxnSpMkLst>
        </pc:cxnChg>
        <pc:cxnChg chg="mod">
          <ac:chgData name="imada seiya is" userId="4e905a3c-6894-40a5-835b-f5c33d0a35a3" providerId="ADAL" clId="{85AF02C6-DDFD-49FE-85A9-BC235B223519}" dt="2025-06-11T04:53:47.727" v="14346" actId="1582"/>
          <ac:cxnSpMkLst>
            <pc:docMk/>
            <pc:sldMk cId="3262643595" sldId="265"/>
            <ac:cxnSpMk id="28" creationId="{6D628FDB-2200-A079-76B3-1D6BB2ABF8FA}"/>
          </ac:cxnSpMkLst>
        </pc:cxnChg>
        <pc:cxnChg chg="mod">
          <ac:chgData name="imada seiya is" userId="4e905a3c-6894-40a5-835b-f5c33d0a35a3" providerId="ADAL" clId="{85AF02C6-DDFD-49FE-85A9-BC235B223519}" dt="2025-06-11T04:53:47.727" v="14346" actId="1582"/>
          <ac:cxnSpMkLst>
            <pc:docMk/>
            <pc:sldMk cId="3262643595" sldId="265"/>
            <ac:cxnSpMk id="31" creationId="{EE637853-070B-798E-04CF-B162C6238721}"/>
          </ac:cxnSpMkLst>
        </pc:cxnChg>
        <pc:cxnChg chg="mod">
          <ac:chgData name="imada seiya is" userId="4e905a3c-6894-40a5-835b-f5c33d0a35a3" providerId="ADAL" clId="{85AF02C6-DDFD-49FE-85A9-BC235B223519}" dt="2025-06-11T04:53:47.727" v="14346" actId="1582"/>
          <ac:cxnSpMkLst>
            <pc:docMk/>
            <pc:sldMk cId="3262643595" sldId="265"/>
            <ac:cxnSpMk id="50" creationId="{341BF4EB-03AF-6685-FDDE-DEB183BC40EC}"/>
          </ac:cxnSpMkLst>
        </pc:cxnChg>
        <pc:cxnChg chg="mod">
          <ac:chgData name="imada seiya is" userId="4e905a3c-6894-40a5-835b-f5c33d0a35a3" providerId="ADAL" clId="{85AF02C6-DDFD-49FE-85A9-BC235B223519}" dt="2025-06-11T04:53:47.727" v="14346" actId="1582"/>
          <ac:cxnSpMkLst>
            <pc:docMk/>
            <pc:sldMk cId="3262643595" sldId="265"/>
            <ac:cxnSpMk id="55" creationId="{20C097BB-DEC6-5219-AE0A-6D38F7273240}"/>
          </ac:cxnSpMkLst>
        </pc:cxnChg>
        <pc:cxnChg chg="mod">
          <ac:chgData name="imada seiya is" userId="4e905a3c-6894-40a5-835b-f5c33d0a35a3" providerId="ADAL" clId="{85AF02C6-DDFD-49FE-85A9-BC235B223519}" dt="2025-06-11T04:53:47.727" v="14346" actId="1582"/>
          <ac:cxnSpMkLst>
            <pc:docMk/>
            <pc:sldMk cId="3262643595" sldId="265"/>
            <ac:cxnSpMk id="58" creationId="{AF05DD72-B52B-2FB5-DA86-FEC7D76E0063}"/>
          </ac:cxnSpMkLst>
        </pc:cxnChg>
      </pc:sldChg>
      <pc:sldChg chg="delSp modSp add mod ord modClrScheme modShow chgLayout modNotesTx">
        <pc:chgData name="imada seiya is" userId="4e905a3c-6894-40a5-835b-f5c33d0a35a3" providerId="ADAL" clId="{85AF02C6-DDFD-49FE-85A9-BC235B223519}" dt="2025-06-11T05:36:57.387" v="14771" actId="700"/>
        <pc:sldMkLst>
          <pc:docMk/>
          <pc:sldMk cId="841488614" sldId="266"/>
        </pc:sldMkLst>
        <pc:spChg chg="del">
          <ac:chgData name="imada seiya is" userId="4e905a3c-6894-40a5-835b-f5c33d0a35a3" providerId="ADAL" clId="{85AF02C6-DDFD-49FE-85A9-BC235B223519}" dt="2025-06-11T05:36:16.876" v="14763" actId="478"/>
          <ac:spMkLst>
            <pc:docMk/>
            <pc:sldMk cId="841488614" sldId="266"/>
            <ac:spMk id="2" creationId="{C8731EB6-B6B5-9F08-A996-5F38D0ABBADF}"/>
          </ac:spMkLst>
        </pc:spChg>
        <pc:spChg chg="mod">
          <ac:chgData name="imada seiya is" userId="4e905a3c-6894-40a5-835b-f5c33d0a35a3" providerId="ADAL" clId="{85AF02C6-DDFD-49FE-85A9-BC235B223519}" dt="2025-06-08T06:51:22.570" v="3465" actId="207"/>
          <ac:spMkLst>
            <pc:docMk/>
            <pc:sldMk cId="841488614" sldId="266"/>
            <ac:spMk id="12" creationId="{A4DB5653-5FB0-83DF-986C-FA4160E408F8}"/>
          </ac:spMkLst>
        </pc:spChg>
        <pc:spChg chg="mod">
          <ac:chgData name="imada seiya is" userId="4e905a3c-6894-40a5-835b-f5c33d0a35a3" providerId="ADAL" clId="{85AF02C6-DDFD-49FE-85A9-BC235B223519}" dt="2025-06-08T06:51:22.570" v="3465" actId="207"/>
          <ac:spMkLst>
            <pc:docMk/>
            <pc:sldMk cId="841488614" sldId="266"/>
            <ac:spMk id="14" creationId="{24F23D9D-8835-19C5-B9C9-C41222E7ED3F}"/>
          </ac:spMkLst>
        </pc:spChg>
        <pc:spChg chg="mod">
          <ac:chgData name="imada seiya is" userId="4e905a3c-6894-40a5-835b-f5c33d0a35a3" providerId="ADAL" clId="{85AF02C6-DDFD-49FE-85A9-BC235B223519}" dt="2025-06-08T06:51:42.688" v="3467" actId="208"/>
          <ac:spMkLst>
            <pc:docMk/>
            <pc:sldMk cId="841488614" sldId="266"/>
            <ac:spMk id="19" creationId="{F1BFE18C-8264-1579-EBB2-96B71F8244CB}"/>
          </ac:spMkLst>
        </pc:spChg>
        <pc:spChg chg="mod">
          <ac:chgData name="imada seiya is" userId="4e905a3c-6894-40a5-835b-f5c33d0a35a3" providerId="ADAL" clId="{85AF02C6-DDFD-49FE-85A9-BC235B223519}" dt="2025-06-08T06:51:32.569" v="3466" actId="207"/>
          <ac:spMkLst>
            <pc:docMk/>
            <pc:sldMk cId="841488614" sldId="266"/>
            <ac:spMk id="20" creationId="{AE195C89-CBB6-9A18-C0C4-13E17D29AF4A}"/>
          </ac:spMkLst>
        </pc:spChg>
        <pc:spChg chg="mod">
          <ac:chgData name="imada seiya is" userId="4e905a3c-6894-40a5-835b-f5c33d0a35a3" providerId="ADAL" clId="{85AF02C6-DDFD-49FE-85A9-BC235B223519}" dt="2025-06-08T06:51:22.570" v="3465" actId="207"/>
          <ac:spMkLst>
            <pc:docMk/>
            <pc:sldMk cId="841488614" sldId="266"/>
            <ac:spMk id="24" creationId="{1E674747-60DF-1AD2-27AC-76CE82579906}"/>
          </ac:spMkLst>
        </pc:spChg>
        <pc:spChg chg="mod">
          <ac:chgData name="imada seiya is" userId="4e905a3c-6894-40a5-835b-f5c33d0a35a3" providerId="ADAL" clId="{85AF02C6-DDFD-49FE-85A9-BC235B223519}" dt="2025-06-08T06:51:42.688" v="3467" actId="208"/>
          <ac:spMkLst>
            <pc:docMk/>
            <pc:sldMk cId="841488614" sldId="266"/>
            <ac:spMk id="1043" creationId="{E74DF664-98E3-1AE2-1152-F30313C87420}"/>
          </ac:spMkLst>
        </pc:spChg>
        <pc:spChg chg="mod">
          <ac:chgData name="imada seiya is" userId="4e905a3c-6894-40a5-835b-f5c33d0a35a3" providerId="ADAL" clId="{85AF02C6-DDFD-49FE-85A9-BC235B223519}" dt="2025-06-08T06:51:42.688" v="3467" actId="208"/>
          <ac:spMkLst>
            <pc:docMk/>
            <pc:sldMk cId="841488614" sldId="266"/>
            <ac:spMk id="1046" creationId="{EF96ED3F-C0D5-CC0C-4D3F-A3D0580C3E98}"/>
          </ac:spMkLst>
        </pc:spChg>
        <pc:spChg chg="mod">
          <ac:chgData name="imada seiya is" userId="4e905a3c-6894-40a5-835b-f5c33d0a35a3" providerId="ADAL" clId="{85AF02C6-DDFD-49FE-85A9-BC235B223519}" dt="2025-06-08T06:51:42.688" v="3467" actId="208"/>
          <ac:spMkLst>
            <pc:docMk/>
            <pc:sldMk cId="841488614" sldId="266"/>
            <ac:spMk id="1047" creationId="{730B7350-FEFE-BB0D-7531-AAAC07B7AB2A}"/>
          </ac:spMkLst>
        </pc:spChg>
        <pc:picChg chg="mod">
          <ac:chgData name="imada seiya is" userId="4e905a3c-6894-40a5-835b-f5c33d0a35a3" providerId="ADAL" clId="{85AF02C6-DDFD-49FE-85A9-BC235B223519}" dt="2025-06-08T06:51:47.739" v="3468"/>
          <ac:picMkLst>
            <pc:docMk/>
            <pc:sldMk cId="841488614" sldId="266"/>
            <ac:picMk id="1030" creationId="{1FD3824B-D1C3-E07B-11FA-6448542071C9}"/>
          </ac:picMkLst>
        </pc:picChg>
        <pc:picChg chg="mod">
          <ac:chgData name="imada seiya is" userId="4e905a3c-6894-40a5-835b-f5c33d0a35a3" providerId="ADAL" clId="{85AF02C6-DDFD-49FE-85A9-BC235B223519}" dt="2025-06-08T06:51:47.739" v="3468"/>
          <ac:picMkLst>
            <pc:docMk/>
            <pc:sldMk cId="841488614" sldId="266"/>
            <ac:picMk id="1034" creationId="{477B06CA-196D-8310-B21B-38C11CC473FF}"/>
          </ac:picMkLst>
        </pc:picChg>
        <pc:picChg chg="mod">
          <ac:chgData name="imada seiya is" userId="4e905a3c-6894-40a5-835b-f5c33d0a35a3" providerId="ADAL" clId="{85AF02C6-DDFD-49FE-85A9-BC235B223519}" dt="2025-06-08T06:51:47.739" v="3468"/>
          <ac:picMkLst>
            <pc:docMk/>
            <pc:sldMk cId="841488614" sldId="266"/>
            <ac:picMk id="1038" creationId="{F6336AF0-2CE6-CB15-480F-E3F3FAAE3385}"/>
          </ac:picMkLst>
        </pc:picChg>
        <pc:cxnChg chg="mod">
          <ac:chgData name="imada seiya is" userId="4e905a3c-6894-40a5-835b-f5c33d0a35a3" providerId="ADAL" clId="{85AF02C6-DDFD-49FE-85A9-BC235B223519}" dt="2025-06-11T04:53:58.476" v="14347" actId="1582"/>
          <ac:cxnSpMkLst>
            <pc:docMk/>
            <pc:sldMk cId="841488614" sldId="266"/>
            <ac:cxnSpMk id="26" creationId="{DBF8708C-E6F3-AB3F-461F-BAB11FB2CCC8}"/>
          </ac:cxnSpMkLst>
        </pc:cxnChg>
        <pc:cxnChg chg="mod">
          <ac:chgData name="imada seiya is" userId="4e905a3c-6894-40a5-835b-f5c33d0a35a3" providerId="ADAL" clId="{85AF02C6-DDFD-49FE-85A9-BC235B223519}" dt="2025-06-11T04:53:58.476" v="14347" actId="1582"/>
          <ac:cxnSpMkLst>
            <pc:docMk/>
            <pc:sldMk cId="841488614" sldId="266"/>
            <ac:cxnSpMk id="28" creationId="{6D628FDB-2200-A079-76B3-1D6BB2ABF8FA}"/>
          </ac:cxnSpMkLst>
        </pc:cxnChg>
        <pc:cxnChg chg="mod">
          <ac:chgData name="imada seiya is" userId="4e905a3c-6894-40a5-835b-f5c33d0a35a3" providerId="ADAL" clId="{85AF02C6-DDFD-49FE-85A9-BC235B223519}" dt="2025-06-11T04:53:58.476" v="14347" actId="1582"/>
          <ac:cxnSpMkLst>
            <pc:docMk/>
            <pc:sldMk cId="841488614" sldId="266"/>
            <ac:cxnSpMk id="31" creationId="{EE637853-070B-798E-04CF-B162C6238721}"/>
          </ac:cxnSpMkLst>
        </pc:cxnChg>
        <pc:cxnChg chg="mod">
          <ac:chgData name="imada seiya is" userId="4e905a3c-6894-40a5-835b-f5c33d0a35a3" providerId="ADAL" clId="{85AF02C6-DDFD-49FE-85A9-BC235B223519}" dt="2025-06-11T04:53:58.476" v="14347" actId="1582"/>
          <ac:cxnSpMkLst>
            <pc:docMk/>
            <pc:sldMk cId="841488614" sldId="266"/>
            <ac:cxnSpMk id="50" creationId="{341BF4EB-03AF-6685-FDDE-DEB183BC40EC}"/>
          </ac:cxnSpMkLst>
        </pc:cxnChg>
        <pc:cxnChg chg="mod">
          <ac:chgData name="imada seiya is" userId="4e905a3c-6894-40a5-835b-f5c33d0a35a3" providerId="ADAL" clId="{85AF02C6-DDFD-49FE-85A9-BC235B223519}" dt="2025-06-11T04:53:58.476" v="14347" actId="1582"/>
          <ac:cxnSpMkLst>
            <pc:docMk/>
            <pc:sldMk cId="841488614" sldId="266"/>
            <ac:cxnSpMk id="55" creationId="{20C097BB-DEC6-5219-AE0A-6D38F7273240}"/>
          </ac:cxnSpMkLst>
        </pc:cxnChg>
        <pc:cxnChg chg="mod">
          <ac:chgData name="imada seiya is" userId="4e905a3c-6894-40a5-835b-f5c33d0a35a3" providerId="ADAL" clId="{85AF02C6-DDFD-49FE-85A9-BC235B223519}" dt="2025-06-11T04:53:58.476" v="14347" actId="1582"/>
          <ac:cxnSpMkLst>
            <pc:docMk/>
            <pc:sldMk cId="841488614" sldId="266"/>
            <ac:cxnSpMk id="58" creationId="{AF05DD72-B52B-2FB5-DA86-FEC7D76E0063}"/>
          </ac:cxnSpMkLst>
        </pc:cxnChg>
      </pc:sldChg>
      <pc:sldChg chg="addSp delSp modSp add mod ord modClrScheme modShow chgLayout modNotesTx">
        <pc:chgData name="imada seiya is" userId="4e905a3c-6894-40a5-835b-f5c33d0a35a3" providerId="ADAL" clId="{85AF02C6-DDFD-49FE-85A9-BC235B223519}" dt="2025-06-11T05:36:57.387" v="14771" actId="700"/>
        <pc:sldMkLst>
          <pc:docMk/>
          <pc:sldMk cId="2276251983" sldId="267"/>
        </pc:sldMkLst>
        <pc:spChg chg="del">
          <ac:chgData name="imada seiya is" userId="4e905a3c-6894-40a5-835b-f5c33d0a35a3" providerId="ADAL" clId="{85AF02C6-DDFD-49FE-85A9-BC235B223519}" dt="2025-06-11T05:36:13.616" v="14761" actId="478"/>
          <ac:spMkLst>
            <pc:docMk/>
            <pc:sldMk cId="2276251983" sldId="267"/>
            <ac:spMk id="2" creationId="{C8731EB6-B6B5-9F08-A996-5F38D0ABBADF}"/>
          </ac:spMkLst>
        </pc:spChg>
        <pc:spChg chg="mod">
          <ac:chgData name="imada seiya is" userId="4e905a3c-6894-40a5-835b-f5c33d0a35a3" providerId="ADAL" clId="{85AF02C6-DDFD-49FE-85A9-BC235B223519}" dt="2025-06-08T06:52:24.223" v="3471" actId="208"/>
          <ac:spMkLst>
            <pc:docMk/>
            <pc:sldMk cId="2276251983" sldId="267"/>
            <ac:spMk id="4" creationId="{4A5E9769-5E61-AC63-A5B7-8905338E1C53}"/>
          </ac:spMkLst>
        </pc:spChg>
        <pc:spChg chg="add del">
          <ac:chgData name="imada seiya is" userId="4e905a3c-6894-40a5-835b-f5c33d0a35a3" providerId="ADAL" clId="{85AF02C6-DDFD-49FE-85A9-BC235B223519}" dt="2025-06-08T09:50:42.648" v="5776" actId="22"/>
          <ac:spMkLst>
            <pc:docMk/>
            <pc:sldMk cId="2276251983" sldId="267"/>
            <ac:spMk id="5" creationId="{3B53A4EC-E314-1CB1-303D-C7286EC2A8FA}"/>
          </ac:spMkLst>
        </pc:spChg>
        <pc:spChg chg="mod">
          <ac:chgData name="imada seiya is" userId="4e905a3c-6894-40a5-835b-f5c33d0a35a3" providerId="ADAL" clId="{85AF02C6-DDFD-49FE-85A9-BC235B223519}" dt="2025-06-08T06:52:06.251" v="3470" actId="207"/>
          <ac:spMkLst>
            <pc:docMk/>
            <pc:sldMk cId="2276251983" sldId="267"/>
            <ac:spMk id="11" creationId="{C75E5D0D-B28E-E011-C35E-AF0CFF886077}"/>
          </ac:spMkLst>
        </pc:spChg>
        <pc:spChg chg="mod">
          <ac:chgData name="imada seiya is" userId="4e905a3c-6894-40a5-835b-f5c33d0a35a3" providerId="ADAL" clId="{85AF02C6-DDFD-49FE-85A9-BC235B223519}" dt="2025-06-08T06:52:06.251" v="3470" actId="207"/>
          <ac:spMkLst>
            <pc:docMk/>
            <pc:sldMk cId="2276251983" sldId="267"/>
            <ac:spMk id="14" creationId="{24F23D9D-8835-19C5-B9C9-C41222E7ED3F}"/>
          </ac:spMkLst>
        </pc:spChg>
        <pc:spChg chg="mod">
          <ac:chgData name="imada seiya is" userId="4e905a3c-6894-40a5-835b-f5c33d0a35a3" providerId="ADAL" clId="{85AF02C6-DDFD-49FE-85A9-BC235B223519}" dt="2025-06-08T06:52:06.251" v="3470" actId="207"/>
          <ac:spMkLst>
            <pc:docMk/>
            <pc:sldMk cId="2276251983" sldId="267"/>
            <ac:spMk id="18" creationId="{11550D31-059B-B44C-C504-3CA0F4C31D37}"/>
          </ac:spMkLst>
        </pc:spChg>
        <pc:spChg chg="mod">
          <ac:chgData name="imada seiya is" userId="4e905a3c-6894-40a5-835b-f5c33d0a35a3" providerId="ADAL" clId="{85AF02C6-DDFD-49FE-85A9-BC235B223519}" dt="2025-06-08T06:52:24.223" v="3471" actId="208"/>
          <ac:spMkLst>
            <pc:docMk/>
            <pc:sldMk cId="2276251983" sldId="267"/>
            <ac:spMk id="19" creationId="{F1BFE18C-8264-1579-EBB2-96B71F8244CB}"/>
          </ac:spMkLst>
        </pc:spChg>
        <pc:spChg chg="mod">
          <ac:chgData name="imada seiya is" userId="4e905a3c-6894-40a5-835b-f5c33d0a35a3" providerId="ADAL" clId="{85AF02C6-DDFD-49FE-85A9-BC235B223519}" dt="2025-06-08T06:52:06.251" v="3470" actId="207"/>
          <ac:spMkLst>
            <pc:docMk/>
            <pc:sldMk cId="2276251983" sldId="267"/>
            <ac:spMk id="20" creationId="{AE195C89-CBB6-9A18-C0C4-13E17D29AF4A}"/>
          </ac:spMkLst>
        </pc:spChg>
        <pc:spChg chg="mod">
          <ac:chgData name="imada seiya is" userId="4e905a3c-6894-40a5-835b-f5c33d0a35a3" providerId="ADAL" clId="{85AF02C6-DDFD-49FE-85A9-BC235B223519}" dt="2025-06-08T06:52:24.223" v="3471" actId="208"/>
          <ac:spMkLst>
            <pc:docMk/>
            <pc:sldMk cId="2276251983" sldId="267"/>
            <ac:spMk id="1043" creationId="{E74DF664-98E3-1AE2-1152-F30313C87420}"/>
          </ac:spMkLst>
        </pc:spChg>
        <pc:spChg chg="mod">
          <ac:chgData name="imada seiya is" userId="4e905a3c-6894-40a5-835b-f5c33d0a35a3" providerId="ADAL" clId="{85AF02C6-DDFD-49FE-85A9-BC235B223519}" dt="2025-06-08T06:52:24.223" v="3471" actId="208"/>
          <ac:spMkLst>
            <pc:docMk/>
            <pc:sldMk cId="2276251983" sldId="267"/>
            <ac:spMk id="1045" creationId="{3E47F922-80CC-D59E-78BF-877514DD9795}"/>
          </ac:spMkLst>
        </pc:spChg>
        <pc:picChg chg="mod">
          <ac:chgData name="imada seiya is" userId="4e905a3c-6894-40a5-835b-f5c33d0a35a3" providerId="ADAL" clId="{85AF02C6-DDFD-49FE-85A9-BC235B223519}" dt="2025-06-08T06:52:31.654" v="3472"/>
          <ac:picMkLst>
            <pc:docMk/>
            <pc:sldMk cId="2276251983" sldId="267"/>
            <ac:picMk id="1028" creationId="{E1E80376-74A5-47CF-347C-135A2CFA6403}"/>
          </ac:picMkLst>
        </pc:picChg>
        <pc:picChg chg="mod">
          <ac:chgData name="imada seiya is" userId="4e905a3c-6894-40a5-835b-f5c33d0a35a3" providerId="ADAL" clId="{85AF02C6-DDFD-49FE-85A9-BC235B223519}" dt="2025-06-08T06:52:31.654" v="3472"/>
          <ac:picMkLst>
            <pc:docMk/>
            <pc:sldMk cId="2276251983" sldId="267"/>
            <ac:picMk id="1035" creationId="{43440877-8C98-6DF8-9854-9DAB76ED7265}"/>
          </ac:picMkLst>
        </pc:picChg>
        <pc:picChg chg="mod">
          <ac:chgData name="imada seiya is" userId="4e905a3c-6894-40a5-835b-f5c33d0a35a3" providerId="ADAL" clId="{85AF02C6-DDFD-49FE-85A9-BC235B223519}" dt="2025-06-08T06:52:31.654" v="3472"/>
          <ac:picMkLst>
            <pc:docMk/>
            <pc:sldMk cId="2276251983" sldId="267"/>
            <ac:picMk id="1036" creationId="{1673D702-E99A-2A3F-B190-0C22FB9B6EF2}"/>
          </ac:picMkLst>
        </pc:picChg>
        <pc:picChg chg="mod">
          <ac:chgData name="imada seiya is" userId="4e905a3c-6894-40a5-835b-f5c33d0a35a3" providerId="ADAL" clId="{85AF02C6-DDFD-49FE-85A9-BC235B223519}" dt="2025-06-08T06:52:31.654" v="3472"/>
          <ac:picMkLst>
            <pc:docMk/>
            <pc:sldMk cId="2276251983" sldId="267"/>
            <ac:picMk id="1038" creationId="{F6336AF0-2CE6-CB15-480F-E3F3FAAE3385}"/>
          </ac:picMkLst>
        </pc:picChg>
        <pc:cxnChg chg="mod">
          <ac:chgData name="imada seiya is" userId="4e905a3c-6894-40a5-835b-f5c33d0a35a3" providerId="ADAL" clId="{85AF02C6-DDFD-49FE-85A9-BC235B223519}" dt="2025-06-11T04:54:08.886" v="14348" actId="1582"/>
          <ac:cxnSpMkLst>
            <pc:docMk/>
            <pc:sldMk cId="2276251983" sldId="267"/>
            <ac:cxnSpMk id="26" creationId="{DBF8708C-E6F3-AB3F-461F-BAB11FB2CCC8}"/>
          </ac:cxnSpMkLst>
        </pc:cxnChg>
        <pc:cxnChg chg="mod">
          <ac:chgData name="imada seiya is" userId="4e905a3c-6894-40a5-835b-f5c33d0a35a3" providerId="ADAL" clId="{85AF02C6-DDFD-49FE-85A9-BC235B223519}" dt="2025-06-11T04:54:08.886" v="14348" actId="1582"/>
          <ac:cxnSpMkLst>
            <pc:docMk/>
            <pc:sldMk cId="2276251983" sldId="267"/>
            <ac:cxnSpMk id="28" creationId="{6D628FDB-2200-A079-76B3-1D6BB2ABF8FA}"/>
          </ac:cxnSpMkLst>
        </pc:cxnChg>
        <pc:cxnChg chg="mod">
          <ac:chgData name="imada seiya is" userId="4e905a3c-6894-40a5-835b-f5c33d0a35a3" providerId="ADAL" clId="{85AF02C6-DDFD-49FE-85A9-BC235B223519}" dt="2025-06-11T04:54:08.886" v="14348" actId="1582"/>
          <ac:cxnSpMkLst>
            <pc:docMk/>
            <pc:sldMk cId="2276251983" sldId="267"/>
            <ac:cxnSpMk id="31" creationId="{EE637853-070B-798E-04CF-B162C6238721}"/>
          </ac:cxnSpMkLst>
        </pc:cxnChg>
        <pc:cxnChg chg="mod">
          <ac:chgData name="imada seiya is" userId="4e905a3c-6894-40a5-835b-f5c33d0a35a3" providerId="ADAL" clId="{85AF02C6-DDFD-49FE-85A9-BC235B223519}" dt="2025-06-11T04:54:08.886" v="14348" actId="1582"/>
          <ac:cxnSpMkLst>
            <pc:docMk/>
            <pc:sldMk cId="2276251983" sldId="267"/>
            <ac:cxnSpMk id="50" creationId="{341BF4EB-03AF-6685-FDDE-DEB183BC40EC}"/>
          </ac:cxnSpMkLst>
        </pc:cxnChg>
        <pc:cxnChg chg="mod">
          <ac:chgData name="imada seiya is" userId="4e905a3c-6894-40a5-835b-f5c33d0a35a3" providerId="ADAL" clId="{85AF02C6-DDFD-49FE-85A9-BC235B223519}" dt="2025-06-11T04:54:08.886" v="14348" actId="1582"/>
          <ac:cxnSpMkLst>
            <pc:docMk/>
            <pc:sldMk cId="2276251983" sldId="267"/>
            <ac:cxnSpMk id="55" creationId="{20C097BB-DEC6-5219-AE0A-6D38F7273240}"/>
          </ac:cxnSpMkLst>
        </pc:cxnChg>
        <pc:cxnChg chg="mod">
          <ac:chgData name="imada seiya is" userId="4e905a3c-6894-40a5-835b-f5c33d0a35a3" providerId="ADAL" clId="{85AF02C6-DDFD-49FE-85A9-BC235B223519}" dt="2025-06-11T04:54:08.886" v="14348" actId="1582"/>
          <ac:cxnSpMkLst>
            <pc:docMk/>
            <pc:sldMk cId="2276251983" sldId="267"/>
            <ac:cxnSpMk id="58" creationId="{AF05DD72-B52B-2FB5-DA86-FEC7D76E0063}"/>
          </ac:cxnSpMkLst>
        </pc:cxnChg>
      </pc:sldChg>
      <pc:sldChg chg="addSp delSp modSp new mod ord modClrScheme modShow chgLayout modNotesTx">
        <pc:chgData name="imada seiya is" userId="4e905a3c-6894-40a5-835b-f5c33d0a35a3" providerId="ADAL" clId="{85AF02C6-DDFD-49FE-85A9-BC235B223519}" dt="2025-06-11T05:36:57.387" v="14771" actId="700"/>
        <pc:sldMkLst>
          <pc:docMk/>
          <pc:sldMk cId="580035887" sldId="268"/>
        </pc:sldMkLst>
        <pc:spChg chg="add del mod">
          <ac:chgData name="imada seiya is" userId="4e905a3c-6894-40a5-835b-f5c33d0a35a3" providerId="ADAL" clId="{85AF02C6-DDFD-49FE-85A9-BC235B223519}" dt="2025-06-11T05:36:19.933" v="14765" actId="478"/>
          <ac:spMkLst>
            <pc:docMk/>
            <pc:sldMk cId="580035887" sldId="268"/>
            <ac:spMk id="2" creationId="{7EEDD934-869D-8A58-BB63-6F323ADEFF1D}"/>
          </ac:spMkLst>
        </pc:spChg>
        <pc:spChg chg="add del mod">
          <ac:chgData name="imada seiya is" userId="4e905a3c-6894-40a5-835b-f5c33d0a35a3" providerId="ADAL" clId="{85AF02C6-DDFD-49FE-85A9-BC235B223519}" dt="2025-06-08T07:39:33.725" v="4451" actId="478"/>
          <ac:spMkLst>
            <pc:docMk/>
            <pc:sldMk cId="580035887" sldId="268"/>
            <ac:spMk id="5" creationId="{7CCA37C5-7E61-0D25-B8EF-0B9BD3FB23BB}"/>
          </ac:spMkLst>
        </pc:spChg>
        <pc:spChg chg="add del mod">
          <ac:chgData name="imada seiya is" userId="4e905a3c-6894-40a5-835b-f5c33d0a35a3" providerId="ADAL" clId="{85AF02C6-DDFD-49FE-85A9-BC235B223519}" dt="2025-06-08T07:39:33.180" v="4450" actId="478"/>
          <ac:spMkLst>
            <pc:docMk/>
            <pc:sldMk cId="580035887" sldId="268"/>
            <ac:spMk id="6" creationId="{8D22CD0E-0DE1-EE2C-C642-871391AEC44E}"/>
          </ac:spMkLst>
        </pc:spChg>
        <pc:spChg chg="add mod">
          <ac:chgData name="imada seiya is" userId="4e905a3c-6894-40a5-835b-f5c33d0a35a3" providerId="ADAL" clId="{85AF02C6-DDFD-49FE-85A9-BC235B223519}" dt="2025-06-08T07:35:02.646" v="4361" actId="1076"/>
          <ac:spMkLst>
            <pc:docMk/>
            <pc:sldMk cId="580035887" sldId="268"/>
            <ac:spMk id="11" creationId="{A0AC4E50-A4CB-3B3D-E986-E58FBEED19C6}"/>
          </ac:spMkLst>
        </pc:spChg>
        <pc:spChg chg="add mod">
          <ac:chgData name="imada seiya is" userId="4e905a3c-6894-40a5-835b-f5c33d0a35a3" providerId="ADAL" clId="{85AF02C6-DDFD-49FE-85A9-BC235B223519}" dt="2025-06-08T07:35:02.646" v="4361" actId="1076"/>
          <ac:spMkLst>
            <pc:docMk/>
            <pc:sldMk cId="580035887" sldId="268"/>
            <ac:spMk id="12" creationId="{153CBAD4-BA87-4341-8780-FEE69FF97275}"/>
          </ac:spMkLst>
        </pc:spChg>
        <pc:spChg chg="add mod">
          <ac:chgData name="imada seiya is" userId="4e905a3c-6894-40a5-835b-f5c33d0a35a3" providerId="ADAL" clId="{85AF02C6-DDFD-49FE-85A9-BC235B223519}" dt="2025-06-08T07:35:02.646" v="4361" actId="1076"/>
          <ac:spMkLst>
            <pc:docMk/>
            <pc:sldMk cId="580035887" sldId="268"/>
            <ac:spMk id="13" creationId="{9184B2C1-35BC-D090-F0E7-5743D2336702}"/>
          </ac:spMkLst>
        </pc:spChg>
        <pc:spChg chg="add mod">
          <ac:chgData name="imada seiya is" userId="4e905a3c-6894-40a5-835b-f5c33d0a35a3" providerId="ADAL" clId="{85AF02C6-DDFD-49FE-85A9-BC235B223519}" dt="2025-06-08T07:46:35.962" v="4551" actId="1076"/>
          <ac:spMkLst>
            <pc:docMk/>
            <pc:sldMk cId="580035887" sldId="268"/>
            <ac:spMk id="24" creationId="{E957F8F7-AECF-7734-CAC7-FA67A5DDAD0E}"/>
          </ac:spMkLst>
        </pc:spChg>
        <pc:spChg chg="add mod">
          <ac:chgData name="imada seiya is" userId="4e905a3c-6894-40a5-835b-f5c33d0a35a3" providerId="ADAL" clId="{85AF02C6-DDFD-49FE-85A9-BC235B223519}" dt="2025-06-08T07:54:46.470" v="4734" actId="1076"/>
          <ac:spMkLst>
            <pc:docMk/>
            <pc:sldMk cId="580035887" sldId="268"/>
            <ac:spMk id="25" creationId="{D9FE77BC-2F60-7634-9A5A-9D613C8FABCD}"/>
          </ac:spMkLst>
        </pc:spChg>
        <pc:spChg chg="add mod">
          <ac:chgData name="imada seiya is" userId="4e905a3c-6894-40a5-835b-f5c33d0a35a3" providerId="ADAL" clId="{85AF02C6-DDFD-49FE-85A9-BC235B223519}" dt="2025-06-08T07:51:28.462" v="4705" actId="14100"/>
          <ac:spMkLst>
            <pc:docMk/>
            <pc:sldMk cId="580035887" sldId="268"/>
            <ac:spMk id="26" creationId="{279455B1-A72E-A889-008B-C1D54A07E592}"/>
          </ac:spMkLst>
        </pc:spChg>
        <pc:spChg chg="add mod">
          <ac:chgData name="imada seiya is" userId="4e905a3c-6894-40a5-835b-f5c33d0a35a3" providerId="ADAL" clId="{85AF02C6-DDFD-49FE-85A9-BC235B223519}" dt="2025-06-08T07:51:28.462" v="4705" actId="14100"/>
          <ac:spMkLst>
            <pc:docMk/>
            <pc:sldMk cId="580035887" sldId="268"/>
            <ac:spMk id="27" creationId="{0158314E-48ED-700B-B2FE-727F417EADA1}"/>
          </ac:spMkLst>
        </pc:spChg>
        <pc:spChg chg="add del mod">
          <ac:chgData name="imada seiya is" userId="4e905a3c-6894-40a5-835b-f5c33d0a35a3" providerId="ADAL" clId="{85AF02C6-DDFD-49FE-85A9-BC235B223519}" dt="2025-06-08T07:39:03.873" v="4445" actId="478"/>
          <ac:spMkLst>
            <pc:docMk/>
            <pc:sldMk cId="580035887" sldId="268"/>
            <ac:spMk id="32" creationId="{9430CE7D-DED1-1CC7-3C88-8BD01CEEDB45}"/>
          </ac:spMkLst>
        </pc:spChg>
        <pc:spChg chg="add del mod">
          <ac:chgData name="imada seiya is" userId="4e905a3c-6894-40a5-835b-f5c33d0a35a3" providerId="ADAL" clId="{85AF02C6-DDFD-49FE-85A9-BC235B223519}" dt="2025-06-08T07:39:03.873" v="4445" actId="478"/>
          <ac:spMkLst>
            <pc:docMk/>
            <pc:sldMk cId="580035887" sldId="268"/>
            <ac:spMk id="33" creationId="{A278F05E-CC2E-B95B-10CF-1FCFEC28AC4C}"/>
          </ac:spMkLst>
        </pc:spChg>
        <pc:spChg chg="add mod">
          <ac:chgData name="imada seiya is" userId="4e905a3c-6894-40a5-835b-f5c33d0a35a3" providerId="ADAL" clId="{85AF02C6-DDFD-49FE-85A9-BC235B223519}" dt="2025-06-08T07:46:35.962" v="4551" actId="1076"/>
          <ac:spMkLst>
            <pc:docMk/>
            <pc:sldMk cId="580035887" sldId="268"/>
            <ac:spMk id="34" creationId="{90D03E62-6A46-1206-B858-F0AD17266350}"/>
          </ac:spMkLst>
        </pc:spChg>
        <pc:spChg chg="add del mod">
          <ac:chgData name="imada seiya is" userId="4e905a3c-6894-40a5-835b-f5c33d0a35a3" providerId="ADAL" clId="{85AF02C6-DDFD-49FE-85A9-BC235B223519}" dt="2025-06-08T07:39:03.873" v="4445" actId="478"/>
          <ac:spMkLst>
            <pc:docMk/>
            <pc:sldMk cId="580035887" sldId="268"/>
            <ac:spMk id="35" creationId="{EC7C037A-C325-9878-B5D1-32F8DA1C7E0D}"/>
          </ac:spMkLst>
        </pc:spChg>
        <pc:spChg chg="add del mod">
          <ac:chgData name="imada seiya is" userId="4e905a3c-6894-40a5-835b-f5c33d0a35a3" providerId="ADAL" clId="{85AF02C6-DDFD-49FE-85A9-BC235B223519}" dt="2025-06-08T07:34:20.170" v="4347" actId="478"/>
          <ac:spMkLst>
            <pc:docMk/>
            <pc:sldMk cId="580035887" sldId="268"/>
            <ac:spMk id="38" creationId="{D7E909E8-A5B8-F53D-BB34-8970041E2B7B}"/>
          </ac:spMkLst>
        </pc:spChg>
        <pc:spChg chg="add del mod ord">
          <ac:chgData name="imada seiya is" userId="4e905a3c-6894-40a5-835b-f5c33d0a35a3" providerId="ADAL" clId="{85AF02C6-DDFD-49FE-85A9-BC235B223519}" dt="2025-06-08T09:24:37.795" v="5676" actId="478"/>
          <ac:spMkLst>
            <pc:docMk/>
            <pc:sldMk cId="580035887" sldId="268"/>
            <ac:spMk id="39" creationId="{FF579E9C-8EAC-F359-17EE-F376C975A40C}"/>
          </ac:spMkLst>
        </pc:spChg>
        <pc:spChg chg="add del mod ord">
          <ac:chgData name="imada seiya is" userId="4e905a3c-6894-40a5-835b-f5c33d0a35a3" providerId="ADAL" clId="{85AF02C6-DDFD-49FE-85A9-BC235B223519}" dt="2025-06-08T09:50:14.009" v="5772" actId="478"/>
          <ac:spMkLst>
            <pc:docMk/>
            <pc:sldMk cId="580035887" sldId="268"/>
            <ac:spMk id="40" creationId="{444F56F2-79C1-7F43-2F21-42E5E44A69B6}"/>
          </ac:spMkLst>
        </pc:spChg>
        <pc:spChg chg="add del mod ord">
          <ac:chgData name="imada seiya is" userId="4e905a3c-6894-40a5-835b-f5c33d0a35a3" providerId="ADAL" clId="{85AF02C6-DDFD-49FE-85A9-BC235B223519}" dt="2025-06-08T09:24:36.433" v="5675" actId="478"/>
          <ac:spMkLst>
            <pc:docMk/>
            <pc:sldMk cId="580035887" sldId="268"/>
            <ac:spMk id="41" creationId="{D8712564-AD5E-26B9-F213-001505AF70C9}"/>
          </ac:spMkLst>
        </pc:spChg>
        <pc:spChg chg="add del mod ord">
          <ac:chgData name="imada seiya is" userId="4e905a3c-6894-40a5-835b-f5c33d0a35a3" providerId="ADAL" clId="{85AF02C6-DDFD-49FE-85A9-BC235B223519}" dt="2025-06-08T09:50:15.574" v="5773" actId="478"/>
          <ac:spMkLst>
            <pc:docMk/>
            <pc:sldMk cId="580035887" sldId="268"/>
            <ac:spMk id="42" creationId="{7D59745D-2462-7B4C-0E79-B0D775B930B8}"/>
          </ac:spMkLst>
        </pc:spChg>
        <pc:spChg chg="add del mod">
          <ac:chgData name="imada seiya is" userId="4e905a3c-6894-40a5-835b-f5c33d0a35a3" providerId="ADAL" clId="{85AF02C6-DDFD-49FE-85A9-BC235B223519}" dt="2025-06-08T07:34:21.898" v="4348" actId="478"/>
          <ac:spMkLst>
            <pc:docMk/>
            <pc:sldMk cId="580035887" sldId="268"/>
            <ac:spMk id="43" creationId="{366EEC09-96D3-3B46-B909-C80F7CD34EF8}"/>
          </ac:spMkLst>
        </pc:spChg>
        <pc:spChg chg="add mod">
          <ac:chgData name="imada seiya is" userId="4e905a3c-6894-40a5-835b-f5c33d0a35a3" providerId="ADAL" clId="{85AF02C6-DDFD-49FE-85A9-BC235B223519}" dt="2025-06-08T07:51:38.078" v="4708" actId="1076"/>
          <ac:spMkLst>
            <pc:docMk/>
            <pc:sldMk cId="580035887" sldId="268"/>
            <ac:spMk id="44" creationId="{B896C852-A3A6-BC4E-F4F7-549B2FD939D4}"/>
          </ac:spMkLst>
        </pc:spChg>
        <pc:spChg chg="add mod">
          <ac:chgData name="imada seiya is" userId="4e905a3c-6894-40a5-835b-f5c33d0a35a3" providerId="ADAL" clId="{85AF02C6-DDFD-49FE-85A9-BC235B223519}" dt="2025-06-08T07:43:01.423" v="4507" actId="1076"/>
          <ac:spMkLst>
            <pc:docMk/>
            <pc:sldMk cId="580035887" sldId="268"/>
            <ac:spMk id="45" creationId="{809DD495-8DC3-3366-3E78-7D7DD55413D0}"/>
          </ac:spMkLst>
        </pc:spChg>
        <pc:spChg chg="add mod">
          <ac:chgData name="imada seiya is" userId="4e905a3c-6894-40a5-835b-f5c33d0a35a3" providerId="ADAL" clId="{85AF02C6-DDFD-49FE-85A9-BC235B223519}" dt="2025-06-08T07:37:27.389" v="4416" actId="1076"/>
          <ac:spMkLst>
            <pc:docMk/>
            <pc:sldMk cId="580035887" sldId="268"/>
            <ac:spMk id="49" creationId="{75C8B518-1AC1-AD4B-1C9E-799B688E47BE}"/>
          </ac:spMkLst>
        </pc:spChg>
        <pc:spChg chg="add mod">
          <ac:chgData name="imada seiya is" userId="4e905a3c-6894-40a5-835b-f5c33d0a35a3" providerId="ADAL" clId="{85AF02C6-DDFD-49FE-85A9-BC235B223519}" dt="2025-06-08T07:37:44.298" v="4424" actId="1076"/>
          <ac:spMkLst>
            <pc:docMk/>
            <pc:sldMk cId="580035887" sldId="268"/>
            <ac:spMk id="50" creationId="{3996C6E7-3019-B003-59BD-92D58F1E53EF}"/>
          </ac:spMkLst>
        </pc:spChg>
        <pc:spChg chg="add del mod">
          <ac:chgData name="imada seiya is" userId="4e905a3c-6894-40a5-835b-f5c33d0a35a3" providerId="ADAL" clId="{85AF02C6-DDFD-49FE-85A9-BC235B223519}" dt="2025-06-08T07:38:19.144" v="4431" actId="478"/>
          <ac:spMkLst>
            <pc:docMk/>
            <pc:sldMk cId="580035887" sldId="268"/>
            <ac:spMk id="52" creationId="{4100AD3F-F442-CF85-72F8-69869A57F26C}"/>
          </ac:spMkLst>
        </pc:spChg>
        <pc:spChg chg="add mod">
          <ac:chgData name="imada seiya is" userId="4e905a3c-6894-40a5-835b-f5c33d0a35a3" providerId="ADAL" clId="{85AF02C6-DDFD-49FE-85A9-BC235B223519}" dt="2025-06-08T07:51:23.447" v="4703" actId="1076"/>
          <ac:spMkLst>
            <pc:docMk/>
            <pc:sldMk cId="580035887" sldId="268"/>
            <ac:spMk id="53" creationId="{4A219C72-AB4A-675A-17C4-542C45438CB2}"/>
          </ac:spMkLst>
        </pc:spChg>
        <pc:spChg chg="add mod">
          <ac:chgData name="imada seiya is" userId="4e905a3c-6894-40a5-835b-f5c33d0a35a3" providerId="ADAL" clId="{85AF02C6-DDFD-49FE-85A9-BC235B223519}" dt="2025-06-08T07:46:35.962" v="4551" actId="1076"/>
          <ac:spMkLst>
            <pc:docMk/>
            <pc:sldMk cId="580035887" sldId="268"/>
            <ac:spMk id="54" creationId="{A1EB2D8F-E5BA-4399-050F-B1D20416F63D}"/>
          </ac:spMkLst>
        </pc:spChg>
        <pc:spChg chg="add mod">
          <ac:chgData name="imada seiya is" userId="4e905a3c-6894-40a5-835b-f5c33d0a35a3" providerId="ADAL" clId="{85AF02C6-DDFD-49FE-85A9-BC235B223519}" dt="2025-06-08T07:46:23.327" v="4548" actId="1076"/>
          <ac:spMkLst>
            <pc:docMk/>
            <pc:sldMk cId="580035887" sldId="268"/>
            <ac:spMk id="58" creationId="{708B5111-D357-349D-117E-406B22BB6437}"/>
          </ac:spMkLst>
        </pc:spChg>
        <pc:spChg chg="add del mod">
          <ac:chgData name="imada seiya is" userId="4e905a3c-6894-40a5-835b-f5c33d0a35a3" providerId="ADAL" clId="{85AF02C6-DDFD-49FE-85A9-BC235B223519}" dt="2025-06-08T07:42:30.080" v="4494" actId="478"/>
          <ac:spMkLst>
            <pc:docMk/>
            <pc:sldMk cId="580035887" sldId="268"/>
            <ac:spMk id="59" creationId="{DB00DC41-3B3B-9CAE-5A61-A6E668230142}"/>
          </ac:spMkLst>
        </pc:spChg>
        <pc:spChg chg="add del mod">
          <ac:chgData name="imada seiya is" userId="4e905a3c-6894-40a5-835b-f5c33d0a35a3" providerId="ADAL" clId="{85AF02C6-DDFD-49FE-85A9-BC235B223519}" dt="2025-06-08T07:43:03.339" v="4508" actId="478"/>
          <ac:spMkLst>
            <pc:docMk/>
            <pc:sldMk cId="580035887" sldId="268"/>
            <ac:spMk id="60" creationId="{367820BD-5845-89F5-63BE-3C32B78DBEB2}"/>
          </ac:spMkLst>
        </pc:spChg>
        <pc:spChg chg="add del mod">
          <ac:chgData name="imada seiya is" userId="4e905a3c-6894-40a5-835b-f5c33d0a35a3" providerId="ADAL" clId="{85AF02C6-DDFD-49FE-85A9-BC235B223519}" dt="2025-06-08T07:42:31.773" v="4495" actId="478"/>
          <ac:spMkLst>
            <pc:docMk/>
            <pc:sldMk cId="580035887" sldId="268"/>
            <ac:spMk id="68" creationId="{E513D2A9-4FDB-1EBE-749B-3B61CBF6C77D}"/>
          </ac:spMkLst>
        </pc:spChg>
        <pc:spChg chg="add mod">
          <ac:chgData name="imada seiya is" userId="4e905a3c-6894-40a5-835b-f5c33d0a35a3" providerId="ADAL" clId="{85AF02C6-DDFD-49FE-85A9-BC235B223519}" dt="2025-06-08T07:46:25.707" v="4549" actId="1076"/>
          <ac:spMkLst>
            <pc:docMk/>
            <pc:sldMk cId="580035887" sldId="268"/>
            <ac:spMk id="72" creationId="{D0C8F72F-44E6-464E-D0DC-DF01169BF077}"/>
          </ac:spMkLst>
        </pc:spChg>
        <pc:spChg chg="add mod">
          <ac:chgData name="imada seiya is" userId="4e905a3c-6894-40a5-835b-f5c33d0a35a3" providerId="ADAL" clId="{85AF02C6-DDFD-49FE-85A9-BC235B223519}" dt="2025-06-08T07:52:50.624" v="4731" actId="1076"/>
          <ac:spMkLst>
            <pc:docMk/>
            <pc:sldMk cId="580035887" sldId="268"/>
            <ac:spMk id="85" creationId="{D0E5EB55-0BB3-5106-CE6F-961059035549}"/>
          </ac:spMkLst>
        </pc:spChg>
        <pc:spChg chg="add mod">
          <ac:chgData name="imada seiya is" userId="4e905a3c-6894-40a5-835b-f5c33d0a35a3" providerId="ADAL" clId="{85AF02C6-DDFD-49FE-85A9-BC235B223519}" dt="2025-06-08T07:52:55.371" v="4732" actId="1076"/>
          <ac:spMkLst>
            <pc:docMk/>
            <pc:sldMk cId="580035887" sldId="268"/>
            <ac:spMk id="86" creationId="{B6A3A17E-00C9-D35A-758D-3E9F1BB47681}"/>
          </ac:spMkLst>
        </pc:spChg>
        <pc:spChg chg="add mod">
          <ac:chgData name="imada seiya is" userId="4e905a3c-6894-40a5-835b-f5c33d0a35a3" providerId="ADAL" clId="{85AF02C6-DDFD-49FE-85A9-BC235B223519}" dt="2025-06-11T05:33:43.014" v="14741" actId="20577"/>
          <ac:spMkLst>
            <pc:docMk/>
            <pc:sldMk cId="580035887" sldId="268"/>
            <ac:spMk id="90" creationId="{51BB39BE-AA17-4DDF-6529-3A157BB46307}"/>
          </ac:spMkLst>
        </pc:spChg>
        <pc:spChg chg="add del">
          <ac:chgData name="imada seiya is" userId="4e905a3c-6894-40a5-835b-f5c33d0a35a3" providerId="ADAL" clId="{85AF02C6-DDFD-49FE-85A9-BC235B223519}" dt="2025-06-08T08:30:27.908" v="4775" actId="22"/>
          <ac:spMkLst>
            <pc:docMk/>
            <pc:sldMk cId="580035887" sldId="268"/>
            <ac:spMk id="93" creationId="{C89C694C-D024-6557-7D9E-D8F45BD98FDC}"/>
          </ac:spMkLst>
        </pc:spChg>
        <pc:spChg chg="add mod">
          <ac:chgData name="imada seiya is" userId="4e905a3c-6894-40a5-835b-f5c33d0a35a3" providerId="ADAL" clId="{85AF02C6-DDFD-49FE-85A9-BC235B223519}" dt="2025-06-08T08:35:44.238" v="4799" actId="1076"/>
          <ac:spMkLst>
            <pc:docMk/>
            <pc:sldMk cId="580035887" sldId="268"/>
            <ac:spMk id="95" creationId="{6F351F39-DFA1-582C-FF4C-F3C3151EEAF5}"/>
          </ac:spMkLst>
        </pc:spChg>
        <pc:spChg chg="add del">
          <ac:chgData name="imada seiya is" userId="4e905a3c-6894-40a5-835b-f5c33d0a35a3" providerId="ADAL" clId="{85AF02C6-DDFD-49FE-85A9-BC235B223519}" dt="2025-06-08T08:30:52.260" v="4785" actId="22"/>
          <ac:spMkLst>
            <pc:docMk/>
            <pc:sldMk cId="580035887" sldId="268"/>
            <ac:spMk id="97" creationId="{72403C2A-6DB0-C4F6-0CEA-4C3BFE2CFDC9}"/>
          </ac:spMkLst>
        </pc:spChg>
        <pc:spChg chg="add mod">
          <ac:chgData name="imada seiya is" userId="4e905a3c-6894-40a5-835b-f5c33d0a35a3" providerId="ADAL" clId="{85AF02C6-DDFD-49FE-85A9-BC235B223519}" dt="2025-06-08T09:50:16.669" v="5774"/>
          <ac:spMkLst>
            <pc:docMk/>
            <pc:sldMk cId="580035887" sldId="268"/>
            <ac:spMk id="98" creationId="{5A5A94D8-95AE-351D-73DC-18DA291051AB}"/>
          </ac:spMkLst>
        </pc:spChg>
        <pc:spChg chg="add mod">
          <ac:chgData name="imada seiya is" userId="4e905a3c-6894-40a5-835b-f5c33d0a35a3" providerId="ADAL" clId="{85AF02C6-DDFD-49FE-85A9-BC235B223519}" dt="2025-06-08T09:50:16.669" v="5774"/>
          <ac:spMkLst>
            <pc:docMk/>
            <pc:sldMk cId="580035887" sldId="268"/>
            <ac:spMk id="99" creationId="{6FB4DE6E-50B5-24BA-63BE-776EBE05A927}"/>
          </ac:spMkLst>
        </pc:spChg>
        <pc:graphicFrameChg chg="add mod modGraphic">
          <ac:chgData name="imada seiya is" userId="4e905a3c-6894-40a5-835b-f5c33d0a35a3" providerId="ADAL" clId="{85AF02C6-DDFD-49FE-85A9-BC235B223519}" dt="2025-06-08T09:19:58.928" v="5615" actId="207"/>
          <ac:graphicFrameMkLst>
            <pc:docMk/>
            <pc:sldMk cId="580035887" sldId="268"/>
            <ac:graphicFrameMk id="9" creationId="{BF378E53-4502-1E28-C4B8-F293A6DD4431}"/>
          </ac:graphicFrameMkLst>
        </pc:graphicFrameChg>
        <pc:graphicFrameChg chg="add mod modGraphic">
          <ac:chgData name="imada seiya is" userId="4e905a3c-6894-40a5-835b-f5c33d0a35a3" providerId="ADAL" clId="{85AF02C6-DDFD-49FE-85A9-BC235B223519}" dt="2025-06-08T09:21:02.296" v="5624" actId="207"/>
          <ac:graphicFrameMkLst>
            <pc:docMk/>
            <pc:sldMk cId="580035887" sldId="268"/>
            <ac:graphicFrameMk id="14" creationId="{9424CA66-8B57-DD9D-3F1D-7956510BB683}"/>
          </ac:graphicFrameMkLst>
        </pc:graphicFrameChg>
        <pc:graphicFrameChg chg="add mod modGraphic">
          <ac:chgData name="imada seiya is" userId="4e905a3c-6894-40a5-835b-f5c33d0a35a3" providerId="ADAL" clId="{85AF02C6-DDFD-49FE-85A9-BC235B223519}" dt="2025-06-08T08:33:55.565" v="4798" actId="404"/>
          <ac:graphicFrameMkLst>
            <pc:docMk/>
            <pc:sldMk cId="580035887" sldId="268"/>
            <ac:graphicFrameMk id="88" creationId="{5D0B8A3D-255E-6C6B-4AFC-73B6EB58E050}"/>
          </ac:graphicFrameMkLst>
        </pc:graphicFrameChg>
        <pc:picChg chg="add del mod">
          <ac:chgData name="imada seiya is" userId="4e905a3c-6894-40a5-835b-f5c33d0a35a3" providerId="ADAL" clId="{85AF02C6-DDFD-49FE-85A9-BC235B223519}" dt="2025-06-08T07:34:13.640" v="4338" actId="478"/>
          <ac:picMkLst>
            <pc:docMk/>
            <pc:sldMk cId="580035887" sldId="268"/>
            <ac:picMk id="3" creationId="{BE9350B1-A5EB-6178-18FE-73E754267FBA}"/>
          </ac:picMkLst>
        </pc:picChg>
        <pc:picChg chg="add del mod">
          <ac:chgData name="imada seiya is" userId="4e905a3c-6894-40a5-835b-f5c33d0a35a3" providerId="ADAL" clId="{85AF02C6-DDFD-49FE-85A9-BC235B223519}" dt="2025-06-08T07:34:16.059" v="4342" actId="478"/>
          <ac:picMkLst>
            <pc:docMk/>
            <pc:sldMk cId="580035887" sldId="268"/>
            <ac:picMk id="4" creationId="{38FB08B6-8FA1-C8B5-0793-58DECF9AAC8F}"/>
          </ac:picMkLst>
        </pc:picChg>
        <pc:picChg chg="add del mod">
          <ac:chgData name="imada seiya is" userId="4e905a3c-6894-40a5-835b-f5c33d0a35a3" providerId="ADAL" clId="{85AF02C6-DDFD-49FE-85A9-BC235B223519}" dt="2025-06-08T07:36:48.221" v="4400" actId="478"/>
          <ac:picMkLst>
            <pc:docMk/>
            <pc:sldMk cId="580035887" sldId="268"/>
            <ac:picMk id="7" creationId="{F87229D6-A5B9-4200-66ED-F4F82173ACCE}"/>
          </ac:picMkLst>
        </pc:picChg>
        <pc:picChg chg="add del mod">
          <ac:chgData name="imada seiya is" userId="4e905a3c-6894-40a5-835b-f5c33d0a35a3" providerId="ADAL" clId="{85AF02C6-DDFD-49FE-85A9-BC235B223519}" dt="2025-06-08T07:34:15.296" v="4341" actId="478"/>
          <ac:picMkLst>
            <pc:docMk/>
            <pc:sldMk cId="580035887" sldId="268"/>
            <ac:picMk id="8" creationId="{8D9D1D9F-152C-9426-6342-FF16DCC2EF41}"/>
          </ac:picMkLst>
        </pc:picChg>
        <pc:picChg chg="add del mod">
          <ac:chgData name="imada seiya is" userId="4e905a3c-6894-40a5-835b-f5c33d0a35a3" providerId="ADAL" clId="{85AF02C6-DDFD-49FE-85A9-BC235B223519}" dt="2025-06-08T07:38:01.127" v="4425" actId="478"/>
          <ac:picMkLst>
            <pc:docMk/>
            <pc:sldMk cId="580035887" sldId="268"/>
            <ac:picMk id="10" creationId="{ADB74F5E-EC5F-8C2A-A8B1-687C3CC23A06}"/>
          </ac:picMkLst>
        </pc:picChg>
        <pc:picChg chg="add del mod">
          <ac:chgData name="imada seiya is" userId="4e905a3c-6894-40a5-835b-f5c33d0a35a3" providerId="ADAL" clId="{85AF02C6-DDFD-49FE-85A9-BC235B223519}" dt="2025-06-08T07:38:02.640" v="4426" actId="478"/>
          <ac:picMkLst>
            <pc:docMk/>
            <pc:sldMk cId="580035887" sldId="268"/>
            <ac:picMk id="15" creationId="{F5EBFA19-BF00-4653-BDFD-51697C1257AC}"/>
          </ac:picMkLst>
        </pc:picChg>
        <pc:picChg chg="add del mod">
          <ac:chgData name="imada seiya is" userId="4e905a3c-6894-40a5-835b-f5c33d0a35a3" providerId="ADAL" clId="{85AF02C6-DDFD-49FE-85A9-BC235B223519}" dt="2025-06-08T07:42:46.199" v="4501" actId="478"/>
          <ac:picMkLst>
            <pc:docMk/>
            <pc:sldMk cId="580035887" sldId="268"/>
            <ac:picMk id="16" creationId="{52C035E3-D3FC-86A2-5EEF-D18C5093ED7D}"/>
          </ac:picMkLst>
        </pc:picChg>
        <pc:picChg chg="add del mod">
          <ac:chgData name="imada seiya is" userId="4e905a3c-6894-40a5-835b-f5c33d0a35a3" providerId="ADAL" clId="{85AF02C6-DDFD-49FE-85A9-BC235B223519}" dt="2025-06-08T07:34:16.509" v="4343" actId="478"/>
          <ac:picMkLst>
            <pc:docMk/>
            <pc:sldMk cId="580035887" sldId="268"/>
            <ac:picMk id="17" creationId="{FD06FAE2-AFD8-02E1-F6C2-E6D97AAF0D7E}"/>
          </ac:picMkLst>
        </pc:picChg>
        <pc:picChg chg="add del mod">
          <ac:chgData name="imada seiya is" userId="4e905a3c-6894-40a5-835b-f5c33d0a35a3" providerId="ADAL" clId="{85AF02C6-DDFD-49FE-85A9-BC235B223519}" dt="2025-06-08T07:38:02.640" v="4426" actId="478"/>
          <ac:picMkLst>
            <pc:docMk/>
            <pc:sldMk cId="580035887" sldId="268"/>
            <ac:picMk id="18" creationId="{F2A20EBE-70B6-864E-763E-9D04BA3FB675}"/>
          </ac:picMkLst>
        </pc:picChg>
        <pc:picChg chg="add del mod">
          <ac:chgData name="imada seiya is" userId="4e905a3c-6894-40a5-835b-f5c33d0a35a3" providerId="ADAL" clId="{85AF02C6-DDFD-49FE-85A9-BC235B223519}" dt="2025-06-08T07:38:01.127" v="4425" actId="478"/>
          <ac:picMkLst>
            <pc:docMk/>
            <pc:sldMk cId="580035887" sldId="268"/>
            <ac:picMk id="19" creationId="{CA19F083-4F98-E6E0-17DC-8C26CACAA0EC}"/>
          </ac:picMkLst>
        </pc:picChg>
        <pc:picChg chg="add del mod">
          <ac:chgData name="imada seiya is" userId="4e905a3c-6894-40a5-835b-f5c33d0a35a3" providerId="ADAL" clId="{85AF02C6-DDFD-49FE-85A9-BC235B223519}" dt="2025-06-08T07:34:14.650" v="4340" actId="478"/>
          <ac:picMkLst>
            <pc:docMk/>
            <pc:sldMk cId="580035887" sldId="268"/>
            <ac:picMk id="20" creationId="{D81B168A-7E3D-91B7-E00E-C45F80D96447}"/>
          </ac:picMkLst>
        </pc:picChg>
        <pc:picChg chg="add del mod">
          <ac:chgData name="imada seiya is" userId="4e905a3c-6894-40a5-835b-f5c33d0a35a3" providerId="ADAL" clId="{85AF02C6-DDFD-49FE-85A9-BC235B223519}" dt="2025-06-08T07:38:02.640" v="4426" actId="478"/>
          <ac:picMkLst>
            <pc:docMk/>
            <pc:sldMk cId="580035887" sldId="268"/>
            <ac:picMk id="21" creationId="{773071D1-2974-2420-0DF3-18999EE8C9F5}"/>
          </ac:picMkLst>
        </pc:picChg>
        <pc:picChg chg="add del mod">
          <ac:chgData name="imada seiya is" userId="4e905a3c-6894-40a5-835b-f5c33d0a35a3" providerId="ADAL" clId="{85AF02C6-DDFD-49FE-85A9-BC235B223519}" dt="2025-06-08T07:38:02.640" v="4426" actId="478"/>
          <ac:picMkLst>
            <pc:docMk/>
            <pc:sldMk cId="580035887" sldId="268"/>
            <ac:picMk id="22" creationId="{AAF618ED-98F3-FD35-D53A-6E45C9B9C6F2}"/>
          </ac:picMkLst>
        </pc:picChg>
        <pc:picChg chg="add del mod">
          <ac:chgData name="imada seiya is" userId="4e905a3c-6894-40a5-835b-f5c33d0a35a3" providerId="ADAL" clId="{85AF02C6-DDFD-49FE-85A9-BC235B223519}" dt="2025-06-08T07:34:18.171" v="4345" actId="478"/>
          <ac:picMkLst>
            <pc:docMk/>
            <pc:sldMk cId="580035887" sldId="268"/>
            <ac:picMk id="23" creationId="{84CB3766-0E47-9AEC-3E6A-B4CA367BFB63}"/>
          </ac:picMkLst>
        </pc:picChg>
        <pc:picChg chg="add del mod">
          <ac:chgData name="imada seiya is" userId="4e905a3c-6894-40a5-835b-f5c33d0a35a3" providerId="ADAL" clId="{85AF02C6-DDFD-49FE-85A9-BC235B223519}" dt="2025-06-08T07:38:03.092" v="4427" actId="478"/>
          <ac:picMkLst>
            <pc:docMk/>
            <pc:sldMk cId="580035887" sldId="268"/>
            <ac:picMk id="28" creationId="{D8DF6259-BDFA-3B9D-B9D0-D04196384BFE}"/>
          </ac:picMkLst>
        </pc:picChg>
        <pc:picChg chg="add del mod">
          <ac:chgData name="imada seiya is" userId="4e905a3c-6894-40a5-835b-f5c33d0a35a3" providerId="ADAL" clId="{85AF02C6-DDFD-49FE-85A9-BC235B223519}" dt="2025-06-08T07:34:18.736" v="4346" actId="478"/>
          <ac:picMkLst>
            <pc:docMk/>
            <pc:sldMk cId="580035887" sldId="268"/>
            <ac:picMk id="29" creationId="{657C5A07-7B2C-E181-BCE2-6A4C900481A1}"/>
          </ac:picMkLst>
        </pc:picChg>
        <pc:picChg chg="add del mod">
          <ac:chgData name="imada seiya is" userId="4e905a3c-6894-40a5-835b-f5c33d0a35a3" providerId="ADAL" clId="{85AF02C6-DDFD-49FE-85A9-BC235B223519}" dt="2025-06-08T07:34:16.980" v="4344" actId="478"/>
          <ac:picMkLst>
            <pc:docMk/>
            <pc:sldMk cId="580035887" sldId="268"/>
            <ac:picMk id="30" creationId="{663B2137-CDE2-C103-F0BC-C4A14559EAB7}"/>
          </ac:picMkLst>
        </pc:picChg>
        <pc:picChg chg="add del mod">
          <ac:chgData name="imada seiya is" userId="4e905a3c-6894-40a5-835b-f5c33d0a35a3" providerId="ADAL" clId="{85AF02C6-DDFD-49FE-85A9-BC235B223519}" dt="2025-06-08T07:34:14.137" v="4339" actId="478"/>
          <ac:picMkLst>
            <pc:docMk/>
            <pc:sldMk cId="580035887" sldId="268"/>
            <ac:picMk id="31" creationId="{BF723A0A-9AAB-C8EC-3DF8-3CAD979B0280}"/>
          </ac:picMkLst>
        </pc:picChg>
        <pc:picChg chg="add mod">
          <ac:chgData name="imada seiya is" userId="4e905a3c-6894-40a5-835b-f5c33d0a35a3" providerId="ADAL" clId="{85AF02C6-DDFD-49FE-85A9-BC235B223519}" dt="2025-06-08T08:20:11.426" v="4751" actId="1076"/>
          <ac:picMkLst>
            <pc:docMk/>
            <pc:sldMk cId="580035887" sldId="268"/>
            <ac:picMk id="36" creationId="{3169963B-3519-F953-2F77-1DC212E8EEE7}"/>
          </ac:picMkLst>
        </pc:picChg>
        <pc:picChg chg="add del mod">
          <ac:chgData name="imada seiya is" userId="4e905a3c-6894-40a5-835b-f5c33d0a35a3" providerId="ADAL" clId="{85AF02C6-DDFD-49FE-85A9-BC235B223519}" dt="2025-06-08T07:34:22.378" v="4349" actId="478"/>
          <ac:picMkLst>
            <pc:docMk/>
            <pc:sldMk cId="580035887" sldId="268"/>
            <ac:picMk id="37" creationId="{57177C18-97DB-36A3-75F8-B1A3AB6AFEDF}"/>
          </ac:picMkLst>
        </pc:picChg>
        <pc:picChg chg="add del mod ord">
          <ac:chgData name="imada seiya is" userId="4e905a3c-6894-40a5-835b-f5c33d0a35a3" providerId="ADAL" clId="{85AF02C6-DDFD-49FE-85A9-BC235B223519}" dt="2025-06-08T07:41:23.441" v="4492" actId="478"/>
          <ac:picMkLst>
            <pc:docMk/>
            <pc:sldMk cId="580035887" sldId="268"/>
            <ac:picMk id="46" creationId="{E2966EE4-3497-98E2-D97F-8FFF681B1620}"/>
          </ac:picMkLst>
        </pc:picChg>
        <pc:picChg chg="add del mod ord">
          <ac:chgData name="imada seiya is" userId="4e905a3c-6894-40a5-835b-f5c33d0a35a3" providerId="ADAL" clId="{85AF02C6-DDFD-49FE-85A9-BC235B223519}" dt="2025-06-08T07:42:47.103" v="4502" actId="478"/>
          <ac:picMkLst>
            <pc:docMk/>
            <pc:sldMk cId="580035887" sldId="268"/>
            <ac:picMk id="47" creationId="{1DF91161-5FF4-CB57-811F-AB9D7C9381B5}"/>
          </ac:picMkLst>
        </pc:picChg>
        <pc:picChg chg="add del mod ord">
          <ac:chgData name="imada seiya is" userId="4e905a3c-6894-40a5-835b-f5c33d0a35a3" providerId="ADAL" clId="{85AF02C6-DDFD-49FE-85A9-BC235B223519}" dt="2025-06-08T07:52:42.755" v="4730" actId="14100"/>
          <ac:picMkLst>
            <pc:docMk/>
            <pc:sldMk cId="580035887" sldId="268"/>
            <ac:picMk id="48" creationId="{65297028-0395-2EA7-5713-9A56321E081E}"/>
          </ac:picMkLst>
        </pc:picChg>
        <pc:picChg chg="add mod ord">
          <ac:chgData name="imada seiya is" userId="4e905a3c-6894-40a5-835b-f5c33d0a35a3" providerId="ADAL" clId="{85AF02C6-DDFD-49FE-85A9-BC235B223519}" dt="2025-06-08T07:51:23.447" v="4703" actId="1076"/>
          <ac:picMkLst>
            <pc:docMk/>
            <pc:sldMk cId="580035887" sldId="268"/>
            <ac:picMk id="51" creationId="{E8EDD4AF-CD1A-2F4D-408C-9DADE8B95AF3}"/>
          </ac:picMkLst>
        </pc:picChg>
        <pc:picChg chg="add del mod">
          <ac:chgData name="imada seiya is" userId="4e905a3c-6894-40a5-835b-f5c33d0a35a3" providerId="ADAL" clId="{85AF02C6-DDFD-49FE-85A9-BC235B223519}" dt="2025-06-08T07:42:30.080" v="4494" actId="478"/>
          <ac:picMkLst>
            <pc:docMk/>
            <pc:sldMk cId="580035887" sldId="268"/>
            <ac:picMk id="55" creationId="{E92F1C98-6F11-6D72-4E0B-6B618DFEFDAA}"/>
          </ac:picMkLst>
        </pc:picChg>
        <pc:picChg chg="add del mod">
          <ac:chgData name="imada seiya is" userId="4e905a3c-6894-40a5-835b-f5c33d0a35a3" providerId="ADAL" clId="{85AF02C6-DDFD-49FE-85A9-BC235B223519}" dt="2025-06-08T07:42:41.860" v="4499" actId="478"/>
          <ac:picMkLst>
            <pc:docMk/>
            <pc:sldMk cId="580035887" sldId="268"/>
            <ac:picMk id="56" creationId="{E59486F5-A50A-BE58-CCE0-7CB99954D448}"/>
          </ac:picMkLst>
        </pc:picChg>
        <pc:picChg chg="add del mod">
          <ac:chgData name="imada seiya is" userId="4e905a3c-6894-40a5-835b-f5c33d0a35a3" providerId="ADAL" clId="{85AF02C6-DDFD-49FE-85A9-BC235B223519}" dt="2025-06-08T07:42:43.358" v="4500" actId="478"/>
          <ac:picMkLst>
            <pc:docMk/>
            <pc:sldMk cId="580035887" sldId="268"/>
            <ac:picMk id="57" creationId="{6CBB6263-1273-11AA-D010-9D0913E80704}"/>
          </ac:picMkLst>
        </pc:picChg>
        <pc:picChg chg="add del mod">
          <ac:chgData name="imada seiya is" userId="4e905a3c-6894-40a5-835b-f5c33d0a35a3" providerId="ADAL" clId="{85AF02C6-DDFD-49FE-85A9-BC235B223519}" dt="2025-06-08T07:42:31.773" v="4495" actId="478"/>
          <ac:picMkLst>
            <pc:docMk/>
            <pc:sldMk cId="580035887" sldId="268"/>
            <ac:picMk id="67" creationId="{6F1190B6-9293-EBF2-A246-9292CAE2BF8E}"/>
          </ac:picMkLst>
        </pc:picChg>
        <pc:picChg chg="add mod">
          <ac:chgData name="imada seiya is" userId="4e905a3c-6894-40a5-835b-f5c33d0a35a3" providerId="ADAL" clId="{85AF02C6-DDFD-49FE-85A9-BC235B223519}" dt="2025-06-08T07:40:59.326" v="4485" actId="571"/>
          <ac:picMkLst>
            <pc:docMk/>
            <pc:sldMk cId="580035887" sldId="268"/>
            <ac:picMk id="69" creationId="{017B98BF-9A25-55F6-CC82-A246E07D199C}"/>
          </ac:picMkLst>
        </pc:picChg>
        <pc:picChg chg="add del mod">
          <ac:chgData name="imada seiya is" userId="4e905a3c-6894-40a5-835b-f5c33d0a35a3" providerId="ADAL" clId="{85AF02C6-DDFD-49FE-85A9-BC235B223519}" dt="2025-06-08T07:42:56.553" v="4506" actId="478"/>
          <ac:picMkLst>
            <pc:docMk/>
            <pc:sldMk cId="580035887" sldId="268"/>
            <ac:picMk id="70" creationId="{CDD329D0-050B-EA52-6818-782F3AC0B357}"/>
          </ac:picMkLst>
        </pc:picChg>
        <pc:picChg chg="add del mod">
          <ac:chgData name="imada seiya is" userId="4e905a3c-6894-40a5-835b-f5c33d0a35a3" providerId="ADAL" clId="{85AF02C6-DDFD-49FE-85A9-BC235B223519}" dt="2025-06-08T07:42:55.995" v="4505" actId="478"/>
          <ac:picMkLst>
            <pc:docMk/>
            <pc:sldMk cId="580035887" sldId="268"/>
            <ac:picMk id="71" creationId="{A62FDDD9-7810-77D8-FAA0-378C57FA3EC4}"/>
          </ac:picMkLst>
        </pc:picChg>
        <pc:picChg chg="add mod">
          <ac:chgData name="imada seiya is" userId="4e905a3c-6894-40a5-835b-f5c33d0a35a3" providerId="ADAL" clId="{85AF02C6-DDFD-49FE-85A9-BC235B223519}" dt="2025-06-08T07:48:08.887" v="4660"/>
          <ac:picMkLst>
            <pc:docMk/>
            <pc:sldMk cId="580035887" sldId="268"/>
            <ac:picMk id="73" creationId="{1C685538-4D36-8866-B08E-19AA1931A772}"/>
          </ac:picMkLst>
        </pc:picChg>
        <pc:picChg chg="add del mod">
          <ac:chgData name="imada seiya is" userId="4e905a3c-6894-40a5-835b-f5c33d0a35a3" providerId="ADAL" clId="{85AF02C6-DDFD-49FE-85A9-BC235B223519}" dt="2025-06-08T07:50:00.719" v="4693" actId="478"/>
          <ac:picMkLst>
            <pc:docMk/>
            <pc:sldMk cId="580035887" sldId="268"/>
            <ac:picMk id="74" creationId="{74C1C178-AB97-EF8E-EE9A-6F06E6A814F1}"/>
          </ac:picMkLst>
        </pc:picChg>
        <pc:picChg chg="add mod">
          <ac:chgData name="imada seiya is" userId="4e905a3c-6894-40a5-835b-f5c33d0a35a3" providerId="ADAL" clId="{85AF02C6-DDFD-49FE-85A9-BC235B223519}" dt="2025-06-08T07:48:41.922" v="4676" actId="571"/>
          <ac:picMkLst>
            <pc:docMk/>
            <pc:sldMk cId="580035887" sldId="268"/>
            <ac:picMk id="75" creationId="{710DF602-C9F9-C126-4C82-85972007EBD9}"/>
          </ac:picMkLst>
        </pc:picChg>
        <pc:picChg chg="add mod">
          <ac:chgData name="imada seiya is" userId="4e905a3c-6894-40a5-835b-f5c33d0a35a3" providerId="ADAL" clId="{85AF02C6-DDFD-49FE-85A9-BC235B223519}" dt="2025-06-08T07:48:40.721" v="4673" actId="571"/>
          <ac:picMkLst>
            <pc:docMk/>
            <pc:sldMk cId="580035887" sldId="268"/>
            <ac:picMk id="76" creationId="{27F989E4-7927-F44D-14CA-4574F62E9ACB}"/>
          </ac:picMkLst>
        </pc:picChg>
        <pc:picChg chg="add mod">
          <ac:chgData name="imada seiya is" userId="4e905a3c-6894-40a5-835b-f5c33d0a35a3" providerId="ADAL" clId="{85AF02C6-DDFD-49FE-85A9-BC235B223519}" dt="2025-06-08T07:48:40.346" v="4672" actId="571"/>
          <ac:picMkLst>
            <pc:docMk/>
            <pc:sldMk cId="580035887" sldId="268"/>
            <ac:picMk id="77" creationId="{01D31B2D-CA6F-A8AC-C5A6-57037A2A0FE5}"/>
          </ac:picMkLst>
        </pc:picChg>
        <pc:picChg chg="add mod ord">
          <ac:chgData name="imada seiya is" userId="4e905a3c-6894-40a5-835b-f5c33d0a35a3" providerId="ADAL" clId="{85AF02C6-DDFD-49FE-85A9-BC235B223519}" dt="2025-06-08T07:49:12.170" v="4688" actId="1076"/>
          <ac:picMkLst>
            <pc:docMk/>
            <pc:sldMk cId="580035887" sldId="268"/>
            <ac:picMk id="78" creationId="{84CF18A5-0A58-D02F-2171-5B53A3A576D2}"/>
          </ac:picMkLst>
        </pc:picChg>
        <pc:picChg chg="add mod ord">
          <ac:chgData name="imada seiya is" userId="4e905a3c-6894-40a5-835b-f5c33d0a35a3" providerId="ADAL" clId="{85AF02C6-DDFD-49FE-85A9-BC235B223519}" dt="2025-06-08T07:49:58.535" v="4692" actId="1076"/>
          <ac:picMkLst>
            <pc:docMk/>
            <pc:sldMk cId="580035887" sldId="268"/>
            <ac:picMk id="79" creationId="{0B761799-D5B9-3B1C-A4A4-5F1F5AEFFF52}"/>
          </ac:picMkLst>
        </pc:picChg>
        <pc:picChg chg="add mod">
          <ac:chgData name="imada seiya is" userId="4e905a3c-6894-40a5-835b-f5c33d0a35a3" providerId="ADAL" clId="{85AF02C6-DDFD-49FE-85A9-BC235B223519}" dt="2025-06-08T07:49:09.211" v="4687" actId="571"/>
          <ac:picMkLst>
            <pc:docMk/>
            <pc:sldMk cId="580035887" sldId="268"/>
            <ac:picMk id="80" creationId="{E1152E1C-BE98-1F3F-5D9E-3FE333DD5CAD}"/>
          </ac:picMkLst>
        </pc:picChg>
        <pc:picChg chg="add mod ord">
          <ac:chgData name="imada seiya is" userId="4e905a3c-6894-40a5-835b-f5c33d0a35a3" providerId="ADAL" clId="{85AF02C6-DDFD-49FE-85A9-BC235B223519}" dt="2025-06-08T07:49:28.677" v="4691" actId="167"/>
          <ac:picMkLst>
            <pc:docMk/>
            <pc:sldMk cId="580035887" sldId="268"/>
            <ac:picMk id="81" creationId="{7DEB550A-FAE8-8A28-EA3D-EF987ED6DE7D}"/>
          </ac:picMkLst>
        </pc:picChg>
        <pc:picChg chg="add mod">
          <ac:chgData name="imada seiya is" userId="4e905a3c-6894-40a5-835b-f5c33d0a35a3" providerId="ADAL" clId="{85AF02C6-DDFD-49FE-85A9-BC235B223519}" dt="2025-06-08T07:50:04.102" v="4694"/>
          <ac:picMkLst>
            <pc:docMk/>
            <pc:sldMk cId="580035887" sldId="268"/>
            <ac:picMk id="82" creationId="{01FC131A-1364-98DD-BCCC-D85DA7568085}"/>
          </ac:picMkLst>
        </pc:picChg>
        <pc:picChg chg="add mod ord">
          <ac:chgData name="imada seiya is" userId="4e905a3c-6894-40a5-835b-f5c33d0a35a3" providerId="ADAL" clId="{85AF02C6-DDFD-49FE-85A9-BC235B223519}" dt="2025-06-08T07:52:41.608" v="4727" actId="14100"/>
          <ac:picMkLst>
            <pc:docMk/>
            <pc:sldMk cId="580035887" sldId="268"/>
            <ac:picMk id="83" creationId="{3EB53CA6-48A7-C8CC-B4D9-30186179D556}"/>
          </ac:picMkLst>
        </pc:picChg>
        <pc:picChg chg="add mod ord">
          <ac:chgData name="imada seiya is" userId="4e905a3c-6894-40a5-835b-f5c33d0a35a3" providerId="ADAL" clId="{85AF02C6-DDFD-49FE-85A9-BC235B223519}" dt="2025-06-08T07:50:50.266" v="4699" actId="167"/>
          <ac:picMkLst>
            <pc:docMk/>
            <pc:sldMk cId="580035887" sldId="268"/>
            <ac:picMk id="84" creationId="{20507A64-3030-AF93-EA79-8EBDEAD72C74}"/>
          </ac:picMkLst>
        </pc:picChg>
        <pc:picChg chg="add mod">
          <ac:chgData name="imada seiya is" userId="4e905a3c-6894-40a5-835b-f5c33d0a35a3" providerId="ADAL" clId="{85AF02C6-DDFD-49FE-85A9-BC235B223519}" dt="2025-06-08T07:52:40.529" v="4723" actId="571"/>
          <ac:picMkLst>
            <pc:docMk/>
            <pc:sldMk cId="580035887" sldId="268"/>
            <ac:picMk id="87" creationId="{7AC8DA03-2D4C-A17E-0365-AF94B9999FEC}"/>
          </ac:picMkLst>
        </pc:picChg>
        <pc:picChg chg="add mod">
          <ac:chgData name="imada seiya is" userId="4e905a3c-6894-40a5-835b-f5c33d0a35a3" providerId="ADAL" clId="{85AF02C6-DDFD-49FE-85A9-BC235B223519}" dt="2025-06-08T08:35:47.169" v="4800" actId="1076"/>
          <ac:picMkLst>
            <pc:docMk/>
            <pc:sldMk cId="580035887" sldId="268"/>
            <ac:picMk id="91" creationId="{F8010881-8F22-C107-B359-8EAEB1280D5D}"/>
          </ac:picMkLst>
        </pc:picChg>
        <pc:cxnChg chg="add mod ord">
          <ac:chgData name="imada seiya is" userId="4e905a3c-6894-40a5-835b-f5c33d0a35a3" providerId="ADAL" clId="{85AF02C6-DDFD-49FE-85A9-BC235B223519}" dt="2025-06-08T07:40:11.892" v="4460" actId="208"/>
          <ac:cxnSpMkLst>
            <pc:docMk/>
            <pc:sldMk cId="580035887" sldId="268"/>
            <ac:cxnSpMk id="61" creationId="{45CBEC1C-5606-B50D-BA10-E973BAD818F3}"/>
          </ac:cxnSpMkLst>
        </pc:cxnChg>
        <pc:cxnChg chg="add mod">
          <ac:chgData name="imada seiya is" userId="4e905a3c-6894-40a5-835b-f5c33d0a35a3" providerId="ADAL" clId="{85AF02C6-DDFD-49FE-85A9-BC235B223519}" dt="2025-06-08T07:42:41.860" v="4499" actId="478"/>
          <ac:cxnSpMkLst>
            <pc:docMk/>
            <pc:sldMk cId="580035887" sldId="268"/>
            <ac:cxnSpMk id="62" creationId="{DABDD1A7-88EE-0438-E1E1-8AB66865C9DD}"/>
          </ac:cxnSpMkLst>
        </pc:cxnChg>
      </pc:sldChg>
      <pc:sldChg chg="addSp delSp modSp add mod ord modClrScheme modShow chgLayout modNotesTx">
        <pc:chgData name="imada seiya is" userId="4e905a3c-6894-40a5-835b-f5c33d0a35a3" providerId="ADAL" clId="{85AF02C6-DDFD-49FE-85A9-BC235B223519}" dt="2025-06-11T05:42:35.567" v="14862"/>
        <pc:sldMkLst>
          <pc:docMk/>
          <pc:sldMk cId="3220660900" sldId="269"/>
        </pc:sldMkLst>
        <pc:spChg chg="del">
          <ac:chgData name="imada seiya is" userId="4e905a3c-6894-40a5-835b-f5c33d0a35a3" providerId="ADAL" clId="{85AF02C6-DDFD-49FE-85A9-BC235B223519}" dt="2025-06-11T05:36:18.433" v="14764" actId="478"/>
          <ac:spMkLst>
            <pc:docMk/>
            <pc:sldMk cId="3220660900" sldId="269"/>
            <ac:spMk id="2" creationId="{7EEDD934-869D-8A58-BB63-6F323ADEFF1D}"/>
          </ac:spMkLst>
        </pc:spChg>
        <pc:spChg chg="add mod">
          <ac:chgData name="imada seiya is" userId="4e905a3c-6894-40a5-835b-f5c33d0a35a3" providerId="ADAL" clId="{85AF02C6-DDFD-49FE-85A9-BC235B223519}" dt="2025-06-08T09:08:28.496" v="5456" actId="207"/>
          <ac:spMkLst>
            <pc:docMk/>
            <pc:sldMk cId="3220660900" sldId="269"/>
            <ac:spMk id="3" creationId="{C03AD082-AF38-5C47-A686-79554228DE22}"/>
          </ac:spMkLst>
        </pc:spChg>
        <pc:spChg chg="add mod">
          <ac:chgData name="imada seiya is" userId="4e905a3c-6894-40a5-835b-f5c33d0a35a3" providerId="ADAL" clId="{85AF02C6-DDFD-49FE-85A9-BC235B223519}" dt="2025-06-08T09:08:28.496" v="5456" actId="207"/>
          <ac:spMkLst>
            <pc:docMk/>
            <pc:sldMk cId="3220660900" sldId="269"/>
            <ac:spMk id="4" creationId="{BD1B1F15-4E31-2AA0-FD2C-45B00D40A5C3}"/>
          </ac:spMkLst>
        </pc:spChg>
        <pc:spChg chg="del">
          <ac:chgData name="imada seiya is" userId="4e905a3c-6894-40a5-835b-f5c33d0a35a3" providerId="ADAL" clId="{85AF02C6-DDFD-49FE-85A9-BC235B223519}" dt="2025-06-08T08:36:00.245" v="4802" actId="478"/>
          <ac:spMkLst>
            <pc:docMk/>
            <pc:sldMk cId="3220660900" sldId="269"/>
            <ac:spMk id="34" creationId="{90D03E62-6A46-1206-B858-F0AD17266350}"/>
          </ac:spMkLst>
        </pc:spChg>
        <pc:spChg chg="del">
          <ac:chgData name="imada seiya is" userId="4e905a3c-6894-40a5-835b-f5c33d0a35a3" providerId="ADAL" clId="{85AF02C6-DDFD-49FE-85A9-BC235B223519}" dt="2025-06-08T09:24:33.099" v="5673" actId="478"/>
          <ac:spMkLst>
            <pc:docMk/>
            <pc:sldMk cId="3220660900" sldId="269"/>
            <ac:spMk id="39" creationId="{FF579E9C-8EAC-F359-17EE-F376C975A40C}"/>
          </ac:spMkLst>
        </pc:spChg>
        <pc:spChg chg="mod">
          <ac:chgData name="imada seiya is" userId="4e905a3c-6894-40a5-835b-f5c33d0a35a3" providerId="ADAL" clId="{85AF02C6-DDFD-49FE-85A9-BC235B223519}" dt="2025-06-08T09:49:55.471" v="5771" actId="1076"/>
          <ac:spMkLst>
            <pc:docMk/>
            <pc:sldMk cId="3220660900" sldId="269"/>
            <ac:spMk id="40" creationId="{444F56F2-79C1-7F43-2F21-42E5E44A69B6}"/>
          </ac:spMkLst>
        </pc:spChg>
        <pc:spChg chg="del">
          <ac:chgData name="imada seiya is" userId="4e905a3c-6894-40a5-835b-f5c33d0a35a3" providerId="ADAL" clId="{85AF02C6-DDFD-49FE-85A9-BC235B223519}" dt="2025-06-08T09:24:34.307" v="5674" actId="478"/>
          <ac:spMkLst>
            <pc:docMk/>
            <pc:sldMk cId="3220660900" sldId="269"/>
            <ac:spMk id="41" creationId="{D8712564-AD5E-26B9-F213-001505AF70C9}"/>
          </ac:spMkLst>
        </pc:spChg>
        <pc:spChg chg="mod">
          <ac:chgData name="imada seiya is" userId="4e905a3c-6894-40a5-835b-f5c33d0a35a3" providerId="ADAL" clId="{85AF02C6-DDFD-49FE-85A9-BC235B223519}" dt="2025-06-08T09:49:51.414" v="5768" actId="1076"/>
          <ac:spMkLst>
            <pc:docMk/>
            <pc:sldMk cId="3220660900" sldId="269"/>
            <ac:spMk id="42" creationId="{7D59745D-2462-7B4C-0E79-B0D775B930B8}"/>
          </ac:spMkLst>
        </pc:spChg>
        <pc:spChg chg="del">
          <ac:chgData name="imada seiya is" userId="4e905a3c-6894-40a5-835b-f5c33d0a35a3" providerId="ADAL" clId="{85AF02C6-DDFD-49FE-85A9-BC235B223519}" dt="2025-06-08T08:36:00.245" v="4802" actId="478"/>
          <ac:spMkLst>
            <pc:docMk/>
            <pc:sldMk cId="3220660900" sldId="269"/>
            <ac:spMk id="54" creationId="{A1EB2D8F-E5BA-4399-050F-B1D20416F63D}"/>
          </ac:spMkLst>
        </pc:spChg>
        <pc:graphicFrameChg chg="modGraphic">
          <ac:chgData name="imada seiya is" userId="4e905a3c-6894-40a5-835b-f5c33d0a35a3" providerId="ADAL" clId="{85AF02C6-DDFD-49FE-85A9-BC235B223519}" dt="2025-06-08T09:20:42.902" v="5620" actId="207"/>
          <ac:graphicFrameMkLst>
            <pc:docMk/>
            <pc:sldMk cId="3220660900" sldId="269"/>
            <ac:graphicFrameMk id="9" creationId="{BF378E53-4502-1E28-C4B8-F293A6DD4431}"/>
          </ac:graphicFrameMkLst>
        </pc:graphicFrameChg>
        <pc:graphicFrameChg chg="modGraphic">
          <ac:chgData name="imada seiya is" userId="4e905a3c-6894-40a5-835b-f5c33d0a35a3" providerId="ADAL" clId="{85AF02C6-DDFD-49FE-85A9-BC235B223519}" dt="2025-06-08T09:21:13.355" v="5626" actId="207"/>
          <ac:graphicFrameMkLst>
            <pc:docMk/>
            <pc:sldMk cId="3220660900" sldId="269"/>
            <ac:graphicFrameMk id="14" creationId="{9424CA66-8B57-DD9D-3F1D-7956510BB683}"/>
          </ac:graphicFrameMkLst>
        </pc:graphicFrameChg>
        <pc:picChg chg="mod">
          <ac:chgData name="imada seiya is" userId="4e905a3c-6894-40a5-835b-f5c33d0a35a3" providerId="ADAL" clId="{85AF02C6-DDFD-49FE-85A9-BC235B223519}" dt="2025-06-08T09:03:47.892" v="5419" actId="1076"/>
          <ac:picMkLst>
            <pc:docMk/>
            <pc:sldMk cId="3220660900" sldId="269"/>
            <ac:picMk id="84" creationId="{20507A64-3030-AF93-EA79-8EBDEAD72C74}"/>
          </ac:picMkLst>
        </pc:picChg>
        <pc:cxnChg chg="add mod">
          <ac:chgData name="imada seiya is" userId="4e905a3c-6894-40a5-835b-f5c33d0a35a3" providerId="ADAL" clId="{85AF02C6-DDFD-49FE-85A9-BC235B223519}" dt="2025-06-11T05:42:35.567" v="14862"/>
          <ac:cxnSpMkLst>
            <pc:docMk/>
            <pc:sldMk cId="3220660900" sldId="269"/>
            <ac:cxnSpMk id="5" creationId="{B5538071-C1AD-40A9-BF97-910977E18E0D}"/>
          </ac:cxnSpMkLst>
        </pc:cxnChg>
        <pc:cxnChg chg="add mod">
          <ac:chgData name="imada seiya is" userId="4e905a3c-6894-40a5-835b-f5c33d0a35a3" providerId="ADAL" clId="{85AF02C6-DDFD-49FE-85A9-BC235B223519}" dt="2025-06-11T05:42:35.567" v="14862"/>
          <ac:cxnSpMkLst>
            <pc:docMk/>
            <pc:sldMk cId="3220660900" sldId="269"/>
            <ac:cxnSpMk id="6" creationId="{FF337FDE-3ACA-4999-3DD3-160D85FF4DB3}"/>
          </ac:cxnSpMkLst>
        </pc:cxnChg>
      </pc:sldChg>
      <pc:sldChg chg="addSp delSp modSp new mod ord modClrScheme modShow chgLayout modNotesTx">
        <pc:chgData name="imada seiya is" userId="4e905a3c-6894-40a5-835b-f5c33d0a35a3" providerId="ADAL" clId="{85AF02C6-DDFD-49FE-85A9-BC235B223519}" dt="2025-06-11T05:36:57.387" v="14771" actId="700"/>
        <pc:sldMkLst>
          <pc:docMk/>
          <pc:sldMk cId="3118699210" sldId="270"/>
        </pc:sldMkLst>
        <pc:spChg chg="add mod">
          <ac:chgData name="imada seiya is" userId="4e905a3c-6894-40a5-835b-f5c33d0a35a3" providerId="ADAL" clId="{85AF02C6-DDFD-49FE-85A9-BC235B223519}" dt="2025-06-08T08:52:58.525" v="5365" actId="1076"/>
          <ac:spMkLst>
            <pc:docMk/>
            <pc:sldMk cId="3118699210" sldId="270"/>
            <ac:spMk id="6" creationId="{128871FF-8DA8-1DEE-8252-E070C828323A}"/>
          </ac:spMkLst>
        </pc:spChg>
        <pc:spChg chg="add mod">
          <ac:chgData name="imada seiya is" userId="4e905a3c-6894-40a5-835b-f5c33d0a35a3" providerId="ADAL" clId="{85AF02C6-DDFD-49FE-85A9-BC235B223519}" dt="2025-06-08T08:52:58.525" v="5365" actId="1076"/>
          <ac:spMkLst>
            <pc:docMk/>
            <pc:sldMk cId="3118699210" sldId="270"/>
            <ac:spMk id="7" creationId="{E4136DB9-5D4D-B77D-EB00-04A5F31CE7C8}"/>
          </ac:spMkLst>
        </pc:spChg>
        <pc:spChg chg="add mod">
          <ac:chgData name="imada seiya is" userId="4e905a3c-6894-40a5-835b-f5c33d0a35a3" providerId="ADAL" clId="{85AF02C6-DDFD-49FE-85A9-BC235B223519}" dt="2025-06-08T08:52:58.525" v="5365" actId="1076"/>
          <ac:spMkLst>
            <pc:docMk/>
            <pc:sldMk cId="3118699210" sldId="270"/>
            <ac:spMk id="8" creationId="{3F6C0950-23C8-09DA-DBAA-D32A2F7EAFD7}"/>
          </ac:spMkLst>
        </pc:spChg>
        <pc:spChg chg="add mod">
          <ac:chgData name="imada seiya is" userId="4e905a3c-6894-40a5-835b-f5c33d0a35a3" providerId="ADAL" clId="{85AF02C6-DDFD-49FE-85A9-BC235B223519}" dt="2025-06-08T08:52:58.525" v="5365" actId="1076"/>
          <ac:spMkLst>
            <pc:docMk/>
            <pc:sldMk cId="3118699210" sldId="270"/>
            <ac:spMk id="9" creationId="{302E264B-74F7-2BE3-9604-B79ECFAA96A5}"/>
          </ac:spMkLst>
        </pc:spChg>
        <pc:spChg chg="add mod">
          <ac:chgData name="imada seiya is" userId="4e905a3c-6894-40a5-835b-f5c33d0a35a3" providerId="ADAL" clId="{85AF02C6-DDFD-49FE-85A9-BC235B223519}" dt="2025-06-08T08:52:58.525" v="5365" actId="1076"/>
          <ac:spMkLst>
            <pc:docMk/>
            <pc:sldMk cId="3118699210" sldId="270"/>
            <ac:spMk id="10" creationId="{63E9513B-ADFA-720D-89F7-0D5638B4B8FF}"/>
          </ac:spMkLst>
        </pc:spChg>
        <pc:spChg chg="add mod">
          <ac:chgData name="imada seiya is" userId="4e905a3c-6894-40a5-835b-f5c33d0a35a3" providerId="ADAL" clId="{85AF02C6-DDFD-49FE-85A9-BC235B223519}" dt="2025-06-08T08:52:58.525" v="5365" actId="1076"/>
          <ac:spMkLst>
            <pc:docMk/>
            <pc:sldMk cId="3118699210" sldId="270"/>
            <ac:spMk id="11" creationId="{E7400C14-052A-5016-3DD7-663105873696}"/>
          </ac:spMkLst>
        </pc:spChg>
        <pc:spChg chg="add mod">
          <ac:chgData name="imada seiya is" userId="4e905a3c-6894-40a5-835b-f5c33d0a35a3" providerId="ADAL" clId="{85AF02C6-DDFD-49FE-85A9-BC235B223519}" dt="2025-06-08T08:52:58.525" v="5365" actId="1076"/>
          <ac:spMkLst>
            <pc:docMk/>
            <pc:sldMk cId="3118699210" sldId="270"/>
            <ac:spMk id="12" creationId="{C1539212-0BD6-601B-35BF-CBA0677FA6EF}"/>
          </ac:spMkLst>
        </pc:spChg>
        <pc:spChg chg="add mod">
          <ac:chgData name="imada seiya is" userId="4e905a3c-6894-40a5-835b-f5c33d0a35a3" providerId="ADAL" clId="{85AF02C6-DDFD-49FE-85A9-BC235B223519}" dt="2025-06-08T09:08:21.565" v="5455" actId="207"/>
          <ac:spMkLst>
            <pc:docMk/>
            <pc:sldMk cId="3118699210" sldId="270"/>
            <ac:spMk id="13" creationId="{981F8E32-4699-D1BC-0E64-7609C669895D}"/>
          </ac:spMkLst>
        </pc:spChg>
        <pc:spChg chg="add mod">
          <ac:chgData name="imada seiya is" userId="4e905a3c-6894-40a5-835b-f5c33d0a35a3" providerId="ADAL" clId="{85AF02C6-DDFD-49FE-85A9-BC235B223519}" dt="2025-06-08T09:06:26.143" v="5432" actId="207"/>
          <ac:spMkLst>
            <pc:docMk/>
            <pc:sldMk cId="3118699210" sldId="270"/>
            <ac:spMk id="14" creationId="{E26FAD96-50ED-14A4-527F-719BCC6B8EEF}"/>
          </ac:spMkLst>
        </pc:spChg>
        <pc:spChg chg="add del mod">
          <ac:chgData name="imada seiya is" userId="4e905a3c-6894-40a5-835b-f5c33d0a35a3" providerId="ADAL" clId="{85AF02C6-DDFD-49FE-85A9-BC235B223519}" dt="2025-06-11T05:36:15.235" v="14762" actId="478"/>
          <ac:spMkLst>
            <pc:docMk/>
            <pc:sldMk cId="3118699210" sldId="270"/>
            <ac:spMk id="15" creationId="{4169A486-F45C-C1B1-A9AB-1DD7F2742810}"/>
          </ac:spMkLst>
        </pc:spChg>
        <pc:spChg chg="add mod">
          <ac:chgData name="imada seiya is" userId="4e905a3c-6894-40a5-835b-f5c33d0a35a3" providerId="ADAL" clId="{85AF02C6-DDFD-49FE-85A9-BC235B223519}" dt="2025-06-08T09:02:28.635" v="5387"/>
          <ac:spMkLst>
            <pc:docMk/>
            <pc:sldMk cId="3118699210" sldId="270"/>
            <ac:spMk id="25" creationId="{6592C664-FED8-3032-461D-228D079D8A78}"/>
          </ac:spMkLst>
        </pc:spChg>
        <pc:spChg chg="add mod">
          <ac:chgData name="imada seiya is" userId="4e905a3c-6894-40a5-835b-f5c33d0a35a3" providerId="ADAL" clId="{85AF02C6-DDFD-49FE-85A9-BC235B223519}" dt="2025-06-08T09:02:28.635" v="5387"/>
          <ac:spMkLst>
            <pc:docMk/>
            <pc:sldMk cId="3118699210" sldId="270"/>
            <ac:spMk id="26" creationId="{85AF9B34-7114-37E1-3F7B-F164BA878B2B}"/>
          </ac:spMkLst>
        </pc:spChg>
        <pc:spChg chg="add mod">
          <ac:chgData name="imada seiya is" userId="4e905a3c-6894-40a5-835b-f5c33d0a35a3" providerId="ADAL" clId="{85AF02C6-DDFD-49FE-85A9-BC235B223519}" dt="2025-06-08T09:02:28.635" v="5387"/>
          <ac:spMkLst>
            <pc:docMk/>
            <pc:sldMk cId="3118699210" sldId="270"/>
            <ac:spMk id="33" creationId="{2BBA0C0F-284D-1A6B-944C-1D39453594A6}"/>
          </ac:spMkLst>
        </pc:spChg>
        <pc:spChg chg="add mod">
          <ac:chgData name="imada seiya is" userId="4e905a3c-6894-40a5-835b-f5c33d0a35a3" providerId="ADAL" clId="{85AF02C6-DDFD-49FE-85A9-BC235B223519}" dt="2025-06-08T09:02:28.635" v="5387"/>
          <ac:spMkLst>
            <pc:docMk/>
            <pc:sldMk cId="3118699210" sldId="270"/>
            <ac:spMk id="34" creationId="{E41F70DF-8E86-4178-C5BD-BB254760A9D4}"/>
          </ac:spMkLst>
        </pc:spChg>
        <pc:spChg chg="add mod">
          <ac:chgData name="imada seiya is" userId="4e905a3c-6894-40a5-835b-f5c33d0a35a3" providerId="ADAL" clId="{85AF02C6-DDFD-49FE-85A9-BC235B223519}" dt="2025-06-08T09:02:28.635" v="5387"/>
          <ac:spMkLst>
            <pc:docMk/>
            <pc:sldMk cId="3118699210" sldId="270"/>
            <ac:spMk id="35" creationId="{313BF43F-A688-6E06-ADDF-A2F1F175BF7C}"/>
          </ac:spMkLst>
        </pc:spChg>
        <pc:spChg chg="add mod">
          <ac:chgData name="imada seiya is" userId="4e905a3c-6894-40a5-835b-f5c33d0a35a3" providerId="ADAL" clId="{85AF02C6-DDFD-49FE-85A9-BC235B223519}" dt="2025-06-08T09:02:28.635" v="5387"/>
          <ac:spMkLst>
            <pc:docMk/>
            <pc:sldMk cId="3118699210" sldId="270"/>
            <ac:spMk id="36" creationId="{EB47CF4E-B06A-117B-3C2A-689E36B497F4}"/>
          </ac:spMkLst>
        </pc:spChg>
        <pc:spChg chg="add mod">
          <ac:chgData name="imada seiya is" userId="4e905a3c-6894-40a5-835b-f5c33d0a35a3" providerId="ADAL" clId="{85AF02C6-DDFD-49FE-85A9-BC235B223519}" dt="2025-06-08T09:07:24.549" v="5450" actId="1076"/>
          <ac:spMkLst>
            <pc:docMk/>
            <pc:sldMk cId="3118699210" sldId="270"/>
            <ac:spMk id="46" creationId="{DE2C4403-BA99-6397-CEA9-64629D6F1F49}"/>
          </ac:spMkLst>
        </pc:spChg>
        <pc:spChg chg="add mod">
          <ac:chgData name="imada seiya is" userId="4e905a3c-6894-40a5-835b-f5c33d0a35a3" providerId="ADAL" clId="{85AF02C6-DDFD-49FE-85A9-BC235B223519}" dt="2025-06-08T09:07:24.549" v="5450" actId="1076"/>
          <ac:spMkLst>
            <pc:docMk/>
            <pc:sldMk cId="3118699210" sldId="270"/>
            <ac:spMk id="47" creationId="{AD9433F6-BF06-B94D-831D-51F9AAD69B9F}"/>
          </ac:spMkLst>
        </pc:spChg>
        <pc:spChg chg="add mod">
          <ac:chgData name="imada seiya is" userId="4e905a3c-6894-40a5-835b-f5c33d0a35a3" providerId="ADAL" clId="{85AF02C6-DDFD-49FE-85A9-BC235B223519}" dt="2025-06-08T09:08:31.596" v="5457" actId="207"/>
          <ac:spMkLst>
            <pc:docMk/>
            <pc:sldMk cId="3118699210" sldId="270"/>
            <ac:spMk id="54" creationId="{624E3BD4-5A69-B32F-8981-6C6D0B6F9E15}"/>
          </ac:spMkLst>
        </pc:spChg>
        <pc:spChg chg="add mod">
          <ac:chgData name="imada seiya is" userId="4e905a3c-6894-40a5-835b-f5c33d0a35a3" providerId="ADAL" clId="{85AF02C6-DDFD-49FE-85A9-BC235B223519}" dt="2025-06-08T09:08:31.596" v="5457" actId="207"/>
          <ac:spMkLst>
            <pc:docMk/>
            <pc:sldMk cId="3118699210" sldId="270"/>
            <ac:spMk id="55" creationId="{5861D507-C4B2-FA7D-6799-3D8816DAAC71}"/>
          </ac:spMkLst>
        </pc:spChg>
        <pc:spChg chg="add mod">
          <ac:chgData name="imada seiya is" userId="4e905a3c-6894-40a5-835b-f5c33d0a35a3" providerId="ADAL" clId="{85AF02C6-DDFD-49FE-85A9-BC235B223519}" dt="2025-06-08T09:07:24.549" v="5450" actId="1076"/>
          <ac:spMkLst>
            <pc:docMk/>
            <pc:sldMk cId="3118699210" sldId="270"/>
            <ac:spMk id="56" creationId="{FEA3C39A-C551-4134-35E8-03A892BA5773}"/>
          </ac:spMkLst>
        </pc:spChg>
        <pc:spChg chg="add mod">
          <ac:chgData name="imada seiya is" userId="4e905a3c-6894-40a5-835b-f5c33d0a35a3" providerId="ADAL" clId="{85AF02C6-DDFD-49FE-85A9-BC235B223519}" dt="2025-06-08T09:07:24.549" v="5450" actId="1076"/>
          <ac:spMkLst>
            <pc:docMk/>
            <pc:sldMk cId="3118699210" sldId="270"/>
            <ac:spMk id="57" creationId="{EDE289C4-0C7D-1F26-7B13-11B735C228C4}"/>
          </ac:spMkLst>
        </pc:spChg>
        <pc:spChg chg="add mod">
          <ac:chgData name="imada seiya is" userId="4e905a3c-6894-40a5-835b-f5c33d0a35a3" providerId="ADAL" clId="{85AF02C6-DDFD-49FE-85A9-BC235B223519}" dt="2025-06-08T09:07:24.549" v="5450" actId="1076"/>
          <ac:spMkLst>
            <pc:docMk/>
            <pc:sldMk cId="3118699210" sldId="270"/>
            <ac:spMk id="59" creationId="{FCE33A18-AF2D-3E52-4D12-349B601E6445}"/>
          </ac:spMkLst>
        </pc:spChg>
        <pc:spChg chg="add mod">
          <ac:chgData name="imada seiya is" userId="4e905a3c-6894-40a5-835b-f5c33d0a35a3" providerId="ADAL" clId="{85AF02C6-DDFD-49FE-85A9-BC235B223519}" dt="2025-06-08T09:07:24.549" v="5450" actId="1076"/>
          <ac:spMkLst>
            <pc:docMk/>
            <pc:sldMk cId="3118699210" sldId="270"/>
            <ac:spMk id="60" creationId="{A1CCC9E3-A0A2-7753-9F63-EF1D5A6DFA2D}"/>
          </ac:spMkLst>
        </pc:spChg>
        <pc:spChg chg="add mod">
          <ac:chgData name="imada seiya is" userId="4e905a3c-6894-40a5-835b-f5c33d0a35a3" providerId="ADAL" clId="{85AF02C6-DDFD-49FE-85A9-BC235B223519}" dt="2025-06-08T09:07:24.549" v="5450" actId="1076"/>
          <ac:spMkLst>
            <pc:docMk/>
            <pc:sldMk cId="3118699210" sldId="270"/>
            <ac:spMk id="63" creationId="{851E3C5F-9B32-F206-2A6F-D2679DCBFEF1}"/>
          </ac:spMkLst>
        </pc:spChg>
        <pc:spChg chg="add mod">
          <ac:chgData name="imada seiya is" userId="4e905a3c-6894-40a5-835b-f5c33d0a35a3" providerId="ADAL" clId="{85AF02C6-DDFD-49FE-85A9-BC235B223519}" dt="2025-06-08T09:07:24.549" v="5450" actId="1076"/>
          <ac:spMkLst>
            <pc:docMk/>
            <pc:sldMk cId="3118699210" sldId="270"/>
            <ac:spMk id="64" creationId="{5F35DD63-34C2-FFAE-93F5-3F7D270C77D9}"/>
          </ac:spMkLst>
        </pc:spChg>
        <pc:spChg chg="add mod">
          <ac:chgData name="imada seiya is" userId="4e905a3c-6894-40a5-835b-f5c33d0a35a3" providerId="ADAL" clId="{85AF02C6-DDFD-49FE-85A9-BC235B223519}" dt="2025-06-10T03:39:59.850" v="13688" actId="20577"/>
          <ac:spMkLst>
            <pc:docMk/>
            <pc:sldMk cId="3118699210" sldId="270"/>
            <ac:spMk id="66" creationId="{02B80B6C-E29C-63A2-5DAD-E83008C46885}"/>
          </ac:spMkLst>
        </pc:spChg>
        <pc:graphicFrameChg chg="add mod modGraphic">
          <ac:chgData name="imada seiya is" userId="4e905a3c-6894-40a5-835b-f5c33d0a35a3" providerId="ADAL" clId="{85AF02C6-DDFD-49FE-85A9-BC235B223519}" dt="2025-06-08T09:21:40.812" v="5634" actId="207"/>
          <ac:graphicFrameMkLst>
            <pc:docMk/>
            <pc:sldMk cId="3118699210" sldId="270"/>
            <ac:graphicFrameMk id="5" creationId="{C456CCF2-64F8-E900-4A0D-B93025C0CDA4}"/>
          </ac:graphicFrameMkLst>
        </pc:graphicFrameChg>
        <pc:graphicFrameChg chg="add mod">
          <ac:chgData name="imada seiya is" userId="4e905a3c-6894-40a5-835b-f5c33d0a35a3" providerId="ADAL" clId="{85AF02C6-DDFD-49FE-85A9-BC235B223519}" dt="2025-06-08T09:02:28.635" v="5387"/>
          <ac:graphicFrameMkLst>
            <pc:docMk/>
            <pc:sldMk cId="3118699210" sldId="270"/>
            <ac:graphicFrameMk id="16" creationId="{015466A1-DF20-781D-2D33-BF25BFE683DF}"/>
          </ac:graphicFrameMkLst>
        </pc:graphicFrameChg>
        <pc:graphicFrameChg chg="add mod modGraphic">
          <ac:chgData name="imada seiya is" userId="4e905a3c-6894-40a5-835b-f5c33d0a35a3" providerId="ADAL" clId="{85AF02C6-DDFD-49FE-85A9-BC235B223519}" dt="2025-06-08T09:22:53.288" v="5647" actId="207"/>
          <ac:graphicFrameMkLst>
            <pc:docMk/>
            <pc:sldMk cId="3118699210" sldId="270"/>
            <ac:graphicFrameMk id="37" creationId="{6F7F89BB-9B37-9E32-6F8F-7DC40AD4A1F1}"/>
          </ac:graphicFrameMkLst>
        </pc:graphicFrameChg>
        <pc:graphicFrameChg chg="add del mod modGraphic">
          <ac:chgData name="imada seiya is" userId="4e905a3c-6894-40a5-835b-f5c33d0a35a3" providerId="ADAL" clId="{85AF02C6-DDFD-49FE-85A9-BC235B223519}" dt="2025-06-08T09:22:26.957" v="5641" actId="478"/>
          <ac:graphicFrameMkLst>
            <pc:docMk/>
            <pc:sldMk cId="3118699210" sldId="270"/>
            <ac:graphicFrameMk id="73" creationId="{A195D4F0-D64D-A49E-E4EC-0917C310B0A0}"/>
          </ac:graphicFrameMkLst>
        </pc:graphicFrameChg>
        <pc:picChg chg="add mod">
          <ac:chgData name="imada seiya is" userId="4e905a3c-6894-40a5-835b-f5c33d0a35a3" providerId="ADAL" clId="{85AF02C6-DDFD-49FE-85A9-BC235B223519}" dt="2025-06-08T08:52:58.525" v="5365" actId="1076"/>
          <ac:picMkLst>
            <pc:docMk/>
            <pc:sldMk cId="3118699210" sldId="270"/>
            <ac:picMk id="2" creationId="{F034F08B-8B8C-885F-EB8E-9FA15ED7C6AB}"/>
          </ac:picMkLst>
        </pc:picChg>
        <pc:picChg chg="add mod">
          <ac:chgData name="imada seiya is" userId="4e905a3c-6894-40a5-835b-f5c33d0a35a3" providerId="ADAL" clId="{85AF02C6-DDFD-49FE-85A9-BC235B223519}" dt="2025-06-08T09:03:42.919" v="5418" actId="1076"/>
          <ac:picMkLst>
            <pc:docMk/>
            <pc:sldMk cId="3118699210" sldId="270"/>
            <ac:picMk id="3" creationId="{19F8825B-62F4-084D-4B09-BE7E22F540FC}"/>
          </ac:picMkLst>
        </pc:picChg>
        <pc:picChg chg="add mod">
          <ac:chgData name="imada seiya is" userId="4e905a3c-6894-40a5-835b-f5c33d0a35a3" providerId="ADAL" clId="{85AF02C6-DDFD-49FE-85A9-BC235B223519}" dt="2025-06-08T08:52:58.525" v="5365" actId="1076"/>
          <ac:picMkLst>
            <pc:docMk/>
            <pc:sldMk cId="3118699210" sldId="270"/>
            <ac:picMk id="4" creationId="{3E3AE3A3-B1D3-B2A0-445A-3831078642D5}"/>
          </ac:picMkLst>
        </pc:picChg>
        <pc:picChg chg="add mod">
          <ac:chgData name="imada seiya is" userId="4e905a3c-6894-40a5-835b-f5c33d0a35a3" providerId="ADAL" clId="{85AF02C6-DDFD-49FE-85A9-BC235B223519}" dt="2025-06-08T09:02:28.635" v="5387"/>
          <ac:picMkLst>
            <pc:docMk/>
            <pc:sldMk cId="3118699210" sldId="270"/>
            <ac:picMk id="17" creationId="{8F59599E-A710-8661-0606-6E484FA637F6}"/>
          </ac:picMkLst>
        </pc:picChg>
        <pc:picChg chg="add mod">
          <ac:chgData name="imada seiya is" userId="4e905a3c-6894-40a5-835b-f5c33d0a35a3" providerId="ADAL" clId="{85AF02C6-DDFD-49FE-85A9-BC235B223519}" dt="2025-06-08T09:02:28.635" v="5387"/>
          <ac:picMkLst>
            <pc:docMk/>
            <pc:sldMk cId="3118699210" sldId="270"/>
            <ac:picMk id="18" creationId="{B28B69E6-4E55-02B1-BF1D-C88C9BF8B96B}"/>
          </ac:picMkLst>
        </pc:picChg>
        <pc:picChg chg="add mod">
          <ac:chgData name="imada seiya is" userId="4e905a3c-6894-40a5-835b-f5c33d0a35a3" providerId="ADAL" clId="{85AF02C6-DDFD-49FE-85A9-BC235B223519}" dt="2025-06-08T09:02:28.635" v="5387"/>
          <ac:picMkLst>
            <pc:docMk/>
            <pc:sldMk cId="3118699210" sldId="270"/>
            <ac:picMk id="19" creationId="{657E5B68-A962-DED3-380F-F5E46439E61C}"/>
          </ac:picMkLst>
        </pc:picChg>
        <pc:picChg chg="add mod">
          <ac:chgData name="imada seiya is" userId="4e905a3c-6894-40a5-835b-f5c33d0a35a3" providerId="ADAL" clId="{85AF02C6-DDFD-49FE-85A9-BC235B223519}" dt="2025-06-08T09:02:28.635" v="5387"/>
          <ac:picMkLst>
            <pc:docMk/>
            <pc:sldMk cId="3118699210" sldId="270"/>
            <ac:picMk id="20" creationId="{EEF7CED6-EAA1-94A7-E8BE-EF1AC5F1E55C}"/>
          </ac:picMkLst>
        </pc:picChg>
        <pc:picChg chg="add mod">
          <ac:chgData name="imada seiya is" userId="4e905a3c-6894-40a5-835b-f5c33d0a35a3" providerId="ADAL" clId="{85AF02C6-DDFD-49FE-85A9-BC235B223519}" dt="2025-06-08T09:02:28.635" v="5387"/>
          <ac:picMkLst>
            <pc:docMk/>
            <pc:sldMk cId="3118699210" sldId="270"/>
            <ac:picMk id="21" creationId="{42A6B056-27E6-1902-8D26-4461BC1BD0A5}"/>
          </ac:picMkLst>
        </pc:picChg>
        <pc:picChg chg="add mod">
          <ac:chgData name="imada seiya is" userId="4e905a3c-6894-40a5-835b-f5c33d0a35a3" providerId="ADAL" clId="{85AF02C6-DDFD-49FE-85A9-BC235B223519}" dt="2025-06-08T09:02:28.635" v="5387"/>
          <ac:picMkLst>
            <pc:docMk/>
            <pc:sldMk cId="3118699210" sldId="270"/>
            <ac:picMk id="22" creationId="{9BBA071F-F09C-45EC-19FC-E15B8A16E7EF}"/>
          </ac:picMkLst>
        </pc:picChg>
        <pc:picChg chg="add mod">
          <ac:chgData name="imada seiya is" userId="4e905a3c-6894-40a5-835b-f5c33d0a35a3" providerId="ADAL" clId="{85AF02C6-DDFD-49FE-85A9-BC235B223519}" dt="2025-06-08T09:02:28.635" v="5387"/>
          <ac:picMkLst>
            <pc:docMk/>
            <pc:sldMk cId="3118699210" sldId="270"/>
            <ac:picMk id="23" creationId="{46429B82-5EC7-F68C-9199-40ECAA1FC804}"/>
          </ac:picMkLst>
        </pc:picChg>
        <pc:picChg chg="add mod">
          <ac:chgData name="imada seiya is" userId="4e905a3c-6894-40a5-835b-f5c33d0a35a3" providerId="ADAL" clId="{85AF02C6-DDFD-49FE-85A9-BC235B223519}" dt="2025-06-08T09:02:28.635" v="5387"/>
          <ac:picMkLst>
            <pc:docMk/>
            <pc:sldMk cId="3118699210" sldId="270"/>
            <ac:picMk id="24" creationId="{0B97F5BE-9ED9-FB74-11AD-4BCF4E677C0E}"/>
          </ac:picMkLst>
        </pc:picChg>
        <pc:picChg chg="add mod">
          <ac:chgData name="imada seiya is" userId="4e905a3c-6894-40a5-835b-f5c33d0a35a3" providerId="ADAL" clId="{85AF02C6-DDFD-49FE-85A9-BC235B223519}" dt="2025-06-08T09:02:28.635" v="5387"/>
          <ac:picMkLst>
            <pc:docMk/>
            <pc:sldMk cId="3118699210" sldId="270"/>
            <ac:picMk id="27" creationId="{48240F6C-66A8-1743-E262-D7EAD236AA94}"/>
          </ac:picMkLst>
        </pc:picChg>
        <pc:picChg chg="add mod">
          <ac:chgData name="imada seiya is" userId="4e905a3c-6894-40a5-835b-f5c33d0a35a3" providerId="ADAL" clId="{85AF02C6-DDFD-49FE-85A9-BC235B223519}" dt="2025-06-08T09:02:28.635" v="5387"/>
          <ac:picMkLst>
            <pc:docMk/>
            <pc:sldMk cId="3118699210" sldId="270"/>
            <ac:picMk id="28" creationId="{A6C9BD92-8308-3C3F-F304-40190C4EB655}"/>
          </ac:picMkLst>
        </pc:picChg>
        <pc:picChg chg="add mod">
          <ac:chgData name="imada seiya is" userId="4e905a3c-6894-40a5-835b-f5c33d0a35a3" providerId="ADAL" clId="{85AF02C6-DDFD-49FE-85A9-BC235B223519}" dt="2025-06-08T09:02:28.635" v="5387"/>
          <ac:picMkLst>
            <pc:docMk/>
            <pc:sldMk cId="3118699210" sldId="270"/>
            <ac:picMk id="29" creationId="{76623D89-E8FE-65A6-EF7E-8951BA02DE05}"/>
          </ac:picMkLst>
        </pc:picChg>
        <pc:picChg chg="add mod">
          <ac:chgData name="imada seiya is" userId="4e905a3c-6894-40a5-835b-f5c33d0a35a3" providerId="ADAL" clId="{85AF02C6-DDFD-49FE-85A9-BC235B223519}" dt="2025-06-08T09:02:28.635" v="5387"/>
          <ac:picMkLst>
            <pc:docMk/>
            <pc:sldMk cId="3118699210" sldId="270"/>
            <ac:picMk id="30" creationId="{F09393D2-F2C5-FC6A-CFF1-D5F4462CED34}"/>
          </ac:picMkLst>
        </pc:picChg>
        <pc:picChg chg="add mod">
          <ac:chgData name="imada seiya is" userId="4e905a3c-6894-40a5-835b-f5c33d0a35a3" providerId="ADAL" clId="{85AF02C6-DDFD-49FE-85A9-BC235B223519}" dt="2025-06-08T09:02:28.635" v="5387"/>
          <ac:picMkLst>
            <pc:docMk/>
            <pc:sldMk cId="3118699210" sldId="270"/>
            <ac:picMk id="31" creationId="{6CF6F314-466E-624C-4861-D54DCFBADB5B}"/>
          </ac:picMkLst>
        </pc:picChg>
        <pc:picChg chg="add mod">
          <ac:chgData name="imada seiya is" userId="4e905a3c-6894-40a5-835b-f5c33d0a35a3" providerId="ADAL" clId="{85AF02C6-DDFD-49FE-85A9-BC235B223519}" dt="2025-06-08T09:02:28.635" v="5387"/>
          <ac:picMkLst>
            <pc:docMk/>
            <pc:sldMk cId="3118699210" sldId="270"/>
            <ac:picMk id="32" creationId="{E236F150-2A80-D020-4AA2-0CDD074F9CD7}"/>
          </ac:picMkLst>
        </pc:picChg>
        <pc:picChg chg="add del mod">
          <ac:chgData name="imada seiya is" userId="4e905a3c-6894-40a5-835b-f5c33d0a35a3" providerId="ADAL" clId="{85AF02C6-DDFD-49FE-85A9-BC235B223519}" dt="2025-06-08T09:02:36.062" v="5390" actId="478"/>
          <ac:picMkLst>
            <pc:docMk/>
            <pc:sldMk cId="3118699210" sldId="270"/>
            <ac:picMk id="38" creationId="{D05EF2DB-A39A-858C-F4AD-DE94884E3CF5}"/>
          </ac:picMkLst>
        </pc:picChg>
        <pc:picChg chg="add del mod">
          <ac:chgData name="imada seiya is" userId="4e905a3c-6894-40a5-835b-f5c33d0a35a3" providerId="ADAL" clId="{85AF02C6-DDFD-49FE-85A9-BC235B223519}" dt="2025-06-08T09:02:36.922" v="5391" actId="478"/>
          <ac:picMkLst>
            <pc:docMk/>
            <pc:sldMk cId="3118699210" sldId="270"/>
            <ac:picMk id="39" creationId="{135886B3-8613-2B9D-9E07-68048456A242}"/>
          </ac:picMkLst>
        </pc:picChg>
        <pc:picChg chg="add del mod">
          <ac:chgData name="imada seiya is" userId="4e905a3c-6894-40a5-835b-f5c33d0a35a3" providerId="ADAL" clId="{85AF02C6-DDFD-49FE-85A9-BC235B223519}" dt="2025-06-08T09:02:35.054" v="5389" actId="478"/>
          <ac:picMkLst>
            <pc:docMk/>
            <pc:sldMk cId="3118699210" sldId="270"/>
            <ac:picMk id="40" creationId="{9B478AFD-341B-5F95-D03D-A7807855DB4E}"/>
          </ac:picMkLst>
        </pc:picChg>
        <pc:picChg chg="add del mod">
          <ac:chgData name="imada seiya is" userId="4e905a3c-6894-40a5-835b-f5c33d0a35a3" providerId="ADAL" clId="{85AF02C6-DDFD-49FE-85A9-BC235B223519}" dt="2025-06-08T09:02:35.054" v="5389" actId="478"/>
          <ac:picMkLst>
            <pc:docMk/>
            <pc:sldMk cId="3118699210" sldId="270"/>
            <ac:picMk id="41" creationId="{D7030512-4A43-DA91-D66B-C554BBFA21EF}"/>
          </ac:picMkLst>
        </pc:picChg>
        <pc:picChg chg="add del mod">
          <ac:chgData name="imada seiya is" userId="4e905a3c-6894-40a5-835b-f5c33d0a35a3" providerId="ADAL" clId="{85AF02C6-DDFD-49FE-85A9-BC235B223519}" dt="2025-06-08T09:02:38.693" v="5394" actId="478"/>
          <ac:picMkLst>
            <pc:docMk/>
            <pc:sldMk cId="3118699210" sldId="270"/>
            <ac:picMk id="42" creationId="{F2A13E3C-B294-25F5-64C2-C83846CCF6E9}"/>
          </ac:picMkLst>
        </pc:picChg>
        <pc:picChg chg="add del mod">
          <ac:chgData name="imada seiya is" userId="4e905a3c-6894-40a5-835b-f5c33d0a35a3" providerId="ADAL" clId="{85AF02C6-DDFD-49FE-85A9-BC235B223519}" dt="2025-06-08T09:02:35.054" v="5389" actId="478"/>
          <ac:picMkLst>
            <pc:docMk/>
            <pc:sldMk cId="3118699210" sldId="270"/>
            <ac:picMk id="43" creationId="{11A20AE6-DBD6-DBD8-FFE2-87C3F5AAAAA0}"/>
          </ac:picMkLst>
        </pc:picChg>
        <pc:picChg chg="add del mod">
          <ac:chgData name="imada seiya is" userId="4e905a3c-6894-40a5-835b-f5c33d0a35a3" providerId="ADAL" clId="{85AF02C6-DDFD-49FE-85A9-BC235B223519}" dt="2025-06-08T09:02:35.054" v="5389" actId="478"/>
          <ac:picMkLst>
            <pc:docMk/>
            <pc:sldMk cId="3118699210" sldId="270"/>
            <ac:picMk id="44" creationId="{FBAA933C-D18A-6E10-3E90-E3F637C69169}"/>
          </ac:picMkLst>
        </pc:picChg>
        <pc:picChg chg="add del mod">
          <ac:chgData name="imada seiya is" userId="4e905a3c-6894-40a5-835b-f5c33d0a35a3" providerId="ADAL" clId="{85AF02C6-DDFD-49FE-85A9-BC235B223519}" dt="2025-06-08T09:02:35.054" v="5389" actId="478"/>
          <ac:picMkLst>
            <pc:docMk/>
            <pc:sldMk cId="3118699210" sldId="270"/>
            <ac:picMk id="45" creationId="{3F182BCB-FD74-DF89-02F1-8DF11156645F}"/>
          </ac:picMkLst>
        </pc:picChg>
        <pc:picChg chg="add del mod">
          <ac:chgData name="imada seiya is" userId="4e905a3c-6894-40a5-835b-f5c33d0a35a3" providerId="ADAL" clId="{85AF02C6-DDFD-49FE-85A9-BC235B223519}" dt="2025-06-08T09:02:35.054" v="5389" actId="478"/>
          <ac:picMkLst>
            <pc:docMk/>
            <pc:sldMk cId="3118699210" sldId="270"/>
            <ac:picMk id="48" creationId="{87BBAE5C-BD69-AC06-D25C-2CB45A28CBF6}"/>
          </ac:picMkLst>
        </pc:picChg>
        <pc:picChg chg="add del mod">
          <ac:chgData name="imada seiya is" userId="4e905a3c-6894-40a5-835b-f5c33d0a35a3" providerId="ADAL" clId="{85AF02C6-DDFD-49FE-85A9-BC235B223519}" dt="2025-06-08T09:02:35.054" v="5389" actId="478"/>
          <ac:picMkLst>
            <pc:docMk/>
            <pc:sldMk cId="3118699210" sldId="270"/>
            <ac:picMk id="49" creationId="{4F2A59AD-1025-E9C0-0CC8-F6A1F5C94E6B}"/>
          </ac:picMkLst>
        </pc:picChg>
        <pc:picChg chg="add del mod">
          <ac:chgData name="imada seiya is" userId="4e905a3c-6894-40a5-835b-f5c33d0a35a3" providerId="ADAL" clId="{85AF02C6-DDFD-49FE-85A9-BC235B223519}" dt="2025-06-08T09:02:38.252" v="5393" actId="478"/>
          <ac:picMkLst>
            <pc:docMk/>
            <pc:sldMk cId="3118699210" sldId="270"/>
            <ac:picMk id="50" creationId="{263425FF-EEBB-3AF5-EBE9-FE31435907B4}"/>
          </ac:picMkLst>
        </pc:picChg>
        <pc:picChg chg="add del mod">
          <ac:chgData name="imada seiya is" userId="4e905a3c-6894-40a5-835b-f5c33d0a35a3" providerId="ADAL" clId="{85AF02C6-DDFD-49FE-85A9-BC235B223519}" dt="2025-06-08T09:02:37.468" v="5392" actId="478"/>
          <ac:picMkLst>
            <pc:docMk/>
            <pc:sldMk cId="3118699210" sldId="270"/>
            <ac:picMk id="51" creationId="{4F0DB65B-5711-6696-A948-72B98C90474B}"/>
          </ac:picMkLst>
        </pc:picChg>
        <pc:picChg chg="add del mod">
          <ac:chgData name="imada seiya is" userId="4e905a3c-6894-40a5-835b-f5c33d0a35a3" providerId="ADAL" clId="{85AF02C6-DDFD-49FE-85A9-BC235B223519}" dt="2025-06-08T09:02:35.054" v="5389" actId="478"/>
          <ac:picMkLst>
            <pc:docMk/>
            <pc:sldMk cId="3118699210" sldId="270"/>
            <ac:picMk id="52" creationId="{DE3FE8FB-094D-F2E5-EBB5-47ECF0498783}"/>
          </ac:picMkLst>
        </pc:picChg>
        <pc:picChg chg="add del mod">
          <ac:chgData name="imada seiya is" userId="4e905a3c-6894-40a5-835b-f5c33d0a35a3" providerId="ADAL" clId="{85AF02C6-DDFD-49FE-85A9-BC235B223519}" dt="2025-06-08T09:02:35.054" v="5389" actId="478"/>
          <ac:picMkLst>
            <pc:docMk/>
            <pc:sldMk cId="3118699210" sldId="270"/>
            <ac:picMk id="53" creationId="{725CA580-FD15-6974-8BE6-BF800C3A2D3E}"/>
          </ac:picMkLst>
        </pc:picChg>
        <pc:picChg chg="add mod">
          <ac:chgData name="imada seiya is" userId="4e905a3c-6894-40a5-835b-f5c33d0a35a3" providerId="ADAL" clId="{85AF02C6-DDFD-49FE-85A9-BC235B223519}" dt="2025-06-08T09:07:24.549" v="5450" actId="1076"/>
          <ac:picMkLst>
            <pc:docMk/>
            <pc:sldMk cId="3118699210" sldId="270"/>
            <ac:picMk id="58" creationId="{3F1E3069-FD6E-6618-D1B2-C205DCDFF145}"/>
          </ac:picMkLst>
        </pc:picChg>
        <pc:picChg chg="add mod">
          <ac:chgData name="imada seiya is" userId="4e905a3c-6894-40a5-835b-f5c33d0a35a3" providerId="ADAL" clId="{85AF02C6-DDFD-49FE-85A9-BC235B223519}" dt="2025-06-08T09:07:24.549" v="5450" actId="1076"/>
          <ac:picMkLst>
            <pc:docMk/>
            <pc:sldMk cId="3118699210" sldId="270"/>
            <ac:picMk id="61" creationId="{A2554C1C-E7CA-F069-D034-DE3691A327B0}"/>
          </ac:picMkLst>
        </pc:picChg>
        <pc:picChg chg="add mod">
          <ac:chgData name="imada seiya is" userId="4e905a3c-6894-40a5-835b-f5c33d0a35a3" providerId="ADAL" clId="{85AF02C6-DDFD-49FE-85A9-BC235B223519}" dt="2025-06-08T09:07:24.549" v="5450" actId="1076"/>
          <ac:picMkLst>
            <pc:docMk/>
            <pc:sldMk cId="3118699210" sldId="270"/>
            <ac:picMk id="62" creationId="{A8760E14-14EA-F15B-2FA2-D8CC67E2A167}"/>
          </ac:picMkLst>
        </pc:picChg>
        <pc:cxnChg chg="add mod">
          <ac:chgData name="imada seiya is" userId="4e905a3c-6894-40a5-835b-f5c33d0a35a3" providerId="ADAL" clId="{85AF02C6-DDFD-49FE-85A9-BC235B223519}" dt="2025-06-08T09:07:36.421" v="5452" actId="1076"/>
          <ac:cxnSpMkLst>
            <pc:docMk/>
            <pc:sldMk cId="3118699210" sldId="270"/>
            <ac:cxnSpMk id="67" creationId="{F0E2A9F3-A8E8-1A09-02F0-DFFD18FEBB42}"/>
          </ac:cxnSpMkLst>
        </pc:cxnChg>
        <pc:cxnChg chg="add mod">
          <ac:chgData name="imada seiya is" userId="4e905a3c-6894-40a5-835b-f5c33d0a35a3" providerId="ADAL" clId="{85AF02C6-DDFD-49FE-85A9-BC235B223519}" dt="2025-06-08T09:13:15.846" v="5515" actId="14100"/>
          <ac:cxnSpMkLst>
            <pc:docMk/>
            <pc:sldMk cId="3118699210" sldId="270"/>
            <ac:cxnSpMk id="68" creationId="{1EA4EE47-B7A4-95E4-A755-A9BB8A09F15A}"/>
          </ac:cxnSpMkLst>
        </pc:cxnChg>
      </pc:sldChg>
      <pc:sldChg chg="addSp delSp modSp add mod ord modClrScheme modShow chgLayout modNotesTx">
        <pc:chgData name="imada seiya is" userId="4e905a3c-6894-40a5-835b-f5c33d0a35a3" providerId="ADAL" clId="{85AF02C6-DDFD-49FE-85A9-BC235B223519}" dt="2025-06-11T05:36:57.387" v="14771" actId="700"/>
        <pc:sldMkLst>
          <pc:docMk/>
          <pc:sldMk cId="1966110869" sldId="271"/>
        </pc:sldMkLst>
        <pc:spChg chg="del">
          <ac:chgData name="imada seiya is" userId="4e905a3c-6894-40a5-835b-f5c33d0a35a3" providerId="ADAL" clId="{85AF02C6-DDFD-49FE-85A9-BC235B223519}" dt="2025-06-08T09:15:26.747" v="5555" actId="478"/>
          <ac:spMkLst>
            <pc:docMk/>
            <pc:sldMk cId="1966110869" sldId="271"/>
            <ac:spMk id="6" creationId="{128871FF-8DA8-1DEE-8252-E070C828323A}"/>
          </ac:spMkLst>
        </pc:spChg>
        <pc:spChg chg="del">
          <ac:chgData name="imada seiya is" userId="4e905a3c-6894-40a5-835b-f5c33d0a35a3" providerId="ADAL" clId="{85AF02C6-DDFD-49FE-85A9-BC235B223519}" dt="2025-06-08T09:15:26.747" v="5555" actId="478"/>
          <ac:spMkLst>
            <pc:docMk/>
            <pc:sldMk cId="1966110869" sldId="271"/>
            <ac:spMk id="7" creationId="{E4136DB9-5D4D-B77D-EB00-04A5F31CE7C8}"/>
          </ac:spMkLst>
        </pc:spChg>
        <pc:spChg chg="del">
          <ac:chgData name="imada seiya is" userId="4e905a3c-6894-40a5-835b-f5c33d0a35a3" providerId="ADAL" clId="{85AF02C6-DDFD-49FE-85A9-BC235B223519}" dt="2025-06-08T09:15:26.747" v="5555" actId="478"/>
          <ac:spMkLst>
            <pc:docMk/>
            <pc:sldMk cId="1966110869" sldId="271"/>
            <ac:spMk id="8" creationId="{3F6C0950-23C8-09DA-DBAA-D32A2F7EAFD7}"/>
          </ac:spMkLst>
        </pc:spChg>
        <pc:spChg chg="del">
          <ac:chgData name="imada seiya is" userId="4e905a3c-6894-40a5-835b-f5c33d0a35a3" providerId="ADAL" clId="{85AF02C6-DDFD-49FE-85A9-BC235B223519}" dt="2025-06-08T09:15:26.747" v="5555" actId="478"/>
          <ac:spMkLst>
            <pc:docMk/>
            <pc:sldMk cId="1966110869" sldId="271"/>
            <ac:spMk id="9" creationId="{302E264B-74F7-2BE3-9604-B79ECFAA96A5}"/>
          </ac:spMkLst>
        </pc:spChg>
        <pc:spChg chg="del">
          <ac:chgData name="imada seiya is" userId="4e905a3c-6894-40a5-835b-f5c33d0a35a3" providerId="ADAL" clId="{85AF02C6-DDFD-49FE-85A9-BC235B223519}" dt="2025-06-08T09:15:26.747" v="5555" actId="478"/>
          <ac:spMkLst>
            <pc:docMk/>
            <pc:sldMk cId="1966110869" sldId="271"/>
            <ac:spMk id="10" creationId="{63E9513B-ADFA-720D-89F7-0D5638B4B8FF}"/>
          </ac:spMkLst>
        </pc:spChg>
        <pc:spChg chg="del">
          <ac:chgData name="imada seiya is" userId="4e905a3c-6894-40a5-835b-f5c33d0a35a3" providerId="ADAL" clId="{85AF02C6-DDFD-49FE-85A9-BC235B223519}" dt="2025-06-08T09:15:26.747" v="5555" actId="478"/>
          <ac:spMkLst>
            <pc:docMk/>
            <pc:sldMk cId="1966110869" sldId="271"/>
            <ac:spMk id="11" creationId="{E7400C14-052A-5016-3DD7-663105873696}"/>
          </ac:spMkLst>
        </pc:spChg>
        <pc:spChg chg="del">
          <ac:chgData name="imada seiya is" userId="4e905a3c-6894-40a5-835b-f5c33d0a35a3" providerId="ADAL" clId="{85AF02C6-DDFD-49FE-85A9-BC235B223519}" dt="2025-06-08T09:15:26.747" v="5555" actId="478"/>
          <ac:spMkLst>
            <pc:docMk/>
            <pc:sldMk cId="1966110869" sldId="271"/>
            <ac:spMk id="12" creationId="{C1539212-0BD6-601B-35BF-CBA0677FA6EF}"/>
          </ac:spMkLst>
        </pc:spChg>
        <pc:spChg chg="del">
          <ac:chgData name="imada seiya is" userId="4e905a3c-6894-40a5-835b-f5c33d0a35a3" providerId="ADAL" clId="{85AF02C6-DDFD-49FE-85A9-BC235B223519}" dt="2025-06-08T09:15:26.747" v="5555" actId="478"/>
          <ac:spMkLst>
            <pc:docMk/>
            <pc:sldMk cId="1966110869" sldId="271"/>
            <ac:spMk id="13" creationId="{981F8E32-4699-D1BC-0E64-7609C669895D}"/>
          </ac:spMkLst>
        </pc:spChg>
        <pc:spChg chg="del">
          <ac:chgData name="imada seiya is" userId="4e905a3c-6894-40a5-835b-f5c33d0a35a3" providerId="ADAL" clId="{85AF02C6-DDFD-49FE-85A9-BC235B223519}" dt="2025-06-08T09:15:26.747" v="5555" actId="478"/>
          <ac:spMkLst>
            <pc:docMk/>
            <pc:sldMk cId="1966110869" sldId="271"/>
            <ac:spMk id="14" creationId="{E26FAD96-50ED-14A4-527F-719BCC6B8EEF}"/>
          </ac:spMkLst>
        </pc:spChg>
        <pc:spChg chg="del mod">
          <ac:chgData name="imada seiya is" userId="4e905a3c-6894-40a5-835b-f5c33d0a35a3" providerId="ADAL" clId="{85AF02C6-DDFD-49FE-85A9-BC235B223519}" dt="2025-06-11T05:36:10.493" v="14760" actId="478"/>
          <ac:spMkLst>
            <pc:docMk/>
            <pc:sldMk cId="1966110869" sldId="271"/>
            <ac:spMk id="15" creationId="{4169A486-F45C-C1B1-A9AB-1DD7F2742810}"/>
          </ac:spMkLst>
        </pc:spChg>
        <pc:spChg chg="add mod">
          <ac:chgData name="imada seiya is" userId="4e905a3c-6894-40a5-835b-f5c33d0a35a3" providerId="ADAL" clId="{85AF02C6-DDFD-49FE-85A9-BC235B223519}" dt="2025-06-08T09:15:55.923" v="5560"/>
          <ac:spMkLst>
            <pc:docMk/>
            <pc:sldMk cId="1966110869" sldId="271"/>
            <ac:spMk id="17" creationId="{19864B89-0031-62A8-04BB-EF7349B4A4B4}"/>
          </ac:spMkLst>
        </pc:spChg>
        <pc:spChg chg="add mod">
          <ac:chgData name="imada seiya is" userId="4e905a3c-6894-40a5-835b-f5c33d0a35a3" providerId="ADAL" clId="{85AF02C6-DDFD-49FE-85A9-BC235B223519}" dt="2025-06-08T09:15:55.923" v="5560"/>
          <ac:spMkLst>
            <pc:docMk/>
            <pc:sldMk cId="1966110869" sldId="271"/>
            <ac:spMk id="18" creationId="{DB435038-CE2C-CC9A-81DE-CEEEC8F66413}"/>
          </ac:spMkLst>
        </pc:spChg>
        <pc:spChg chg="add mod">
          <ac:chgData name="imada seiya is" userId="4e905a3c-6894-40a5-835b-f5c33d0a35a3" providerId="ADAL" clId="{85AF02C6-DDFD-49FE-85A9-BC235B223519}" dt="2025-06-08T09:15:55.923" v="5560"/>
          <ac:spMkLst>
            <pc:docMk/>
            <pc:sldMk cId="1966110869" sldId="271"/>
            <ac:spMk id="20" creationId="{E418223F-84F6-1E60-D884-9594119B1A8A}"/>
          </ac:spMkLst>
        </pc:spChg>
        <pc:spChg chg="add mod">
          <ac:chgData name="imada seiya is" userId="4e905a3c-6894-40a5-835b-f5c33d0a35a3" providerId="ADAL" clId="{85AF02C6-DDFD-49FE-85A9-BC235B223519}" dt="2025-06-08T09:15:55.923" v="5560"/>
          <ac:spMkLst>
            <pc:docMk/>
            <pc:sldMk cId="1966110869" sldId="271"/>
            <ac:spMk id="21" creationId="{8D673BCD-1B2A-DDAB-B706-DB5324AE34E3}"/>
          </ac:spMkLst>
        </pc:spChg>
        <pc:spChg chg="add mod">
          <ac:chgData name="imada seiya is" userId="4e905a3c-6894-40a5-835b-f5c33d0a35a3" providerId="ADAL" clId="{85AF02C6-DDFD-49FE-85A9-BC235B223519}" dt="2025-06-08T09:15:55.923" v="5560"/>
          <ac:spMkLst>
            <pc:docMk/>
            <pc:sldMk cId="1966110869" sldId="271"/>
            <ac:spMk id="22" creationId="{F04874F2-77C8-C3AF-FFFA-C116148A444F}"/>
          </ac:spMkLst>
        </pc:spChg>
        <pc:spChg chg="add mod">
          <ac:chgData name="imada seiya is" userId="4e905a3c-6894-40a5-835b-f5c33d0a35a3" providerId="ADAL" clId="{85AF02C6-DDFD-49FE-85A9-BC235B223519}" dt="2025-06-08T09:15:55.923" v="5560"/>
          <ac:spMkLst>
            <pc:docMk/>
            <pc:sldMk cId="1966110869" sldId="271"/>
            <ac:spMk id="23" creationId="{FF75CF57-6B59-D41C-C7FF-B25C986A86CE}"/>
          </ac:spMkLst>
        </pc:spChg>
        <pc:spChg chg="add mod">
          <ac:chgData name="imada seiya is" userId="4e905a3c-6894-40a5-835b-f5c33d0a35a3" providerId="ADAL" clId="{85AF02C6-DDFD-49FE-85A9-BC235B223519}" dt="2025-06-08T09:15:55.923" v="5560"/>
          <ac:spMkLst>
            <pc:docMk/>
            <pc:sldMk cId="1966110869" sldId="271"/>
            <ac:spMk id="24" creationId="{E6B35BC8-FA57-96C0-022F-CB353CCD0EFA}"/>
          </ac:spMkLst>
        </pc:spChg>
        <pc:spChg chg="add mod">
          <ac:chgData name="imada seiya is" userId="4e905a3c-6894-40a5-835b-f5c33d0a35a3" providerId="ADAL" clId="{85AF02C6-DDFD-49FE-85A9-BC235B223519}" dt="2025-06-08T09:59:46.223" v="5899" actId="1076"/>
          <ac:spMkLst>
            <pc:docMk/>
            <pc:sldMk cId="1966110869" sldId="271"/>
            <ac:spMk id="26" creationId="{4EA1017E-01D8-716C-E108-FC951A283283}"/>
          </ac:spMkLst>
        </pc:spChg>
        <pc:spChg chg="add mod">
          <ac:chgData name="imada seiya is" userId="4e905a3c-6894-40a5-835b-f5c33d0a35a3" providerId="ADAL" clId="{85AF02C6-DDFD-49FE-85A9-BC235B223519}" dt="2025-06-08T09:59:46.223" v="5899" actId="1076"/>
          <ac:spMkLst>
            <pc:docMk/>
            <pc:sldMk cId="1966110869" sldId="271"/>
            <ac:spMk id="27" creationId="{7C028A61-3610-0B3A-B8F2-9EF3882593A9}"/>
          </ac:spMkLst>
        </pc:spChg>
        <pc:spChg chg="add mod">
          <ac:chgData name="imada seiya is" userId="4e905a3c-6894-40a5-835b-f5c33d0a35a3" providerId="ADAL" clId="{85AF02C6-DDFD-49FE-85A9-BC235B223519}" dt="2025-06-08T09:59:46.223" v="5899" actId="1076"/>
          <ac:spMkLst>
            <pc:docMk/>
            <pc:sldMk cId="1966110869" sldId="271"/>
            <ac:spMk id="29" creationId="{3B40221C-4C77-040B-8505-30B411D49CEC}"/>
          </ac:spMkLst>
        </pc:spChg>
        <pc:spChg chg="add mod">
          <ac:chgData name="imada seiya is" userId="4e905a3c-6894-40a5-835b-f5c33d0a35a3" providerId="ADAL" clId="{85AF02C6-DDFD-49FE-85A9-BC235B223519}" dt="2025-06-08T09:59:46.223" v="5899" actId="1076"/>
          <ac:spMkLst>
            <pc:docMk/>
            <pc:sldMk cId="1966110869" sldId="271"/>
            <ac:spMk id="30" creationId="{DE8B1AEC-C372-92F5-6255-78693B760A15}"/>
          </ac:spMkLst>
        </pc:spChg>
        <pc:spChg chg="add mod">
          <ac:chgData name="imada seiya is" userId="4e905a3c-6894-40a5-835b-f5c33d0a35a3" providerId="ADAL" clId="{85AF02C6-DDFD-49FE-85A9-BC235B223519}" dt="2025-06-08T09:59:46.223" v="5899" actId="1076"/>
          <ac:spMkLst>
            <pc:docMk/>
            <pc:sldMk cId="1966110869" sldId="271"/>
            <ac:spMk id="31" creationId="{F537B93D-2379-8C62-55B2-3C22433C0227}"/>
          </ac:spMkLst>
        </pc:spChg>
        <pc:spChg chg="add mod">
          <ac:chgData name="imada seiya is" userId="4e905a3c-6894-40a5-835b-f5c33d0a35a3" providerId="ADAL" clId="{85AF02C6-DDFD-49FE-85A9-BC235B223519}" dt="2025-06-08T10:00:17.825" v="5915" actId="207"/>
          <ac:spMkLst>
            <pc:docMk/>
            <pc:sldMk cId="1966110869" sldId="271"/>
            <ac:spMk id="32" creationId="{EAE4042A-75F6-0EA9-DD76-2DC0CBA47702}"/>
          </ac:spMkLst>
        </pc:spChg>
        <pc:spChg chg="add mod">
          <ac:chgData name="imada seiya is" userId="4e905a3c-6894-40a5-835b-f5c33d0a35a3" providerId="ADAL" clId="{85AF02C6-DDFD-49FE-85A9-BC235B223519}" dt="2025-06-08T10:00:17.825" v="5915" actId="207"/>
          <ac:spMkLst>
            <pc:docMk/>
            <pc:sldMk cId="1966110869" sldId="271"/>
            <ac:spMk id="33" creationId="{BA5C921B-1C6A-1E3C-7838-79140E9D8C9A}"/>
          </ac:spMkLst>
        </pc:spChg>
        <pc:spChg chg="add mod">
          <ac:chgData name="imada seiya is" userId="4e905a3c-6894-40a5-835b-f5c33d0a35a3" providerId="ADAL" clId="{85AF02C6-DDFD-49FE-85A9-BC235B223519}" dt="2025-06-08T09:59:46.223" v="5899" actId="1076"/>
          <ac:spMkLst>
            <pc:docMk/>
            <pc:sldMk cId="1966110869" sldId="271"/>
            <ac:spMk id="43" creationId="{77C151BA-A4CF-D0A4-7A0F-B40E1A111AEB}"/>
          </ac:spMkLst>
        </pc:spChg>
        <pc:spChg chg="add mod">
          <ac:chgData name="imada seiya is" userId="4e905a3c-6894-40a5-835b-f5c33d0a35a3" providerId="ADAL" clId="{85AF02C6-DDFD-49FE-85A9-BC235B223519}" dt="2025-06-08T09:59:46.223" v="5899" actId="1076"/>
          <ac:spMkLst>
            <pc:docMk/>
            <pc:sldMk cId="1966110869" sldId="271"/>
            <ac:spMk id="44" creationId="{E80F9834-60A5-0C89-A3B7-B9D2AD3CC220}"/>
          </ac:spMkLst>
        </pc:spChg>
        <pc:spChg chg="add del mod">
          <ac:chgData name="imada seiya is" userId="4e905a3c-6894-40a5-835b-f5c33d0a35a3" providerId="ADAL" clId="{85AF02C6-DDFD-49FE-85A9-BC235B223519}" dt="2025-06-08T09:48:52.725" v="5742" actId="478"/>
          <ac:spMkLst>
            <pc:docMk/>
            <pc:sldMk cId="1966110869" sldId="271"/>
            <ac:spMk id="45" creationId="{7D80C07A-58EB-E21B-4754-D23737CAA5B2}"/>
          </ac:spMkLst>
        </pc:spChg>
        <pc:spChg chg="del">
          <ac:chgData name="imada seiya is" userId="4e905a3c-6894-40a5-835b-f5c33d0a35a3" providerId="ADAL" clId="{85AF02C6-DDFD-49FE-85A9-BC235B223519}" dt="2025-06-08T09:16:08.996" v="5564" actId="478"/>
          <ac:spMkLst>
            <pc:docMk/>
            <pc:sldMk cId="1966110869" sldId="271"/>
            <ac:spMk id="46" creationId="{DE2C4403-BA99-6397-CEA9-64629D6F1F49}"/>
          </ac:spMkLst>
        </pc:spChg>
        <pc:spChg chg="mod">
          <ac:chgData name="imada seiya is" userId="4e905a3c-6894-40a5-835b-f5c33d0a35a3" providerId="ADAL" clId="{85AF02C6-DDFD-49FE-85A9-BC235B223519}" dt="2025-06-08T09:59:40.466" v="5897" actId="1076"/>
          <ac:spMkLst>
            <pc:docMk/>
            <pc:sldMk cId="1966110869" sldId="271"/>
            <ac:spMk id="47" creationId="{AD9433F6-BF06-B94D-831D-51F9AAD69B9F}"/>
          </ac:spMkLst>
        </pc:spChg>
        <pc:spChg chg="add del">
          <ac:chgData name="imada seiya is" userId="4e905a3c-6894-40a5-835b-f5c33d0a35a3" providerId="ADAL" clId="{85AF02C6-DDFD-49FE-85A9-BC235B223519}" dt="2025-06-08T09:22:39.588" v="5644" actId="22"/>
          <ac:spMkLst>
            <pc:docMk/>
            <pc:sldMk cId="1966110869" sldId="271"/>
            <ac:spMk id="51" creationId="{FB41E1B4-68FC-54F4-FE47-2B8B944E9136}"/>
          </ac:spMkLst>
        </pc:spChg>
        <pc:spChg chg="add del">
          <ac:chgData name="imada seiya is" userId="4e905a3c-6894-40a5-835b-f5c33d0a35a3" providerId="ADAL" clId="{85AF02C6-DDFD-49FE-85A9-BC235B223519}" dt="2025-06-08T09:22:40.736" v="5646" actId="22"/>
          <ac:spMkLst>
            <pc:docMk/>
            <pc:sldMk cId="1966110869" sldId="271"/>
            <ac:spMk id="53" creationId="{11DD5850-F804-5BDB-693D-DD80A578E55C}"/>
          </ac:spMkLst>
        </pc:spChg>
        <pc:spChg chg="mod">
          <ac:chgData name="imada seiya is" userId="4e905a3c-6894-40a5-835b-f5c33d0a35a3" providerId="ADAL" clId="{85AF02C6-DDFD-49FE-85A9-BC235B223519}" dt="2025-06-08T09:59:40.466" v="5897" actId="1076"/>
          <ac:spMkLst>
            <pc:docMk/>
            <pc:sldMk cId="1966110869" sldId="271"/>
            <ac:spMk id="54" creationId="{624E3BD4-5A69-B32F-8981-6C6D0B6F9E15}"/>
          </ac:spMkLst>
        </pc:spChg>
        <pc:spChg chg="mod">
          <ac:chgData name="imada seiya is" userId="4e905a3c-6894-40a5-835b-f5c33d0a35a3" providerId="ADAL" clId="{85AF02C6-DDFD-49FE-85A9-BC235B223519}" dt="2025-06-08T09:59:40.466" v="5897" actId="1076"/>
          <ac:spMkLst>
            <pc:docMk/>
            <pc:sldMk cId="1966110869" sldId="271"/>
            <ac:spMk id="55" creationId="{5861D507-C4B2-FA7D-6799-3D8816DAAC71}"/>
          </ac:spMkLst>
        </pc:spChg>
        <pc:spChg chg="mod">
          <ac:chgData name="imada seiya is" userId="4e905a3c-6894-40a5-835b-f5c33d0a35a3" providerId="ADAL" clId="{85AF02C6-DDFD-49FE-85A9-BC235B223519}" dt="2025-06-08T09:59:40.466" v="5897" actId="1076"/>
          <ac:spMkLst>
            <pc:docMk/>
            <pc:sldMk cId="1966110869" sldId="271"/>
            <ac:spMk id="56" creationId="{FEA3C39A-C551-4134-35E8-03A892BA5773}"/>
          </ac:spMkLst>
        </pc:spChg>
        <pc:spChg chg="mod">
          <ac:chgData name="imada seiya is" userId="4e905a3c-6894-40a5-835b-f5c33d0a35a3" providerId="ADAL" clId="{85AF02C6-DDFD-49FE-85A9-BC235B223519}" dt="2025-06-08T09:59:40.466" v="5897" actId="1076"/>
          <ac:spMkLst>
            <pc:docMk/>
            <pc:sldMk cId="1966110869" sldId="271"/>
            <ac:spMk id="57" creationId="{EDE289C4-0C7D-1F26-7B13-11B735C228C4}"/>
          </ac:spMkLst>
        </pc:spChg>
        <pc:spChg chg="mod">
          <ac:chgData name="imada seiya is" userId="4e905a3c-6894-40a5-835b-f5c33d0a35a3" providerId="ADAL" clId="{85AF02C6-DDFD-49FE-85A9-BC235B223519}" dt="2025-06-08T09:59:40.466" v="5897" actId="1076"/>
          <ac:spMkLst>
            <pc:docMk/>
            <pc:sldMk cId="1966110869" sldId="271"/>
            <ac:spMk id="59" creationId="{FCE33A18-AF2D-3E52-4D12-349B601E6445}"/>
          </ac:spMkLst>
        </pc:spChg>
        <pc:spChg chg="mod">
          <ac:chgData name="imada seiya is" userId="4e905a3c-6894-40a5-835b-f5c33d0a35a3" providerId="ADAL" clId="{85AF02C6-DDFD-49FE-85A9-BC235B223519}" dt="2025-06-08T09:59:40.466" v="5897" actId="1076"/>
          <ac:spMkLst>
            <pc:docMk/>
            <pc:sldMk cId="1966110869" sldId="271"/>
            <ac:spMk id="60" creationId="{A1CCC9E3-A0A2-7753-9F63-EF1D5A6DFA2D}"/>
          </ac:spMkLst>
        </pc:spChg>
        <pc:spChg chg="mod">
          <ac:chgData name="imada seiya is" userId="4e905a3c-6894-40a5-835b-f5c33d0a35a3" providerId="ADAL" clId="{85AF02C6-DDFD-49FE-85A9-BC235B223519}" dt="2025-06-08T09:59:40.466" v="5897" actId="1076"/>
          <ac:spMkLst>
            <pc:docMk/>
            <pc:sldMk cId="1966110869" sldId="271"/>
            <ac:spMk id="63" creationId="{851E3C5F-9B32-F206-2A6F-D2679DCBFEF1}"/>
          </ac:spMkLst>
        </pc:spChg>
        <pc:spChg chg="mod">
          <ac:chgData name="imada seiya is" userId="4e905a3c-6894-40a5-835b-f5c33d0a35a3" providerId="ADAL" clId="{85AF02C6-DDFD-49FE-85A9-BC235B223519}" dt="2025-06-08T09:59:40.466" v="5897" actId="1076"/>
          <ac:spMkLst>
            <pc:docMk/>
            <pc:sldMk cId="1966110869" sldId="271"/>
            <ac:spMk id="64" creationId="{5F35DD63-34C2-FFAE-93F5-3F7D270C77D9}"/>
          </ac:spMkLst>
        </pc:spChg>
        <pc:spChg chg="del">
          <ac:chgData name="imada seiya is" userId="4e905a3c-6894-40a5-835b-f5c33d0a35a3" providerId="ADAL" clId="{85AF02C6-DDFD-49FE-85A9-BC235B223519}" dt="2025-06-08T09:17:36.381" v="5579" actId="478"/>
          <ac:spMkLst>
            <pc:docMk/>
            <pc:sldMk cId="1966110869" sldId="271"/>
            <ac:spMk id="66" creationId="{02B80B6C-E29C-63A2-5DAD-E83008C46885}"/>
          </ac:spMkLst>
        </pc:spChg>
        <pc:spChg chg="add del mod">
          <ac:chgData name="imada seiya is" userId="4e905a3c-6894-40a5-835b-f5c33d0a35a3" providerId="ADAL" clId="{85AF02C6-DDFD-49FE-85A9-BC235B223519}" dt="2025-06-08T09:24:29.929" v="5672" actId="478"/>
          <ac:spMkLst>
            <pc:docMk/>
            <pc:sldMk cId="1966110869" sldId="271"/>
            <ac:spMk id="69" creationId="{FB10843A-72A3-E395-FA27-31C8D876C147}"/>
          </ac:spMkLst>
        </pc:spChg>
        <pc:spChg chg="add del mod">
          <ac:chgData name="imada seiya is" userId="4e905a3c-6894-40a5-835b-f5c33d0a35a3" providerId="ADAL" clId="{85AF02C6-DDFD-49FE-85A9-BC235B223519}" dt="2025-06-08T09:49:01.047" v="5747" actId="21"/>
          <ac:spMkLst>
            <pc:docMk/>
            <pc:sldMk cId="1966110869" sldId="271"/>
            <ac:spMk id="70" creationId="{D5069068-C26C-ADCC-D5BB-EB0E235B3EB1}"/>
          </ac:spMkLst>
        </pc:spChg>
        <pc:spChg chg="add del mod">
          <ac:chgData name="imada seiya is" userId="4e905a3c-6894-40a5-835b-f5c33d0a35a3" providerId="ADAL" clId="{85AF02C6-DDFD-49FE-85A9-BC235B223519}" dt="2025-06-08T09:24:29.929" v="5672" actId="478"/>
          <ac:spMkLst>
            <pc:docMk/>
            <pc:sldMk cId="1966110869" sldId="271"/>
            <ac:spMk id="71" creationId="{5B8E88AE-88C3-08C5-A742-E0315C958D8B}"/>
          </ac:spMkLst>
        </pc:spChg>
        <pc:spChg chg="add del mod">
          <ac:chgData name="imada seiya is" userId="4e905a3c-6894-40a5-835b-f5c33d0a35a3" providerId="ADAL" clId="{85AF02C6-DDFD-49FE-85A9-BC235B223519}" dt="2025-06-08T09:49:01.047" v="5747" actId="21"/>
          <ac:spMkLst>
            <pc:docMk/>
            <pc:sldMk cId="1966110869" sldId="271"/>
            <ac:spMk id="72" creationId="{0ADB57D3-A4EC-E746-AA3A-0C24218C6202}"/>
          </ac:spMkLst>
        </pc:spChg>
        <pc:spChg chg="add del">
          <ac:chgData name="imada seiya is" userId="4e905a3c-6894-40a5-835b-f5c33d0a35a3" providerId="ADAL" clId="{85AF02C6-DDFD-49FE-85A9-BC235B223519}" dt="2025-06-08T09:37:37.748" v="5702" actId="22"/>
          <ac:spMkLst>
            <pc:docMk/>
            <pc:sldMk cId="1966110869" sldId="271"/>
            <ac:spMk id="74" creationId="{D23F5107-7B38-1C02-5372-4943354A6869}"/>
          </ac:spMkLst>
        </pc:spChg>
        <pc:spChg chg="add mod">
          <ac:chgData name="imada seiya is" userId="4e905a3c-6894-40a5-835b-f5c33d0a35a3" providerId="ADAL" clId="{85AF02C6-DDFD-49FE-85A9-BC235B223519}" dt="2025-06-08T10:35:35.567" v="6357" actId="20577"/>
          <ac:spMkLst>
            <pc:docMk/>
            <pc:sldMk cId="1966110869" sldId="271"/>
            <ac:spMk id="76" creationId="{52F701BF-6C0F-6B85-67DF-9DD3664E04C7}"/>
          </ac:spMkLst>
        </pc:spChg>
        <pc:spChg chg="add del">
          <ac:chgData name="imada seiya is" userId="4e905a3c-6894-40a5-835b-f5c33d0a35a3" providerId="ADAL" clId="{85AF02C6-DDFD-49FE-85A9-BC235B223519}" dt="2025-06-08T09:38:32.565" v="5725" actId="22"/>
          <ac:spMkLst>
            <pc:docMk/>
            <pc:sldMk cId="1966110869" sldId="271"/>
            <ac:spMk id="78" creationId="{80774AA8-BDE0-1D15-D670-E6745D918D87}"/>
          </ac:spMkLst>
        </pc:spChg>
        <pc:spChg chg="add mod">
          <ac:chgData name="imada seiya is" userId="4e905a3c-6894-40a5-835b-f5c33d0a35a3" providerId="ADAL" clId="{85AF02C6-DDFD-49FE-85A9-BC235B223519}" dt="2025-06-10T03:42:22.118" v="13708" actId="14100"/>
          <ac:spMkLst>
            <pc:docMk/>
            <pc:sldMk cId="1966110869" sldId="271"/>
            <ac:spMk id="80" creationId="{2B05529B-33F8-7099-795F-01239499D0E6}"/>
          </ac:spMkLst>
        </pc:spChg>
        <pc:spChg chg="add mod">
          <ac:chgData name="imada seiya is" userId="4e905a3c-6894-40a5-835b-f5c33d0a35a3" providerId="ADAL" clId="{85AF02C6-DDFD-49FE-85A9-BC235B223519}" dt="2025-06-08T10:22:03.699" v="6132" actId="1076"/>
          <ac:spMkLst>
            <pc:docMk/>
            <pc:sldMk cId="1966110869" sldId="271"/>
            <ac:spMk id="82" creationId="{D5069068-C26C-ADCC-D5BB-EB0E235B3EB1}"/>
          </ac:spMkLst>
        </pc:spChg>
        <pc:spChg chg="add mod">
          <ac:chgData name="imada seiya is" userId="4e905a3c-6894-40a5-835b-f5c33d0a35a3" providerId="ADAL" clId="{85AF02C6-DDFD-49FE-85A9-BC235B223519}" dt="2025-06-08T10:22:03.699" v="6132" actId="1076"/>
          <ac:spMkLst>
            <pc:docMk/>
            <pc:sldMk cId="1966110869" sldId="271"/>
            <ac:spMk id="83" creationId="{0ADB57D3-A4EC-E746-AA3A-0C24218C6202}"/>
          </ac:spMkLst>
        </pc:spChg>
        <pc:spChg chg="add mod">
          <ac:chgData name="imada seiya is" userId="4e905a3c-6894-40a5-835b-f5c33d0a35a3" providerId="ADAL" clId="{85AF02C6-DDFD-49FE-85A9-BC235B223519}" dt="2025-06-08T09:59:42.355" v="5898" actId="1076"/>
          <ac:spMkLst>
            <pc:docMk/>
            <pc:sldMk cId="1966110869" sldId="271"/>
            <ac:spMk id="84" creationId="{15B5A2B2-9A72-EF4B-3590-5BD7473B7ABC}"/>
          </ac:spMkLst>
        </pc:spChg>
        <pc:spChg chg="add mod">
          <ac:chgData name="imada seiya is" userId="4e905a3c-6894-40a5-835b-f5c33d0a35a3" providerId="ADAL" clId="{85AF02C6-DDFD-49FE-85A9-BC235B223519}" dt="2025-06-08T10:00:29.817" v="5920" actId="1076"/>
          <ac:spMkLst>
            <pc:docMk/>
            <pc:sldMk cId="1966110869" sldId="271"/>
            <ac:spMk id="85" creationId="{B38955CA-48C7-BE58-7DE3-C72DB0DED1A2}"/>
          </ac:spMkLst>
        </pc:spChg>
        <pc:graphicFrameChg chg="del">
          <ac:chgData name="imada seiya is" userId="4e905a3c-6894-40a5-835b-f5c33d0a35a3" providerId="ADAL" clId="{85AF02C6-DDFD-49FE-85A9-BC235B223519}" dt="2025-06-08T09:15:26.747" v="5555" actId="478"/>
          <ac:graphicFrameMkLst>
            <pc:docMk/>
            <pc:sldMk cId="1966110869" sldId="271"/>
            <ac:graphicFrameMk id="5" creationId="{C456CCF2-64F8-E900-4A0D-B93025C0CDA4}"/>
          </ac:graphicFrameMkLst>
        </pc:graphicFrameChg>
        <pc:graphicFrameChg chg="add mod">
          <ac:chgData name="imada seiya is" userId="4e905a3c-6894-40a5-835b-f5c33d0a35a3" providerId="ADAL" clId="{85AF02C6-DDFD-49FE-85A9-BC235B223519}" dt="2025-06-08T09:15:55.923" v="5560"/>
          <ac:graphicFrameMkLst>
            <pc:docMk/>
            <pc:sldMk cId="1966110869" sldId="271"/>
            <ac:graphicFrameMk id="16" creationId="{214A031C-E26A-12B6-2FAE-B3C8A5118B80}"/>
          </ac:graphicFrameMkLst>
        </pc:graphicFrameChg>
        <pc:graphicFrameChg chg="add mod modGraphic">
          <ac:chgData name="imada seiya is" userId="4e905a3c-6894-40a5-835b-f5c33d0a35a3" providerId="ADAL" clId="{85AF02C6-DDFD-49FE-85A9-BC235B223519}" dt="2025-06-08T09:59:46.223" v="5899" actId="1076"/>
          <ac:graphicFrameMkLst>
            <pc:docMk/>
            <pc:sldMk cId="1966110869" sldId="271"/>
            <ac:graphicFrameMk id="25" creationId="{63654B14-2E7E-49D0-A465-313367A4CD36}"/>
          </ac:graphicFrameMkLst>
        </pc:graphicFrameChg>
        <pc:graphicFrameChg chg="del mod">
          <ac:chgData name="imada seiya is" userId="4e905a3c-6894-40a5-835b-f5c33d0a35a3" providerId="ADAL" clId="{85AF02C6-DDFD-49FE-85A9-BC235B223519}" dt="2025-06-08T09:22:37.311" v="5642" actId="478"/>
          <ac:graphicFrameMkLst>
            <pc:docMk/>
            <pc:sldMk cId="1966110869" sldId="271"/>
            <ac:graphicFrameMk id="37" creationId="{6F7F89BB-9B37-9E32-6F8F-7DC40AD4A1F1}"/>
          </ac:graphicFrameMkLst>
        </pc:graphicFrameChg>
        <pc:graphicFrameChg chg="add mod">
          <ac:chgData name="imada seiya is" userId="4e905a3c-6894-40a5-835b-f5c33d0a35a3" providerId="ADAL" clId="{85AF02C6-DDFD-49FE-85A9-BC235B223519}" dt="2025-06-08T09:18:39.284" v="5604"/>
          <ac:graphicFrameMkLst>
            <pc:docMk/>
            <pc:sldMk cId="1966110869" sldId="271"/>
            <ac:graphicFrameMk id="48" creationId="{3693990F-058E-AF8F-1164-8977B1FB9A86}"/>
          </ac:graphicFrameMkLst>
        </pc:graphicFrameChg>
        <pc:graphicFrameChg chg="add del mod modGraphic">
          <ac:chgData name="imada seiya is" userId="4e905a3c-6894-40a5-835b-f5c33d0a35a3" providerId="ADAL" clId="{85AF02C6-DDFD-49FE-85A9-BC235B223519}" dt="2025-06-08T09:49:01.047" v="5747" actId="21"/>
          <ac:graphicFrameMkLst>
            <pc:docMk/>
            <pc:sldMk cId="1966110869" sldId="271"/>
            <ac:graphicFrameMk id="49" creationId="{1BDA4769-CEE0-2080-F86A-95C2DFECBCD9}"/>
          </ac:graphicFrameMkLst>
        </pc:graphicFrameChg>
        <pc:graphicFrameChg chg="add mod ord modGraphic">
          <ac:chgData name="imada seiya is" userId="4e905a3c-6894-40a5-835b-f5c33d0a35a3" providerId="ADAL" clId="{85AF02C6-DDFD-49FE-85A9-BC235B223519}" dt="2025-06-08T09:59:40.466" v="5897" actId="1076"/>
          <ac:graphicFrameMkLst>
            <pc:docMk/>
            <pc:sldMk cId="1966110869" sldId="271"/>
            <ac:graphicFrameMk id="65" creationId="{1FE2FA4F-89AC-4D92-3426-A35FB4B62AC8}"/>
          </ac:graphicFrameMkLst>
        </pc:graphicFrameChg>
        <pc:graphicFrameChg chg="add mod modGraphic">
          <ac:chgData name="imada seiya is" userId="4e905a3c-6894-40a5-835b-f5c33d0a35a3" providerId="ADAL" clId="{85AF02C6-DDFD-49FE-85A9-BC235B223519}" dt="2025-06-08T10:22:03.699" v="6132" actId="1076"/>
          <ac:graphicFrameMkLst>
            <pc:docMk/>
            <pc:sldMk cId="1966110869" sldId="271"/>
            <ac:graphicFrameMk id="81" creationId="{1BDA4769-CEE0-2080-F86A-95C2DFECBCD9}"/>
          </ac:graphicFrameMkLst>
        </pc:graphicFrameChg>
        <pc:picChg chg="del">
          <ac:chgData name="imada seiya is" userId="4e905a3c-6894-40a5-835b-f5c33d0a35a3" providerId="ADAL" clId="{85AF02C6-DDFD-49FE-85A9-BC235B223519}" dt="2025-06-08T09:15:26.747" v="5555" actId="478"/>
          <ac:picMkLst>
            <pc:docMk/>
            <pc:sldMk cId="1966110869" sldId="271"/>
            <ac:picMk id="2" creationId="{F034F08B-8B8C-885F-EB8E-9FA15ED7C6AB}"/>
          </ac:picMkLst>
        </pc:picChg>
        <pc:picChg chg="del">
          <ac:chgData name="imada seiya is" userId="4e905a3c-6894-40a5-835b-f5c33d0a35a3" providerId="ADAL" clId="{85AF02C6-DDFD-49FE-85A9-BC235B223519}" dt="2025-06-08T09:15:26.747" v="5555" actId="478"/>
          <ac:picMkLst>
            <pc:docMk/>
            <pc:sldMk cId="1966110869" sldId="271"/>
            <ac:picMk id="3" creationId="{19F8825B-62F4-084D-4B09-BE7E22F540FC}"/>
          </ac:picMkLst>
        </pc:picChg>
        <pc:picChg chg="del">
          <ac:chgData name="imada seiya is" userId="4e905a3c-6894-40a5-835b-f5c33d0a35a3" providerId="ADAL" clId="{85AF02C6-DDFD-49FE-85A9-BC235B223519}" dt="2025-06-08T09:15:26.747" v="5555" actId="478"/>
          <ac:picMkLst>
            <pc:docMk/>
            <pc:sldMk cId="1966110869" sldId="271"/>
            <ac:picMk id="4" creationId="{3E3AE3A3-B1D3-B2A0-445A-3831078642D5}"/>
          </ac:picMkLst>
        </pc:picChg>
        <pc:picChg chg="add mod">
          <ac:chgData name="imada seiya is" userId="4e905a3c-6894-40a5-835b-f5c33d0a35a3" providerId="ADAL" clId="{85AF02C6-DDFD-49FE-85A9-BC235B223519}" dt="2025-06-08T09:15:55.923" v="5560"/>
          <ac:picMkLst>
            <pc:docMk/>
            <pc:sldMk cId="1966110869" sldId="271"/>
            <ac:picMk id="19" creationId="{E0A1FED2-3667-B985-A6E9-EFD0D57B5847}"/>
          </ac:picMkLst>
        </pc:picChg>
        <pc:picChg chg="add del mod">
          <ac:chgData name="imada seiya is" userId="4e905a3c-6894-40a5-835b-f5c33d0a35a3" providerId="ADAL" clId="{85AF02C6-DDFD-49FE-85A9-BC235B223519}" dt="2025-06-08T09:16:02.489" v="5562" actId="478"/>
          <ac:picMkLst>
            <pc:docMk/>
            <pc:sldMk cId="1966110869" sldId="271"/>
            <ac:picMk id="28" creationId="{DAEC4B95-85B7-44C1-63A7-AD80F663BEB0}"/>
          </ac:picMkLst>
        </pc:picChg>
        <pc:picChg chg="add mod">
          <ac:chgData name="imada seiya is" userId="4e905a3c-6894-40a5-835b-f5c33d0a35a3" providerId="ADAL" clId="{85AF02C6-DDFD-49FE-85A9-BC235B223519}" dt="2025-06-08T09:59:46.223" v="5899" actId="1076"/>
          <ac:picMkLst>
            <pc:docMk/>
            <pc:sldMk cId="1966110869" sldId="271"/>
            <ac:picMk id="42" creationId="{359D6297-DC3B-3614-87DD-97B1AC499227}"/>
          </ac:picMkLst>
        </pc:picChg>
        <pc:picChg chg="mod">
          <ac:chgData name="imada seiya is" userId="4e905a3c-6894-40a5-835b-f5c33d0a35a3" providerId="ADAL" clId="{85AF02C6-DDFD-49FE-85A9-BC235B223519}" dt="2025-06-08T09:59:40.466" v="5897" actId="1076"/>
          <ac:picMkLst>
            <pc:docMk/>
            <pc:sldMk cId="1966110869" sldId="271"/>
            <ac:picMk id="58" creationId="{3F1E3069-FD6E-6618-D1B2-C205DCDFF145}"/>
          </ac:picMkLst>
        </pc:picChg>
        <pc:picChg chg="mod">
          <ac:chgData name="imada seiya is" userId="4e905a3c-6894-40a5-835b-f5c33d0a35a3" providerId="ADAL" clId="{85AF02C6-DDFD-49FE-85A9-BC235B223519}" dt="2025-06-08T09:59:40.466" v="5897" actId="1076"/>
          <ac:picMkLst>
            <pc:docMk/>
            <pc:sldMk cId="1966110869" sldId="271"/>
            <ac:picMk id="61" creationId="{A2554C1C-E7CA-F069-D034-DE3691A327B0}"/>
          </ac:picMkLst>
        </pc:picChg>
        <pc:picChg chg="mod">
          <ac:chgData name="imada seiya is" userId="4e905a3c-6894-40a5-835b-f5c33d0a35a3" providerId="ADAL" clId="{85AF02C6-DDFD-49FE-85A9-BC235B223519}" dt="2025-06-08T09:59:40.466" v="5897" actId="1076"/>
          <ac:picMkLst>
            <pc:docMk/>
            <pc:sldMk cId="1966110869" sldId="271"/>
            <ac:picMk id="62" creationId="{A8760E14-14EA-F15B-2FA2-D8CC67E2A167}"/>
          </ac:picMkLst>
        </pc:picChg>
        <pc:picChg chg="add mod ord">
          <ac:chgData name="imada seiya is" userId="4e905a3c-6894-40a5-835b-f5c33d0a35a3" providerId="ADAL" clId="{85AF02C6-DDFD-49FE-85A9-BC235B223519}" dt="2025-06-08T10:09:57.974" v="5998" actId="167"/>
          <ac:picMkLst>
            <pc:docMk/>
            <pc:sldMk cId="1966110869" sldId="271"/>
            <ac:picMk id="91" creationId="{46569ECA-5966-A6E2-7CD3-422E4CC1C052}"/>
          </ac:picMkLst>
        </pc:picChg>
        <pc:picChg chg="add mod ord">
          <ac:chgData name="imada seiya is" userId="4e905a3c-6894-40a5-835b-f5c33d0a35a3" providerId="ADAL" clId="{85AF02C6-DDFD-49FE-85A9-BC235B223519}" dt="2025-06-08T10:09:57.974" v="5998" actId="167"/>
          <ac:picMkLst>
            <pc:docMk/>
            <pc:sldMk cId="1966110869" sldId="271"/>
            <ac:picMk id="92" creationId="{03950C77-C6AE-A7F3-B03F-35F7A688AA48}"/>
          </ac:picMkLst>
        </pc:picChg>
        <pc:cxnChg chg="mod">
          <ac:chgData name="imada seiya is" userId="4e905a3c-6894-40a5-835b-f5c33d0a35a3" providerId="ADAL" clId="{85AF02C6-DDFD-49FE-85A9-BC235B223519}" dt="2025-06-08T09:59:40.466" v="5897" actId="1076"/>
          <ac:cxnSpMkLst>
            <pc:docMk/>
            <pc:sldMk cId="1966110869" sldId="271"/>
            <ac:cxnSpMk id="67" creationId="{F0E2A9F3-A8E8-1A09-02F0-DFFD18FEBB42}"/>
          </ac:cxnSpMkLst>
        </pc:cxnChg>
        <pc:cxnChg chg="mod">
          <ac:chgData name="imada seiya is" userId="4e905a3c-6894-40a5-835b-f5c33d0a35a3" providerId="ADAL" clId="{85AF02C6-DDFD-49FE-85A9-BC235B223519}" dt="2025-06-08T10:00:29.817" v="5920" actId="1076"/>
          <ac:cxnSpMkLst>
            <pc:docMk/>
            <pc:sldMk cId="1966110869" sldId="271"/>
            <ac:cxnSpMk id="68" creationId="{1EA4EE47-B7A4-95E4-A755-A9BB8A09F15A}"/>
          </ac:cxnSpMkLst>
        </pc:cxnChg>
      </pc:sldChg>
      <pc:sldChg chg="delSp modSp add mod ord modClrScheme modShow chgLayout modNotesTx">
        <pc:chgData name="imada seiya is" userId="4e905a3c-6894-40a5-835b-f5c33d0a35a3" providerId="ADAL" clId="{85AF02C6-DDFD-49FE-85A9-BC235B223519}" dt="2025-06-11T05:36:57.387" v="14771" actId="700"/>
        <pc:sldMkLst>
          <pc:docMk/>
          <pc:sldMk cId="1723449222" sldId="272"/>
        </pc:sldMkLst>
        <pc:spChg chg="del">
          <ac:chgData name="imada seiya is" userId="4e905a3c-6894-40a5-835b-f5c33d0a35a3" providerId="ADAL" clId="{85AF02C6-DDFD-49FE-85A9-BC235B223519}" dt="2025-06-11T05:36:08.565" v="14759" actId="478"/>
          <ac:spMkLst>
            <pc:docMk/>
            <pc:sldMk cId="1723449222" sldId="272"/>
            <ac:spMk id="2" creationId="{C8731EB6-B6B5-9F08-A996-5F38D0ABBADF}"/>
          </ac:spMkLst>
        </pc:spChg>
        <pc:cxnChg chg="mod">
          <ac:chgData name="imada seiya is" userId="4e905a3c-6894-40a5-835b-f5c33d0a35a3" providerId="ADAL" clId="{85AF02C6-DDFD-49FE-85A9-BC235B223519}" dt="2025-06-11T04:54:17.927" v="14349" actId="1582"/>
          <ac:cxnSpMkLst>
            <pc:docMk/>
            <pc:sldMk cId="1723449222" sldId="272"/>
            <ac:cxnSpMk id="26" creationId="{DBF8708C-E6F3-AB3F-461F-BAB11FB2CCC8}"/>
          </ac:cxnSpMkLst>
        </pc:cxnChg>
        <pc:cxnChg chg="mod">
          <ac:chgData name="imada seiya is" userId="4e905a3c-6894-40a5-835b-f5c33d0a35a3" providerId="ADAL" clId="{85AF02C6-DDFD-49FE-85A9-BC235B223519}" dt="2025-06-11T04:54:17.927" v="14349" actId="1582"/>
          <ac:cxnSpMkLst>
            <pc:docMk/>
            <pc:sldMk cId="1723449222" sldId="272"/>
            <ac:cxnSpMk id="28" creationId="{6D628FDB-2200-A079-76B3-1D6BB2ABF8FA}"/>
          </ac:cxnSpMkLst>
        </pc:cxnChg>
        <pc:cxnChg chg="mod">
          <ac:chgData name="imada seiya is" userId="4e905a3c-6894-40a5-835b-f5c33d0a35a3" providerId="ADAL" clId="{85AF02C6-DDFD-49FE-85A9-BC235B223519}" dt="2025-06-11T04:54:17.927" v="14349" actId="1582"/>
          <ac:cxnSpMkLst>
            <pc:docMk/>
            <pc:sldMk cId="1723449222" sldId="272"/>
            <ac:cxnSpMk id="31" creationId="{EE637853-070B-798E-04CF-B162C6238721}"/>
          </ac:cxnSpMkLst>
        </pc:cxnChg>
        <pc:cxnChg chg="mod">
          <ac:chgData name="imada seiya is" userId="4e905a3c-6894-40a5-835b-f5c33d0a35a3" providerId="ADAL" clId="{85AF02C6-DDFD-49FE-85A9-BC235B223519}" dt="2025-06-11T04:54:17.927" v="14349" actId="1582"/>
          <ac:cxnSpMkLst>
            <pc:docMk/>
            <pc:sldMk cId="1723449222" sldId="272"/>
            <ac:cxnSpMk id="50" creationId="{341BF4EB-03AF-6685-FDDE-DEB183BC40EC}"/>
          </ac:cxnSpMkLst>
        </pc:cxnChg>
        <pc:cxnChg chg="mod">
          <ac:chgData name="imada seiya is" userId="4e905a3c-6894-40a5-835b-f5c33d0a35a3" providerId="ADAL" clId="{85AF02C6-DDFD-49FE-85A9-BC235B223519}" dt="2025-06-11T04:54:17.927" v="14349" actId="1582"/>
          <ac:cxnSpMkLst>
            <pc:docMk/>
            <pc:sldMk cId="1723449222" sldId="272"/>
            <ac:cxnSpMk id="55" creationId="{20C097BB-DEC6-5219-AE0A-6D38F7273240}"/>
          </ac:cxnSpMkLst>
        </pc:cxnChg>
        <pc:cxnChg chg="mod">
          <ac:chgData name="imada seiya is" userId="4e905a3c-6894-40a5-835b-f5c33d0a35a3" providerId="ADAL" clId="{85AF02C6-DDFD-49FE-85A9-BC235B223519}" dt="2025-06-11T04:54:17.927" v="14349" actId="1582"/>
          <ac:cxnSpMkLst>
            <pc:docMk/>
            <pc:sldMk cId="1723449222" sldId="272"/>
            <ac:cxnSpMk id="58" creationId="{AF05DD72-B52B-2FB5-DA86-FEC7D76E0063}"/>
          </ac:cxnSpMkLst>
        </pc:cxnChg>
      </pc:sldChg>
      <pc:sldChg chg="addSp modSp new del mod">
        <pc:chgData name="imada seiya is" userId="4e905a3c-6894-40a5-835b-f5c33d0a35a3" providerId="ADAL" clId="{85AF02C6-DDFD-49FE-85A9-BC235B223519}" dt="2025-06-08T10:00:47.036" v="5921" actId="47"/>
        <pc:sldMkLst>
          <pc:docMk/>
          <pc:sldMk cId="3093976408" sldId="272"/>
        </pc:sldMkLst>
        <pc:spChg chg="add mod">
          <ac:chgData name="imada seiya is" userId="4e905a3c-6894-40a5-835b-f5c33d0a35a3" providerId="ADAL" clId="{85AF02C6-DDFD-49FE-85A9-BC235B223519}" dt="2025-06-08T09:57:31.656" v="5851" actId="20577"/>
          <ac:spMkLst>
            <pc:docMk/>
            <pc:sldMk cId="3093976408" sldId="272"/>
            <ac:spMk id="2" creationId="{CCDE72B4-0113-FC14-64B2-8099961D1E5F}"/>
          </ac:spMkLst>
        </pc:spChg>
        <pc:spChg chg="add mod">
          <ac:chgData name="imada seiya is" userId="4e905a3c-6894-40a5-835b-f5c33d0a35a3" providerId="ADAL" clId="{85AF02C6-DDFD-49FE-85A9-BC235B223519}" dt="2025-06-08T09:57:36.953" v="5852"/>
          <ac:spMkLst>
            <pc:docMk/>
            <pc:sldMk cId="3093976408" sldId="272"/>
            <ac:spMk id="4" creationId="{BBEDCDE1-B790-DCFA-C153-AA1FC3092D86}"/>
          </ac:spMkLst>
        </pc:spChg>
        <pc:spChg chg="add mod">
          <ac:chgData name="imada seiya is" userId="4e905a3c-6894-40a5-835b-f5c33d0a35a3" providerId="ADAL" clId="{85AF02C6-DDFD-49FE-85A9-BC235B223519}" dt="2025-06-08T09:57:36.953" v="5852"/>
          <ac:spMkLst>
            <pc:docMk/>
            <pc:sldMk cId="3093976408" sldId="272"/>
            <ac:spMk id="5" creationId="{BDFAAF76-CEA1-6F4A-1347-E9EB6CA3F82E}"/>
          </ac:spMkLst>
        </pc:spChg>
        <pc:spChg chg="add mod">
          <ac:chgData name="imada seiya is" userId="4e905a3c-6894-40a5-835b-f5c33d0a35a3" providerId="ADAL" clId="{85AF02C6-DDFD-49FE-85A9-BC235B223519}" dt="2025-06-08T09:57:36.953" v="5852"/>
          <ac:spMkLst>
            <pc:docMk/>
            <pc:sldMk cId="3093976408" sldId="272"/>
            <ac:spMk id="6" creationId="{D170D009-D03D-27BA-13D1-0519871842D8}"/>
          </ac:spMkLst>
        </pc:spChg>
        <pc:spChg chg="add mod">
          <ac:chgData name="imada seiya is" userId="4e905a3c-6894-40a5-835b-f5c33d0a35a3" providerId="ADAL" clId="{85AF02C6-DDFD-49FE-85A9-BC235B223519}" dt="2025-06-08T09:57:36.953" v="5852"/>
          <ac:spMkLst>
            <pc:docMk/>
            <pc:sldMk cId="3093976408" sldId="272"/>
            <ac:spMk id="7" creationId="{C0C4A5B5-08DE-E771-0009-D934D7D13EE4}"/>
          </ac:spMkLst>
        </pc:spChg>
        <pc:spChg chg="add mod">
          <ac:chgData name="imada seiya is" userId="4e905a3c-6894-40a5-835b-f5c33d0a35a3" providerId="ADAL" clId="{85AF02C6-DDFD-49FE-85A9-BC235B223519}" dt="2025-06-08T09:57:36.953" v="5852"/>
          <ac:spMkLst>
            <pc:docMk/>
            <pc:sldMk cId="3093976408" sldId="272"/>
            <ac:spMk id="8" creationId="{41248C57-7124-59CA-A363-0907B4775BC9}"/>
          </ac:spMkLst>
        </pc:spChg>
        <pc:spChg chg="add mod">
          <ac:chgData name="imada seiya is" userId="4e905a3c-6894-40a5-835b-f5c33d0a35a3" providerId="ADAL" clId="{85AF02C6-DDFD-49FE-85A9-BC235B223519}" dt="2025-06-08T09:57:36.953" v="5852"/>
          <ac:spMkLst>
            <pc:docMk/>
            <pc:sldMk cId="3093976408" sldId="272"/>
            <ac:spMk id="9" creationId="{88200D8C-8F71-94B6-49AE-2CDF2F41DC36}"/>
          </ac:spMkLst>
        </pc:spChg>
        <pc:spChg chg="add mod">
          <ac:chgData name="imada seiya is" userId="4e905a3c-6894-40a5-835b-f5c33d0a35a3" providerId="ADAL" clId="{85AF02C6-DDFD-49FE-85A9-BC235B223519}" dt="2025-06-08T09:57:36.953" v="5852"/>
          <ac:spMkLst>
            <pc:docMk/>
            <pc:sldMk cId="3093976408" sldId="272"/>
            <ac:spMk id="10" creationId="{9F455AD8-0D5E-E1AA-85A5-DA66101C0446}"/>
          </ac:spMkLst>
        </pc:spChg>
        <pc:spChg chg="add mod">
          <ac:chgData name="imada seiya is" userId="4e905a3c-6894-40a5-835b-f5c33d0a35a3" providerId="ADAL" clId="{85AF02C6-DDFD-49FE-85A9-BC235B223519}" dt="2025-06-08T09:57:36.953" v="5852"/>
          <ac:spMkLst>
            <pc:docMk/>
            <pc:sldMk cId="3093976408" sldId="272"/>
            <ac:spMk id="12" creationId="{861C3B4B-D6AD-966F-348E-F042F254C5FA}"/>
          </ac:spMkLst>
        </pc:spChg>
        <pc:spChg chg="add mod">
          <ac:chgData name="imada seiya is" userId="4e905a3c-6894-40a5-835b-f5c33d0a35a3" providerId="ADAL" clId="{85AF02C6-DDFD-49FE-85A9-BC235B223519}" dt="2025-06-08T09:57:36.953" v="5852"/>
          <ac:spMkLst>
            <pc:docMk/>
            <pc:sldMk cId="3093976408" sldId="272"/>
            <ac:spMk id="13" creationId="{B2E82302-2C71-E7B0-A8EF-F221E0F92B97}"/>
          </ac:spMkLst>
        </pc:spChg>
        <pc:spChg chg="add mod">
          <ac:chgData name="imada seiya is" userId="4e905a3c-6894-40a5-835b-f5c33d0a35a3" providerId="ADAL" clId="{85AF02C6-DDFD-49FE-85A9-BC235B223519}" dt="2025-06-08T09:57:43.306" v="5853"/>
          <ac:spMkLst>
            <pc:docMk/>
            <pc:sldMk cId="3093976408" sldId="272"/>
            <ac:spMk id="19" creationId="{76385195-B1E3-C332-D12A-BD74D6148321}"/>
          </ac:spMkLst>
        </pc:spChg>
        <pc:spChg chg="add mod">
          <ac:chgData name="imada seiya is" userId="4e905a3c-6894-40a5-835b-f5c33d0a35a3" providerId="ADAL" clId="{85AF02C6-DDFD-49FE-85A9-BC235B223519}" dt="2025-06-08T09:57:43.306" v="5853"/>
          <ac:spMkLst>
            <pc:docMk/>
            <pc:sldMk cId="3093976408" sldId="272"/>
            <ac:spMk id="20" creationId="{82C22426-298D-8CAC-3ECA-C530C8558B3B}"/>
          </ac:spMkLst>
        </pc:spChg>
        <pc:spChg chg="add mod">
          <ac:chgData name="imada seiya is" userId="4e905a3c-6894-40a5-835b-f5c33d0a35a3" providerId="ADAL" clId="{85AF02C6-DDFD-49FE-85A9-BC235B223519}" dt="2025-06-08T09:57:43.306" v="5853"/>
          <ac:spMkLst>
            <pc:docMk/>
            <pc:sldMk cId="3093976408" sldId="272"/>
            <ac:spMk id="21" creationId="{869C5BA3-C925-7E7B-F1B1-4C5F3286D989}"/>
          </ac:spMkLst>
        </pc:spChg>
        <pc:spChg chg="add mod">
          <ac:chgData name="imada seiya is" userId="4e905a3c-6894-40a5-835b-f5c33d0a35a3" providerId="ADAL" clId="{85AF02C6-DDFD-49FE-85A9-BC235B223519}" dt="2025-06-08T09:57:43.306" v="5853"/>
          <ac:spMkLst>
            <pc:docMk/>
            <pc:sldMk cId="3093976408" sldId="272"/>
            <ac:spMk id="22" creationId="{F0BED37A-3F44-5A39-2BFA-899B3CEDFC7E}"/>
          </ac:spMkLst>
        </pc:spChg>
        <pc:spChg chg="add mod">
          <ac:chgData name="imada seiya is" userId="4e905a3c-6894-40a5-835b-f5c33d0a35a3" providerId="ADAL" clId="{85AF02C6-DDFD-49FE-85A9-BC235B223519}" dt="2025-06-08T09:57:43.306" v="5853"/>
          <ac:spMkLst>
            <pc:docMk/>
            <pc:sldMk cId="3093976408" sldId="272"/>
            <ac:spMk id="23" creationId="{B2F09BB8-CBFE-DE58-589E-1F806EEBA4B3}"/>
          </ac:spMkLst>
        </pc:spChg>
        <pc:spChg chg="add mod">
          <ac:chgData name="imada seiya is" userId="4e905a3c-6894-40a5-835b-f5c33d0a35a3" providerId="ADAL" clId="{85AF02C6-DDFD-49FE-85A9-BC235B223519}" dt="2025-06-08T09:57:43.306" v="5853"/>
          <ac:spMkLst>
            <pc:docMk/>
            <pc:sldMk cId="3093976408" sldId="272"/>
            <ac:spMk id="24" creationId="{DD7A8ACE-5F73-9ED2-8354-A288C7FD126F}"/>
          </ac:spMkLst>
        </pc:spChg>
        <pc:spChg chg="add mod">
          <ac:chgData name="imada seiya is" userId="4e905a3c-6894-40a5-835b-f5c33d0a35a3" providerId="ADAL" clId="{85AF02C6-DDFD-49FE-85A9-BC235B223519}" dt="2025-06-08T09:57:43.306" v="5853"/>
          <ac:spMkLst>
            <pc:docMk/>
            <pc:sldMk cId="3093976408" sldId="272"/>
            <ac:spMk id="25" creationId="{DB0A4BB0-6E8B-1625-24A4-1073B6C02451}"/>
          </ac:spMkLst>
        </pc:spChg>
        <pc:spChg chg="add mod">
          <ac:chgData name="imada seiya is" userId="4e905a3c-6894-40a5-835b-f5c33d0a35a3" providerId="ADAL" clId="{85AF02C6-DDFD-49FE-85A9-BC235B223519}" dt="2025-06-08T09:57:43.306" v="5853"/>
          <ac:spMkLst>
            <pc:docMk/>
            <pc:sldMk cId="3093976408" sldId="272"/>
            <ac:spMk id="26" creationId="{3030BCE0-AC54-A421-B18B-0F5B41230490}"/>
          </ac:spMkLst>
        </pc:spChg>
        <pc:spChg chg="add mod">
          <ac:chgData name="imada seiya is" userId="4e905a3c-6894-40a5-835b-f5c33d0a35a3" providerId="ADAL" clId="{85AF02C6-DDFD-49FE-85A9-BC235B223519}" dt="2025-06-08T09:57:43.306" v="5853"/>
          <ac:spMkLst>
            <pc:docMk/>
            <pc:sldMk cId="3093976408" sldId="272"/>
            <ac:spMk id="27" creationId="{65955B50-2FD6-2F3C-1F62-B0CE08221A3E}"/>
          </ac:spMkLst>
        </pc:spChg>
        <pc:graphicFrameChg chg="add mod">
          <ac:chgData name="imada seiya is" userId="4e905a3c-6894-40a5-835b-f5c33d0a35a3" providerId="ADAL" clId="{85AF02C6-DDFD-49FE-85A9-BC235B223519}" dt="2025-06-08T09:57:36.953" v="5852"/>
          <ac:graphicFrameMkLst>
            <pc:docMk/>
            <pc:sldMk cId="3093976408" sldId="272"/>
            <ac:graphicFrameMk id="3" creationId="{B1EC56A8-85B5-466E-7A6B-A58AEA9D66BC}"/>
          </ac:graphicFrameMkLst>
        </pc:graphicFrameChg>
        <pc:graphicFrameChg chg="add mod">
          <ac:chgData name="imada seiya is" userId="4e905a3c-6894-40a5-835b-f5c33d0a35a3" providerId="ADAL" clId="{85AF02C6-DDFD-49FE-85A9-BC235B223519}" dt="2025-06-08T09:57:43.306" v="5853"/>
          <ac:graphicFrameMkLst>
            <pc:docMk/>
            <pc:sldMk cId="3093976408" sldId="272"/>
            <ac:graphicFrameMk id="18" creationId="{9C92DB86-8D45-9B27-4996-1BD8E615EDB2}"/>
          </ac:graphicFrameMkLst>
        </pc:graphicFrameChg>
        <pc:picChg chg="add mod">
          <ac:chgData name="imada seiya is" userId="4e905a3c-6894-40a5-835b-f5c33d0a35a3" providerId="ADAL" clId="{85AF02C6-DDFD-49FE-85A9-BC235B223519}" dt="2025-06-08T09:57:36.953" v="5852"/>
          <ac:picMkLst>
            <pc:docMk/>
            <pc:sldMk cId="3093976408" sldId="272"/>
            <ac:picMk id="11" creationId="{38C4BA74-EE97-E137-8F08-43D049E75AD1}"/>
          </ac:picMkLst>
        </pc:picChg>
        <pc:picChg chg="add mod">
          <ac:chgData name="imada seiya is" userId="4e905a3c-6894-40a5-835b-f5c33d0a35a3" providerId="ADAL" clId="{85AF02C6-DDFD-49FE-85A9-BC235B223519}" dt="2025-06-08T09:57:43.306" v="5853"/>
          <ac:picMkLst>
            <pc:docMk/>
            <pc:sldMk cId="3093976408" sldId="272"/>
            <ac:picMk id="14" creationId="{07203D02-7363-A2F4-DFE5-B662CAF1500A}"/>
          </ac:picMkLst>
        </pc:picChg>
        <pc:picChg chg="add mod">
          <ac:chgData name="imada seiya is" userId="4e905a3c-6894-40a5-835b-f5c33d0a35a3" providerId="ADAL" clId="{85AF02C6-DDFD-49FE-85A9-BC235B223519}" dt="2025-06-08T09:57:43.306" v="5853"/>
          <ac:picMkLst>
            <pc:docMk/>
            <pc:sldMk cId="3093976408" sldId="272"/>
            <ac:picMk id="15" creationId="{FB1FE0E5-0AEB-ECC7-FB11-2C43C364ED6C}"/>
          </ac:picMkLst>
        </pc:picChg>
        <pc:picChg chg="add mod">
          <ac:chgData name="imada seiya is" userId="4e905a3c-6894-40a5-835b-f5c33d0a35a3" providerId="ADAL" clId="{85AF02C6-DDFD-49FE-85A9-BC235B223519}" dt="2025-06-08T09:57:43.306" v="5853"/>
          <ac:picMkLst>
            <pc:docMk/>
            <pc:sldMk cId="3093976408" sldId="272"/>
            <ac:picMk id="16" creationId="{041DE0D8-7623-D495-E0D0-53FA49168E1E}"/>
          </ac:picMkLst>
        </pc:picChg>
        <pc:picChg chg="add mod">
          <ac:chgData name="imada seiya is" userId="4e905a3c-6894-40a5-835b-f5c33d0a35a3" providerId="ADAL" clId="{85AF02C6-DDFD-49FE-85A9-BC235B223519}" dt="2025-06-08T09:57:43.306" v="5853"/>
          <ac:picMkLst>
            <pc:docMk/>
            <pc:sldMk cId="3093976408" sldId="272"/>
            <ac:picMk id="17" creationId="{B09ADD2E-775A-3061-5256-254B441F16B7}"/>
          </ac:picMkLst>
        </pc:picChg>
      </pc:sldChg>
      <pc:sldChg chg="addSp delSp modSp new mod ord modClrScheme modShow chgLayout modNotesTx">
        <pc:chgData name="imada seiya is" userId="4e905a3c-6894-40a5-835b-f5c33d0a35a3" providerId="ADAL" clId="{85AF02C6-DDFD-49FE-85A9-BC235B223519}" dt="2025-06-11T05:36:57.387" v="14771" actId="700"/>
        <pc:sldMkLst>
          <pc:docMk/>
          <pc:sldMk cId="4012795867" sldId="273"/>
        </pc:sldMkLst>
        <pc:spChg chg="add mod">
          <ac:chgData name="imada seiya is" userId="4e905a3c-6894-40a5-835b-f5c33d0a35a3" providerId="ADAL" clId="{85AF02C6-DDFD-49FE-85A9-BC235B223519}" dt="2025-06-08T10:08:56.003" v="5988" actId="1076"/>
          <ac:spMkLst>
            <pc:docMk/>
            <pc:sldMk cId="4012795867" sldId="273"/>
            <ac:spMk id="3" creationId="{7859FE72-690C-BE4B-6916-77D2DB38086A}"/>
          </ac:spMkLst>
        </pc:spChg>
        <pc:spChg chg="add mod">
          <ac:chgData name="imada seiya is" userId="4e905a3c-6894-40a5-835b-f5c33d0a35a3" providerId="ADAL" clId="{85AF02C6-DDFD-49FE-85A9-BC235B223519}" dt="2025-06-08T10:08:56.003" v="5988" actId="1076"/>
          <ac:spMkLst>
            <pc:docMk/>
            <pc:sldMk cId="4012795867" sldId="273"/>
            <ac:spMk id="4" creationId="{F9C93F37-610A-6808-7DD1-5FEF752AC602}"/>
          </ac:spMkLst>
        </pc:spChg>
        <pc:spChg chg="add mod">
          <ac:chgData name="imada seiya is" userId="4e905a3c-6894-40a5-835b-f5c33d0a35a3" providerId="ADAL" clId="{85AF02C6-DDFD-49FE-85A9-BC235B223519}" dt="2025-06-08T10:08:56.003" v="5988" actId="1076"/>
          <ac:spMkLst>
            <pc:docMk/>
            <pc:sldMk cId="4012795867" sldId="273"/>
            <ac:spMk id="5" creationId="{062A9D89-B8A2-7311-A782-641D760A00A2}"/>
          </ac:spMkLst>
        </pc:spChg>
        <pc:spChg chg="add mod">
          <ac:chgData name="imada seiya is" userId="4e905a3c-6894-40a5-835b-f5c33d0a35a3" providerId="ADAL" clId="{85AF02C6-DDFD-49FE-85A9-BC235B223519}" dt="2025-06-08T10:08:56.003" v="5988" actId="1076"/>
          <ac:spMkLst>
            <pc:docMk/>
            <pc:sldMk cId="4012795867" sldId="273"/>
            <ac:spMk id="6" creationId="{BB6C52FD-045E-6B1B-D87D-9EAE9AF61B6E}"/>
          </ac:spMkLst>
        </pc:spChg>
        <pc:spChg chg="add mod">
          <ac:chgData name="imada seiya is" userId="4e905a3c-6894-40a5-835b-f5c33d0a35a3" providerId="ADAL" clId="{85AF02C6-DDFD-49FE-85A9-BC235B223519}" dt="2025-06-08T10:08:56.003" v="5988" actId="1076"/>
          <ac:spMkLst>
            <pc:docMk/>
            <pc:sldMk cId="4012795867" sldId="273"/>
            <ac:spMk id="7" creationId="{BFE281F6-D09A-3E3E-399D-296D6A616AF2}"/>
          </ac:spMkLst>
        </pc:spChg>
        <pc:spChg chg="add mod">
          <ac:chgData name="imada seiya is" userId="4e905a3c-6894-40a5-835b-f5c33d0a35a3" providerId="ADAL" clId="{85AF02C6-DDFD-49FE-85A9-BC235B223519}" dt="2025-06-08T10:13:23.183" v="6069" actId="207"/>
          <ac:spMkLst>
            <pc:docMk/>
            <pc:sldMk cId="4012795867" sldId="273"/>
            <ac:spMk id="8" creationId="{124F9FF0-B78C-D089-8F6E-5C4BDB788094}"/>
          </ac:spMkLst>
        </pc:spChg>
        <pc:spChg chg="add mod">
          <ac:chgData name="imada seiya is" userId="4e905a3c-6894-40a5-835b-f5c33d0a35a3" providerId="ADAL" clId="{85AF02C6-DDFD-49FE-85A9-BC235B223519}" dt="2025-06-08T10:13:23.183" v="6069" actId="207"/>
          <ac:spMkLst>
            <pc:docMk/>
            <pc:sldMk cId="4012795867" sldId="273"/>
            <ac:spMk id="9" creationId="{BE2CD851-0B4C-3D68-7B2D-4BC7AEB495EA}"/>
          </ac:spMkLst>
        </pc:spChg>
        <pc:spChg chg="add mod">
          <ac:chgData name="imada seiya is" userId="4e905a3c-6894-40a5-835b-f5c33d0a35a3" providerId="ADAL" clId="{85AF02C6-DDFD-49FE-85A9-BC235B223519}" dt="2025-06-08T10:08:56.003" v="5988" actId="1076"/>
          <ac:spMkLst>
            <pc:docMk/>
            <pc:sldMk cId="4012795867" sldId="273"/>
            <ac:spMk id="11" creationId="{71061AF5-FF23-8461-D949-B23E768B97DE}"/>
          </ac:spMkLst>
        </pc:spChg>
        <pc:spChg chg="add mod">
          <ac:chgData name="imada seiya is" userId="4e905a3c-6894-40a5-835b-f5c33d0a35a3" providerId="ADAL" clId="{85AF02C6-DDFD-49FE-85A9-BC235B223519}" dt="2025-06-08T10:12:43.441" v="6047" actId="1035"/>
          <ac:spMkLst>
            <pc:docMk/>
            <pc:sldMk cId="4012795867" sldId="273"/>
            <ac:spMk id="12" creationId="{A03C3450-BF82-437B-A3EB-E71896767BB9}"/>
          </ac:spMkLst>
        </pc:spChg>
        <pc:spChg chg="add del mod">
          <ac:chgData name="imada seiya is" userId="4e905a3c-6894-40a5-835b-f5c33d0a35a3" providerId="ADAL" clId="{85AF02C6-DDFD-49FE-85A9-BC235B223519}" dt="2025-06-09T04:19:21.639" v="6506" actId="478"/>
          <ac:spMkLst>
            <pc:docMk/>
            <pc:sldMk cId="4012795867" sldId="273"/>
            <ac:spMk id="13" creationId="{6734871D-D39C-DCD1-E954-21901EC647C1}"/>
          </ac:spMkLst>
        </pc:spChg>
        <pc:spChg chg="add mod">
          <ac:chgData name="imada seiya is" userId="4e905a3c-6894-40a5-835b-f5c33d0a35a3" providerId="ADAL" clId="{85AF02C6-DDFD-49FE-85A9-BC235B223519}" dt="2025-06-08T10:09:17.753" v="5991" actId="1076"/>
          <ac:spMkLst>
            <pc:docMk/>
            <pc:sldMk cId="4012795867" sldId="273"/>
            <ac:spMk id="16" creationId="{7F2AAB67-BB91-A385-8EA9-3DDBCD843230}"/>
          </ac:spMkLst>
        </pc:spChg>
        <pc:spChg chg="add mod">
          <ac:chgData name="imada seiya is" userId="4e905a3c-6894-40a5-835b-f5c33d0a35a3" providerId="ADAL" clId="{85AF02C6-DDFD-49FE-85A9-BC235B223519}" dt="2025-06-08T10:11:14.042" v="6013" actId="1076"/>
          <ac:spMkLst>
            <pc:docMk/>
            <pc:sldMk cId="4012795867" sldId="273"/>
            <ac:spMk id="17" creationId="{FC926EED-360C-7A9D-A9AB-4B078A34F048}"/>
          </ac:spMkLst>
        </pc:spChg>
        <pc:spChg chg="add mod">
          <ac:chgData name="imada seiya is" userId="4e905a3c-6894-40a5-835b-f5c33d0a35a3" providerId="ADAL" clId="{85AF02C6-DDFD-49FE-85A9-BC235B223519}" dt="2025-06-08T10:10:29.456" v="6001" actId="1076"/>
          <ac:spMkLst>
            <pc:docMk/>
            <pc:sldMk cId="4012795867" sldId="273"/>
            <ac:spMk id="20" creationId="{C1BC38AF-128B-0AAD-6800-C4CF76355C8C}"/>
          </ac:spMkLst>
        </pc:spChg>
        <pc:spChg chg="add mod">
          <ac:chgData name="imada seiya is" userId="4e905a3c-6894-40a5-835b-f5c33d0a35a3" providerId="ADAL" clId="{85AF02C6-DDFD-49FE-85A9-BC235B223519}" dt="2025-06-08T10:10:34.437" v="6002" actId="1076"/>
          <ac:spMkLst>
            <pc:docMk/>
            <pc:sldMk cId="4012795867" sldId="273"/>
            <ac:spMk id="21" creationId="{ED8CB544-1ED6-F480-3A94-F9312DFDE132}"/>
          </ac:spMkLst>
        </pc:spChg>
        <pc:spChg chg="add mod">
          <ac:chgData name="imada seiya is" userId="4e905a3c-6894-40a5-835b-f5c33d0a35a3" providerId="ADAL" clId="{85AF02C6-DDFD-49FE-85A9-BC235B223519}" dt="2025-06-08T10:10:46.717" v="6004" actId="1076"/>
          <ac:spMkLst>
            <pc:docMk/>
            <pc:sldMk cId="4012795867" sldId="273"/>
            <ac:spMk id="23" creationId="{F67E1440-DDCC-BA37-24A1-89C60A304F31}"/>
          </ac:spMkLst>
        </pc:spChg>
        <pc:spChg chg="add mod">
          <ac:chgData name="imada seiya is" userId="4e905a3c-6894-40a5-835b-f5c33d0a35a3" providerId="ADAL" clId="{85AF02C6-DDFD-49FE-85A9-BC235B223519}" dt="2025-06-08T10:11:08.516" v="6012" actId="1035"/>
          <ac:spMkLst>
            <pc:docMk/>
            <pc:sldMk cId="4012795867" sldId="273"/>
            <ac:spMk id="25" creationId="{4AC740B7-D062-D372-4D9D-FB92E564C68F}"/>
          </ac:spMkLst>
        </pc:spChg>
        <pc:spChg chg="add mod">
          <ac:chgData name="imada seiya is" userId="4e905a3c-6894-40a5-835b-f5c33d0a35a3" providerId="ADAL" clId="{85AF02C6-DDFD-49FE-85A9-BC235B223519}" dt="2025-06-08T10:11:47.258" v="6016" actId="571"/>
          <ac:spMkLst>
            <pc:docMk/>
            <pc:sldMk cId="4012795867" sldId="273"/>
            <ac:spMk id="28" creationId="{6A75981C-E6D3-8C9E-4D28-7D44D11AD5E6}"/>
          </ac:spMkLst>
        </pc:spChg>
        <pc:spChg chg="add mod">
          <ac:chgData name="imada seiya is" userId="4e905a3c-6894-40a5-835b-f5c33d0a35a3" providerId="ADAL" clId="{85AF02C6-DDFD-49FE-85A9-BC235B223519}" dt="2025-06-08T10:11:47.258" v="6016" actId="571"/>
          <ac:spMkLst>
            <pc:docMk/>
            <pc:sldMk cId="4012795867" sldId="273"/>
            <ac:spMk id="29" creationId="{E91A139C-B6D3-6188-8B4D-05AAE3C67618}"/>
          </ac:spMkLst>
        </pc:spChg>
        <pc:spChg chg="add mod">
          <ac:chgData name="imada seiya is" userId="4e905a3c-6894-40a5-835b-f5c33d0a35a3" providerId="ADAL" clId="{85AF02C6-DDFD-49FE-85A9-BC235B223519}" dt="2025-06-08T10:13:50.113" v="6078" actId="20577"/>
          <ac:spMkLst>
            <pc:docMk/>
            <pc:sldMk cId="4012795867" sldId="273"/>
            <ac:spMk id="30" creationId="{4DB953B8-A67E-DBE6-6A56-BCC2A8461655}"/>
          </ac:spMkLst>
        </pc:spChg>
        <pc:spChg chg="add mod">
          <ac:chgData name="imada seiya is" userId="4e905a3c-6894-40a5-835b-f5c33d0a35a3" providerId="ADAL" clId="{85AF02C6-DDFD-49FE-85A9-BC235B223519}" dt="2025-06-08T10:13:45.803" v="6077" actId="20577"/>
          <ac:spMkLst>
            <pc:docMk/>
            <pc:sldMk cId="4012795867" sldId="273"/>
            <ac:spMk id="31" creationId="{F0406651-1089-073E-62AE-D956747370A8}"/>
          </ac:spMkLst>
        </pc:spChg>
        <pc:spChg chg="add mod">
          <ac:chgData name="imada seiya is" userId="4e905a3c-6894-40a5-835b-f5c33d0a35a3" providerId="ADAL" clId="{85AF02C6-DDFD-49FE-85A9-BC235B223519}" dt="2025-06-08T10:26:46.989" v="6243" actId="20577"/>
          <ac:spMkLst>
            <pc:docMk/>
            <pc:sldMk cId="4012795867" sldId="273"/>
            <ac:spMk id="32" creationId="{DDAC79A7-EDC8-FF25-A85D-8DF36EB8A757}"/>
          </ac:spMkLst>
        </pc:spChg>
        <pc:spChg chg="add mod">
          <ac:chgData name="imada seiya is" userId="4e905a3c-6894-40a5-835b-f5c33d0a35a3" providerId="ADAL" clId="{85AF02C6-DDFD-49FE-85A9-BC235B223519}" dt="2025-06-08T10:13:59.055" v="6082" actId="20577"/>
          <ac:spMkLst>
            <pc:docMk/>
            <pc:sldMk cId="4012795867" sldId="273"/>
            <ac:spMk id="33" creationId="{441CB80E-5E76-7BC3-FEF0-2691DCACF4A9}"/>
          </ac:spMkLst>
        </pc:spChg>
        <pc:spChg chg="add mod">
          <ac:chgData name="imada seiya is" userId="4e905a3c-6894-40a5-835b-f5c33d0a35a3" providerId="ADAL" clId="{85AF02C6-DDFD-49FE-85A9-BC235B223519}" dt="2025-06-08T10:13:57.124" v="6081" actId="20577"/>
          <ac:spMkLst>
            <pc:docMk/>
            <pc:sldMk cId="4012795867" sldId="273"/>
            <ac:spMk id="34" creationId="{F94F37CD-15BB-D40B-2BE2-96A306437D4F}"/>
          </ac:spMkLst>
        </pc:spChg>
        <pc:spChg chg="add mod ord">
          <ac:chgData name="imada seiya is" userId="4e905a3c-6894-40a5-835b-f5c33d0a35a3" providerId="ADAL" clId="{85AF02C6-DDFD-49FE-85A9-BC235B223519}" dt="2025-06-08T10:12:50.893" v="6048" actId="166"/>
          <ac:spMkLst>
            <pc:docMk/>
            <pc:sldMk cId="4012795867" sldId="273"/>
            <ac:spMk id="36" creationId="{55DE6ADC-87DA-7326-7E98-1146E59B3C4B}"/>
          </ac:spMkLst>
        </pc:spChg>
        <pc:spChg chg="add mod">
          <ac:chgData name="imada seiya is" userId="4e905a3c-6894-40a5-835b-f5c33d0a35a3" providerId="ADAL" clId="{85AF02C6-DDFD-49FE-85A9-BC235B223519}" dt="2025-06-08T10:12:43.441" v="6047" actId="1035"/>
          <ac:spMkLst>
            <pc:docMk/>
            <pc:sldMk cId="4012795867" sldId="273"/>
            <ac:spMk id="37" creationId="{18101F67-D77A-CBFE-BECB-A39A1F2CDED8}"/>
          </ac:spMkLst>
        </pc:spChg>
        <pc:spChg chg="add del mod">
          <ac:chgData name="imada seiya is" userId="4e905a3c-6894-40a5-835b-f5c33d0a35a3" providerId="ADAL" clId="{85AF02C6-DDFD-49FE-85A9-BC235B223519}" dt="2025-06-11T05:36:06.437" v="14758" actId="478"/>
          <ac:spMkLst>
            <pc:docMk/>
            <pc:sldMk cId="4012795867" sldId="273"/>
            <ac:spMk id="38" creationId="{844E5FAB-BFFD-0AA9-D015-82D87507CF72}"/>
          </ac:spMkLst>
        </pc:spChg>
        <pc:spChg chg="add mod">
          <ac:chgData name="imada seiya is" userId="4e905a3c-6894-40a5-835b-f5c33d0a35a3" providerId="ADAL" clId="{85AF02C6-DDFD-49FE-85A9-BC235B223519}" dt="2025-06-08T10:12:16.108" v="6034" actId="1076"/>
          <ac:spMkLst>
            <pc:docMk/>
            <pc:sldMk cId="4012795867" sldId="273"/>
            <ac:spMk id="40" creationId="{B3178308-61FD-54AD-F851-1492DCBC2629}"/>
          </ac:spMkLst>
        </pc:spChg>
        <pc:spChg chg="add mod">
          <ac:chgData name="imada seiya is" userId="4e905a3c-6894-40a5-835b-f5c33d0a35a3" providerId="ADAL" clId="{85AF02C6-DDFD-49FE-85A9-BC235B223519}" dt="2025-06-08T10:13:31.017" v="6071" actId="20577"/>
          <ac:spMkLst>
            <pc:docMk/>
            <pc:sldMk cId="4012795867" sldId="273"/>
            <ac:spMk id="41" creationId="{B9C32DEF-14B3-6E0B-722A-0E444C8A8F4A}"/>
          </ac:spMkLst>
        </pc:spChg>
        <pc:spChg chg="add mod">
          <ac:chgData name="imada seiya is" userId="4e905a3c-6894-40a5-835b-f5c33d0a35a3" providerId="ADAL" clId="{85AF02C6-DDFD-49FE-85A9-BC235B223519}" dt="2025-06-08T10:13:36.304" v="6073" actId="20577"/>
          <ac:spMkLst>
            <pc:docMk/>
            <pc:sldMk cId="4012795867" sldId="273"/>
            <ac:spMk id="42" creationId="{C1611144-48FE-B589-FE0E-4A4D8226C2FA}"/>
          </ac:spMkLst>
        </pc:spChg>
        <pc:spChg chg="add mod">
          <ac:chgData name="imada seiya is" userId="4e905a3c-6894-40a5-835b-f5c33d0a35a3" providerId="ADAL" clId="{85AF02C6-DDFD-49FE-85A9-BC235B223519}" dt="2025-06-08T10:12:16.108" v="6034" actId="1076"/>
          <ac:spMkLst>
            <pc:docMk/>
            <pc:sldMk cId="4012795867" sldId="273"/>
            <ac:spMk id="43" creationId="{33DFE20F-8531-B080-6055-8A9111FA6753}"/>
          </ac:spMkLst>
        </pc:spChg>
        <pc:spChg chg="add mod">
          <ac:chgData name="imada seiya is" userId="4e905a3c-6894-40a5-835b-f5c33d0a35a3" providerId="ADAL" clId="{85AF02C6-DDFD-49FE-85A9-BC235B223519}" dt="2025-06-08T10:26:49.723" v="6244" actId="20577"/>
          <ac:spMkLst>
            <pc:docMk/>
            <pc:sldMk cId="4012795867" sldId="273"/>
            <ac:spMk id="44" creationId="{158254A7-EECE-4D52-B357-81C81D1EA775}"/>
          </ac:spMkLst>
        </pc:spChg>
        <pc:spChg chg="add mod">
          <ac:chgData name="imada seiya is" userId="4e905a3c-6894-40a5-835b-f5c33d0a35a3" providerId="ADAL" clId="{85AF02C6-DDFD-49FE-85A9-BC235B223519}" dt="2025-06-08T10:13:32.980" v="6072" actId="20577"/>
          <ac:spMkLst>
            <pc:docMk/>
            <pc:sldMk cId="4012795867" sldId="273"/>
            <ac:spMk id="45" creationId="{0391F261-654E-8C20-4988-05B8CB1B2433}"/>
          </ac:spMkLst>
        </pc:spChg>
        <pc:spChg chg="add mod">
          <ac:chgData name="imada seiya is" userId="4e905a3c-6894-40a5-835b-f5c33d0a35a3" providerId="ADAL" clId="{85AF02C6-DDFD-49FE-85A9-BC235B223519}" dt="2025-06-08T10:13:28.892" v="6070" actId="207"/>
          <ac:spMkLst>
            <pc:docMk/>
            <pc:sldMk cId="4012795867" sldId="273"/>
            <ac:spMk id="46" creationId="{0F674A79-C4D9-8FFC-D6AD-C2F9A0AB3D93}"/>
          </ac:spMkLst>
        </pc:spChg>
        <pc:spChg chg="add mod">
          <ac:chgData name="imada seiya is" userId="4e905a3c-6894-40a5-835b-f5c33d0a35a3" providerId="ADAL" clId="{85AF02C6-DDFD-49FE-85A9-BC235B223519}" dt="2025-06-08T10:12:43.441" v="6047" actId="1035"/>
          <ac:spMkLst>
            <pc:docMk/>
            <pc:sldMk cId="4012795867" sldId="273"/>
            <ac:spMk id="48" creationId="{E98FE3F5-A366-E5F9-A763-BAEAD0E5398A}"/>
          </ac:spMkLst>
        </pc:spChg>
        <pc:spChg chg="add mod">
          <ac:chgData name="imada seiya is" userId="4e905a3c-6894-40a5-835b-f5c33d0a35a3" providerId="ADAL" clId="{85AF02C6-DDFD-49FE-85A9-BC235B223519}" dt="2025-06-08T10:13:13.317" v="6067" actId="1076"/>
          <ac:spMkLst>
            <pc:docMk/>
            <pc:sldMk cId="4012795867" sldId="273"/>
            <ac:spMk id="49" creationId="{2D557A0C-1C90-F71D-0D9B-7A46B0D965FA}"/>
          </ac:spMkLst>
        </pc:spChg>
        <pc:spChg chg="add del">
          <ac:chgData name="imada seiya is" userId="4e905a3c-6894-40a5-835b-f5c33d0a35a3" providerId="ADAL" clId="{85AF02C6-DDFD-49FE-85A9-BC235B223519}" dt="2025-06-08T10:15:49.976" v="6085" actId="22"/>
          <ac:spMkLst>
            <pc:docMk/>
            <pc:sldMk cId="4012795867" sldId="273"/>
            <ac:spMk id="51" creationId="{8F0E50D8-93B7-E7CF-C728-C6D56A0DB200}"/>
          </ac:spMkLst>
        </pc:spChg>
        <pc:spChg chg="add del mod">
          <ac:chgData name="imada seiya is" userId="4e905a3c-6894-40a5-835b-f5c33d0a35a3" providerId="ADAL" clId="{85AF02C6-DDFD-49FE-85A9-BC235B223519}" dt="2025-06-11T05:29:11.363" v="14676" actId="1076"/>
          <ac:spMkLst>
            <pc:docMk/>
            <pc:sldMk cId="4012795867" sldId="273"/>
            <ac:spMk id="53" creationId="{CD8ED0FD-4918-BE92-D275-641E8DB21BF6}"/>
          </ac:spMkLst>
        </pc:spChg>
        <pc:spChg chg="add mod">
          <ac:chgData name="imada seiya is" userId="4e905a3c-6894-40a5-835b-f5c33d0a35a3" providerId="ADAL" clId="{85AF02C6-DDFD-49FE-85A9-BC235B223519}" dt="2025-06-11T05:30:47.604" v="14700" actId="1076"/>
          <ac:spMkLst>
            <pc:docMk/>
            <pc:sldMk cId="4012795867" sldId="273"/>
            <ac:spMk id="55" creationId="{1D7D14C0-554F-6A56-8DFC-E19B45D7B1B4}"/>
          </ac:spMkLst>
        </pc:spChg>
        <pc:spChg chg="add mod">
          <ac:chgData name="imada seiya is" userId="4e905a3c-6894-40a5-835b-f5c33d0a35a3" providerId="ADAL" clId="{85AF02C6-DDFD-49FE-85A9-BC235B223519}" dt="2025-06-11T05:30:47.604" v="14700" actId="1076"/>
          <ac:spMkLst>
            <pc:docMk/>
            <pc:sldMk cId="4012795867" sldId="273"/>
            <ac:spMk id="56" creationId="{531BF780-DFCD-5B6F-CA0C-6C8C14B0A091}"/>
          </ac:spMkLst>
        </pc:spChg>
        <pc:spChg chg="add mod">
          <ac:chgData name="imada seiya is" userId="4e905a3c-6894-40a5-835b-f5c33d0a35a3" providerId="ADAL" clId="{85AF02C6-DDFD-49FE-85A9-BC235B223519}" dt="2025-06-11T05:30:47.604" v="14700" actId="1076"/>
          <ac:spMkLst>
            <pc:docMk/>
            <pc:sldMk cId="4012795867" sldId="273"/>
            <ac:spMk id="57" creationId="{C819B944-9801-A45D-8A94-84AB9DD8F92B}"/>
          </ac:spMkLst>
        </pc:spChg>
        <pc:spChg chg="add del mod">
          <ac:chgData name="imada seiya is" userId="4e905a3c-6894-40a5-835b-f5c33d0a35a3" providerId="ADAL" clId="{85AF02C6-DDFD-49FE-85A9-BC235B223519}" dt="2025-06-10T04:46:30.811" v="13839" actId="478"/>
          <ac:spMkLst>
            <pc:docMk/>
            <pc:sldMk cId="4012795867" sldId="273"/>
            <ac:spMk id="58" creationId="{58E5540F-917C-6AF6-C51A-09C5857B8E7C}"/>
          </ac:spMkLst>
        </pc:spChg>
        <pc:spChg chg="add del mod">
          <ac:chgData name="imada seiya is" userId="4e905a3c-6894-40a5-835b-f5c33d0a35a3" providerId="ADAL" clId="{85AF02C6-DDFD-49FE-85A9-BC235B223519}" dt="2025-06-10T04:46:31.982" v="13840" actId="478"/>
          <ac:spMkLst>
            <pc:docMk/>
            <pc:sldMk cId="4012795867" sldId="273"/>
            <ac:spMk id="59" creationId="{C89CFE6F-3610-7049-0953-B7A459DFF94B}"/>
          </ac:spMkLst>
        </pc:spChg>
        <pc:spChg chg="add del mod">
          <ac:chgData name="imada seiya is" userId="4e905a3c-6894-40a5-835b-f5c33d0a35a3" providerId="ADAL" clId="{85AF02C6-DDFD-49FE-85A9-BC235B223519}" dt="2025-06-08T10:43:22.225" v="6395" actId="22"/>
          <ac:spMkLst>
            <pc:docMk/>
            <pc:sldMk cId="4012795867" sldId="273"/>
            <ac:spMk id="61" creationId="{AC441D35-26CC-DD2C-767E-6E1D4771F9BF}"/>
          </ac:spMkLst>
        </pc:spChg>
        <pc:spChg chg="add del">
          <ac:chgData name="imada seiya is" userId="4e905a3c-6894-40a5-835b-f5c33d0a35a3" providerId="ADAL" clId="{85AF02C6-DDFD-49FE-85A9-BC235B223519}" dt="2025-06-08T10:43:24.260" v="6397" actId="22"/>
          <ac:spMkLst>
            <pc:docMk/>
            <pc:sldMk cId="4012795867" sldId="273"/>
            <ac:spMk id="63" creationId="{C42D3548-45E5-6205-9F61-93FA53A26F20}"/>
          </ac:spMkLst>
        </pc:spChg>
        <pc:spChg chg="add del mod">
          <ac:chgData name="imada seiya is" userId="4e905a3c-6894-40a5-835b-f5c33d0a35a3" providerId="ADAL" clId="{85AF02C6-DDFD-49FE-85A9-BC235B223519}" dt="2025-06-08T10:45:20.016" v="6428" actId="478"/>
          <ac:spMkLst>
            <pc:docMk/>
            <pc:sldMk cId="4012795867" sldId="273"/>
            <ac:spMk id="65" creationId="{78A83297-3981-D8A2-24F1-2A012612AC79}"/>
          </ac:spMkLst>
        </pc:spChg>
        <pc:spChg chg="add del mod">
          <ac:chgData name="imada seiya is" userId="4e905a3c-6894-40a5-835b-f5c33d0a35a3" providerId="ADAL" clId="{85AF02C6-DDFD-49FE-85A9-BC235B223519}" dt="2025-06-08T10:46:29.699" v="6469" actId="478"/>
          <ac:spMkLst>
            <pc:docMk/>
            <pc:sldMk cId="4012795867" sldId="273"/>
            <ac:spMk id="66" creationId="{6895FB36-0A18-A5F3-0019-FFC9950F0741}"/>
          </ac:spMkLst>
        </pc:spChg>
        <pc:spChg chg="add">
          <ac:chgData name="imada seiya is" userId="4e905a3c-6894-40a5-835b-f5c33d0a35a3" providerId="ADAL" clId="{85AF02C6-DDFD-49FE-85A9-BC235B223519}" dt="2025-06-08T10:46:09.931" v="6457"/>
          <ac:spMkLst>
            <pc:docMk/>
            <pc:sldMk cId="4012795867" sldId="273"/>
            <ac:spMk id="67" creationId="{D7DDEA45-BA03-5775-D8C1-9B368417A420}"/>
          </ac:spMkLst>
        </pc:spChg>
        <pc:spChg chg="add mod">
          <ac:chgData name="imada seiya is" userId="4e905a3c-6894-40a5-835b-f5c33d0a35a3" providerId="ADAL" clId="{85AF02C6-DDFD-49FE-85A9-BC235B223519}" dt="2025-06-08T10:46:13.574" v="6459"/>
          <ac:spMkLst>
            <pc:docMk/>
            <pc:sldMk cId="4012795867" sldId="273"/>
            <ac:spMk id="68" creationId="{1F0A3E9D-2AAC-0AA3-237E-5260F7404693}"/>
          </ac:spMkLst>
        </pc:spChg>
        <pc:spChg chg="add">
          <ac:chgData name="imada seiya is" userId="4e905a3c-6894-40a5-835b-f5c33d0a35a3" providerId="ADAL" clId="{85AF02C6-DDFD-49FE-85A9-BC235B223519}" dt="2025-06-08T10:46:15.223" v="6460"/>
          <ac:spMkLst>
            <pc:docMk/>
            <pc:sldMk cId="4012795867" sldId="273"/>
            <ac:spMk id="69" creationId="{8C0BCB95-27F6-C5ED-8315-D9A39C62E921}"/>
          </ac:spMkLst>
        </pc:spChg>
        <pc:spChg chg="add">
          <ac:chgData name="imada seiya is" userId="4e905a3c-6894-40a5-835b-f5c33d0a35a3" providerId="ADAL" clId="{85AF02C6-DDFD-49FE-85A9-BC235B223519}" dt="2025-06-08T10:46:19.988" v="6463"/>
          <ac:spMkLst>
            <pc:docMk/>
            <pc:sldMk cId="4012795867" sldId="273"/>
            <ac:spMk id="70" creationId="{94330454-239D-04A5-93E3-C3DF66A48895}"/>
          </ac:spMkLst>
        </pc:spChg>
        <pc:spChg chg="add">
          <ac:chgData name="imada seiya is" userId="4e905a3c-6894-40a5-835b-f5c33d0a35a3" providerId="ADAL" clId="{85AF02C6-DDFD-49FE-85A9-BC235B223519}" dt="2025-06-08T10:46:23.294" v="6464"/>
          <ac:spMkLst>
            <pc:docMk/>
            <pc:sldMk cId="4012795867" sldId="273"/>
            <ac:spMk id="71" creationId="{00126A3E-A361-926B-4020-6B09383B3EA6}"/>
          </ac:spMkLst>
        </pc:spChg>
        <pc:spChg chg="add">
          <ac:chgData name="imada seiya is" userId="4e905a3c-6894-40a5-835b-f5c33d0a35a3" providerId="ADAL" clId="{85AF02C6-DDFD-49FE-85A9-BC235B223519}" dt="2025-06-08T10:46:30.687" v="6470"/>
          <ac:spMkLst>
            <pc:docMk/>
            <pc:sldMk cId="4012795867" sldId="273"/>
            <ac:spMk id="72" creationId="{57C0A3CE-9984-820F-9F27-1CC429D71040}"/>
          </ac:spMkLst>
        </pc:spChg>
        <pc:spChg chg="add mod">
          <ac:chgData name="imada seiya is" userId="4e905a3c-6894-40a5-835b-f5c33d0a35a3" providerId="ADAL" clId="{85AF02C6-DDFD-49FE-85A9-BC235B223519}" dt="2025-06-11T05:31:23.269" v="14709" actId="14100"/>
          <ac:spMkLst>
            <pc:docMk/>
            <pc:sldMk cId="4012795867" sldId="273"/>
            <ac:spMk id="73" creationId="{1A4DAB78-C556-2813-AA46-2164A2AAB379}"/>
          </ac:spMkLst>
        </pc:spChg>
        <pc:graphicFrameChg chg="add mod">
          <ac:chgData name="imada seiya is" userId="4e905a3c-6894-40a5-835b-f5c33d0a35a3" providerId="ADAL" clId="{85AF02C6-DDFD-49FE-85A9-BC235B223519}" dt="2025-06-08T10:08:56.003" v="5988" actId="1076"/>
          <ac:graphicFrameMkLst>
            <pc:docMk/>
            <pc:sldMk cId="4012795867" sldId="273"/>
            <ac:graphicFrameMk id="2" creationId="{99E96297-4632-7841-990C-BD59D98A7F4B}"/>
          </ac:graphicFrameMkLst>
        </pc:graphicFrameChg>
        <pc:graphicFrameChg chg="add mod">
          <ac:chgData name="imada seiya is" userId="4e905a3c-6894-40a5-835b-f5c33d0a35a3" providerId="ADAL" clId="{85AF02C6-DDFD-49FE-85A9-BC235B223519}" dt="2025-06-08T10:11:47.258" v="6016" actId="571"/>
          <ac:graphicFrameMkLst>
            <pc:docMk/>
            <pc:sldMk cId="4012795867" sldId="273"/>
            <ac:graphicFrameMk id="27" creationId="{C908922A-75A7-DDF2-1272-7F5B45265F75}"/>
          </ac:graphicFrameMkLst>
        </pc:graphicFrameChg>
        <pc:graphicFrameChg chg="add mod">
          <ac:chgData name="imada seiya is" userId="4e905a3c-6894-40a5-835b-f5c33d0a35a3" providerId="ADAL" clId="{85AF02C6-DDFD-49FE-85A9-BC235B223519}" dt="2025-06-08T10:12:07.123" v="6030" actId="571"/>
          <ac:graphicFrameMkLst>
            <pc:docMk/>
            <pc:sldMk cId="4012795867" sldId="273"/>
            <ac:graphicFrameMk id="39" creationId="{844F6712-0D47-87D2-9FCF-D11CD402B955}"/>
          </ac:graphicFrameMkLst>
        </pc:graphicFrameChg>
        <pc:graphicFrameChg chg="add mod modGraphic">
          <ac:chgData name="imada seiya is" userId="4e905a3c-6894-40a5-835b-f5c33d0a35a3" providerId="ADAL" clId="{85AF02C6-DDFD-49FE-85A9-BC235B223519}" dt="2025-06-11T05:30:47.604" v="14700" actId="1076"/>
          <ac:graphicFrameMkLst>
            <pc:docMk/>
            <pc:sldMk cId="4012795867" sldId="273"/>
            <ac:graphicFrameMk id="54" creationId="{A6E320AA-5E80-84D4-CCAF-090771E52F56}"/>
          </ac:graphicFrameMkLst>
        </pc:graphicFrameChg>
        <pc:picChg chg="add mod">
          <ac:chgData name="imada seiya is" userId="4e905a3c-6894-40a5-835b-f5c33d0a35a3" providerId="ADAL" clId="{85AF02C6-DDFD-49FE-85A9-BC235B223519}" dt="2025-06-08T10:08:56.003" v="5988" actId="1076"/>
          <ac:picMkLst>
            <pc:docMk/>
            <pc:sldMk cId="4012795867" sldId="273"/>
            <ac:picMk id="10" creationId="{9A4721E8-2CD5-DF6C-C854-827A01A66FFB}"/>
          </ac:picMkLst>
        </pc:picChg>
        <pc:picChg chg="add mod">
          <ac:chgData name="imada seiya is" userId="4e905a3c-6894-40a5-835b-f5c33d0a35a3" providerId="ADAL" clId="{85AF02C6-DDFD-49FE-85A9-BC235B223519}" dt="2025-06-08T10:09:17.753" v="5991" actId="1076"/>
          <ac:picMkLst>
            <pc:docMk/>
            <pc:sldMk cId="4012795867" sldId="273"/>
            <ac:picMk id="14" creationId="{7B7C9E4B-55D5-3920-B9FD-21716619B83A}"/>
          </ac:picMkLst>
        </pc:picChg>
        <pc:picChg chg="add mod">
          <ac:chgData name="imada seiya is" userId="4e905a3c-6894-40a5-835b-f5c33d0a35a3" providerId="ADAL" clId="{85AF02C6-DDFD-49FE-85A9-BC235B223519}" dt="2025-06-08T10:11:14.042" v="6013" actId="1076"/>
          <ac:picMkLst>
            <pc:docMk/>
            <pc:sldMk cId="4012795867" sldId="273"/>
            <ac:picMk id="15" creationId="{F0C7208F-6BC8-9430-195B-CD60E5609C0A}"/>
          </ac:picMkLst>
        </pc:picChg>
        <pc:picChg chg="add mod">
          <ac:chgData name="imada seiya is" userId="4e905a3c-6894-40a5-835b-f5c33d0a35a3" providerId="ADAL" clId="{85AF02C6-DDFD-49FE-85A9-BC235B223519}" dt="2025-06-08T10:10:34.437" v="6002" actId="1076"/>
          <ac:picMkLst>
            <pc:docMk/>
            <pc:sldMk cId="4012795867" sldId="273"/>
            <ac:picMk id="18" creationId="{2B6D778B-312B-DCCA-5666-591174117CA1}"/>
          </ac:picMkLst>
        </pc:picChg>
        <pc:picChg chg="add mod">
          <ac:chgData name="imada seiya is" userId="4e905a3c-6894-40a5-835b-f5c33d0a35a3" providerId="ADAL" clId="{85AF02C6-DDFD-49FE-85A9-BC235B223519}" dt="2025-06-08T10:10:29.456" v="6001" actId="1076"/>
          <ac:picMkLst>
            <pc:docMk/>
            <pc:sldMk cId="4012795867" sldId="273"/>
            <ac:picMk id="19" creationId="{4C1C48B6-66C0-35E1-CE5F-AA8F8AFD0907}"/>
          </ac:picMkLst>
        </pc:picChg>
        <pc:picChg chg="add mod">
          <ac:chgData name="imada seiya is" userId="4e905a3c-6894-40a5-835b-f5c33d0a35a3" providerId="ADAL" clId="{85AF02C6-DDFD-49FE-85A9-BC235B223519}" dt="2025-06-08T10:10:46.717" v="6004" actId="1076"/>
          <ac:picMkLst>
            <pc:docMk/>
            <pc:sldMk cId="4012795867" sldId="273"/>
            <ac:picMk id="22" creationId="{D3696320-67A4-D871-38E4-552C576C3977}"/>
          </ac:picMkLst>
        </pc:picChg>
        <pc:picChg chg="add mod">
          <ac:chgData name="imada seiya is" userId="4e905a3c-6894-40a5-835b-f5c33d0a35a3" providerId="ADAL" clId="{85AF02C6-DDFD-49FE-85A9-BC235B223519}" dt="2025-06-08T10:11:08.516" v="6012" actId="1035"/>
          <ac:picMkLst>
            <pc:docMk/>
            <pc:sldMk cId="4012795867" sldId="273"/>
            <ac:picMk id="24" creationId="{FF938575-5DD5-96B0-E59D-6FD2F9B141E1}"/>
          </ac:picMkLst>
        </pc:picChg>
        <pc:picChg chg="add mod">
          <ac:chgData name="imada seiya is" userId="4e905a3c-6894-40a5-835b-f5c33d0a35a3" providerId="ADAL" clId="{85AF02C6-DDFD-49FE-85A9-BC235B223519}" dt="2025-06-08T10:14:04.753" v="6083" actId="1076"/>
          <ac:picMkLst>
            <pc:docMk/>
            <pc:sldMk cId="4012795867" sldId="273"/>
            <ac:picMk id="26" creationId="{C445D1BB-F562-5C19-A3AD-3EE618BABC67}"/>
          </ac:picMkLst>
        </pc:picChg>
        <pc:picChg chg="add mod">
          <ac:chgData name="imada seiya is" userId="4e905a3c-6894-40a5-835b-f5c33d0a35a3" providerId="ADAL" clId="{85AF02C6-DDFD-49FE-85A9-BC235B223519}" dt="2025-06-08T10:11:47.258" v="6016" actId="571"/>
          <ac:picMkLst>
            <pc:docMk/>
            <pc:sldMk cId="4012795867" sldId="273"/>
            <ac:picMk id="35" creationId="{09BE732E-90ED-FCCE-79BF-416B27002B9A}"/>
          </ac:picMkLst>
        </pc:picChg>
        <pc:picChg chg="add mod">
          <ac:chgData name="imada seiya is" userId="4e905a3c-6894-40a5-835b-f5c33d0a35a3" providerId="ADAL" clId="{85AF02C6-DDFD-49FE-85A9-BC235B223519}" dt="2025-06-08T10:12:00.040" v="6029"/>
          <ac:picMkLst>
            <pc:docMk/>
            <pc:sldMk cId="4012795867" sldId="273"/>
            <ac:picMk id="38" creationId="{453E46E1-2133-FE12-313F-C1BD8A8144E6}"/>
          </ac:picMkLst>
        </pc:picChg>
        <pc:picChg chg="add mod">
          <ac:chgData name="imada seiya is" userId="4e905a3c-6894-40a5-835b-f5c33d0a35a3" providerId="ADAL" clId="{85AF02C6-DDFD-49FE-85A9-BC235B223519}" dt="2025-06-08T10:12:16.108" v="6034" actId="1076"/>
          <ac:picMkLst>
            <pc:docMk/>
            <pc:sldMk cId="4012795867" sldId="273"/>
            <ac:picMk id="47" creationId="{0C400DA3-0DCF-1F25-3C6B-D509BEB1D435}"/>
          </ac:picMkLst>
        </pc:picChg>
      </pc:sldChg>
      <pc:sldChg chg="delSp modSp add mod ord modClrScheme modShow chgLayout modNotesTx">
        <pc:chgData name="imada seiya is" userId="4e905a3c-6894-40a5-835b-f5c33d0a35a3" providerId="ADAL" clId="{85AF02C6-DDFD-49FE-85A9-BC235B223519}" dt="2025-06-11T05:36:57.387" v="14771" actId="700"/>
        <pc:sldMkLst>
          <pc:docMk/>
          <pc:sldMk cId="200199055" sldId="274"/>
        </pc:sldMkLst>
        <pc:spChg chg="del">
          <ac:chgData name="imada seiya is" userId="4e905a3c-6894-40a5-835b-f5c33d0a35a3" providerId="ADAL" clId="{85AF02C6-DDFD-49FE-85A9-BC235B223519}" dt="2025-06-11T05:36:03.723" v="14757" actId="478"/>
          <ac:spMkLst>
            <pc:docMk/>
            <pc:sldMk cId="200199055" sldId="274"/>
            <ac:spMk id="2" creationId="{C8731EB6-B6B5-9F08-A996-5F38D0ABBADF}"/>
          </ac:spMkLst>
        </pc:spChg>
        <pc:cxnChg chg="mod">
          <ac:chgData name="imada seiya is" userId="4e905a3c-6894-40a5-835b-f5c33d0a35a3" providerId="ADAL" clId="{85AF02C6-DDFD-49FE-85A9-BC235B223519}" dt="2025-06-11T04:54:28.799" v="14350" actId="1582"/>
          <ac:cxnSpMkLst>
            <pc:docMk/>
            <pc:sldMk cId="200199055" sldId="274"/>
            <ac:cxnSpMk id="26" creationId="{DBF8708C-E6F3-AB3F-461F-BAB11FB2CCC8}"/>
          </ac:cxnSpMkLst>
        </pc:cxnChg>
        <pc:cxnChg chg="mod">
          <ac:chgData name="imada seiya is" userId="4e905a3c-6894-40a5-835b-f5c33d0a35a3" providerId="ADAL" clId="{85AF02C6-DDFD-49FE-85A9-BC235B223519}" dt="2025-06-11T04:54:28.799" v="14350" actId="1582"/>
          <ac:cxnSpMkLst>
            <pc:docMk/>
            <pc:sldMk cId="200199055" sldId="274"/>
            <ac:cxnSpMk id="28" creationId="{6D628FDB-2200-A079-76B3-1D6BB2ABF8FA}"/>
          </ac:cxnSpMkLst>
        </pc:cxnChg>
        <pc:cxnChg chg="mod">
          <ac:chgData name="imada seiya is" userId="4e905a3c-6894-40a5-835b-f5c33d0a35a3" providerId="ADAL" clId="{85AF02C6-DDFD-49FE-85A9-BC235B223519}" dt="2025-06-11T04:54:28.799" v="14350" actId="1582"/>
          <ac:cxnSpMkLst>
            <pc:docMk/>
            <pc:sldMk cId="200199055" sldId="274"/>
            <ac:cxnSpMk id="31" creationId="{EE637853-070B-798E-04CF-B162C6238721}"/>
          </ac:cxnSpMkLst>
        </pc:cxnChg>
        <pc:cxnChg chg="mod">
          <ac:chgData name="imada seiya is" userId="4e905a3c-6894-40a5-835b-f5c33d0a35a3" providerId="ADAL" clId="{85AF02C6-DDFD-49FE-85A9-BC235B223519}" dt="2025-06-11T04:54:28.799" v="14350" actId="1582"/>
          <ac:cxnSpMkLst>
            <pc:docMk/>
            <pc:sldMk cId="200199055" sldId="274"/>
            <ac:cxnSpMk id="50" creationId="{341BF4EB-03AF-6685-FDDE-DEB183BC40EC}"/>
          </ac:cxnSpMkLst>
        </pc:cxnChg>
        <pc:cxnChg chg="mod">
          <ac:chgData name="imada seiya is" userId="4e905a3c-6894-40a5-835b-f5c33d0a35a3" providerId="ADAL" clId="{85AF02C6-DDFD-49FE-85A9-BC235B223519}" dt="2025-06-11T04:54:28.799" v="14350" actId="1582"/>
          <ac:cxnSpMkLst>
            <pc:docMk/>
            <pc:sldMk cId="200199055" sldId="274"/>
            <ac:cxnSpMk id="55" creationId="{20C097BB-DEC6-5219-AE0A-6D38F7273240}"/>
          </ac:cxnSpMkLst>
        </pc:cxnChg>
        <pc:cxnChg chg="mod">
          <ac:chgData name="imada seiya is" userId="4e905a3c-6894-40a5-835b-f5c33d0a35a3" providerId="ADAL" clId="{85AF02C6-DDFD-49FE-85A9-BC235B223519}" dt="2025-06-11T04:54:28.799" v="14350" actId="1582"/>
          <ac:cxnSpMkLst>
            <pc:docMk/>
            <pc:sldMk cId="200199055" sldId="274"/>
            <ac:cxnSpMk id="58" creationId="{AF05DD72-B52B-2FB5-DA86-FEC7D76E0063}"/>
          </ac:cxnSpMkLst>
        </pc:cxnChg>
      </pc:sldChg>
      <pc:sldChg chg="addSp delSp modSp new mod ord modClrScheme modShow chgLayout modNotesTx">
        <pc:chgData name="imada seiya is" userId="4e905a3c-6894-40a5-835b-f5c33d0a35a3" providerId="ADAL" clId="{85AF02C6-DDFD-49FE-85A9-BC235B223519}" dt="2025-06-11T05:36:57.387" v="14771" actId="700"/>
        <pc:sldMkLst>
          <pc:docMk/>
          <pc:sldMk cId="309253350" sldId="275"/>
        </pc:sldMkLst>
        <pc:spChg chg="add mod">
          <ac:chgData name="imada seiya is" userId="4e905a3c-6894-40a5-835b-f5c33d0a35a3" providerId="ADAL" clId="{85AF02C6-DDFD-49FE-85A9-BC235B223519}" dt="2025-06-09T04:19:45.601" v="6512" actId="1076"/>
          <ac:spMkLst>
            <pc:docMk/>
            <pc:sldMk cId="309253350" sldId="275"/>
            <ac:spMk id="3" creationId="{7DCE3D1A-E1BB-154D-12FE-91D0CCB4F5BB}"/>
          </ac:spMkLst>
        </pc:spChg>
        <pc:spChg chg="add mod">
          <ac:chgData name="imada seiya is" userId="4e905a3c-6894-40a5-835b-f5c33d0a35a3" providerId="ADAL" clId="{85AF02C6-DDFD-49FE-85A9-BC235B223519}" dt="2025-06-09T04:19:45.601" v="6512" actId="1076"/>
          <ac:spMkLst>
            <pc:docMk/>
            <pc:sldMk cId="309253350" sldId="275"/>
            <ac:spMk id="4" creationId="{6826F5A9-23EA-20BF-5156-108E79B2B698}"/>
          </ac:spMkLst>
        </pc:spChg>
        <pc:spChg chg="add mod">
          <ac:chgData name="imada seiya is" userId="4e905a3c-6894-40a5-835b-f5c33d0a35a3" providerId="ADAL" clId="{85AF02C6-DDFD-49FE-85A9-BC235B223519}" dt="2025-06-09T04:19:45.601" v="6512" actId="1076"/>
          <ac:spMkLst>
            <pc:docMk/>
            <pc:sldMk cId="309253350" sldId="275"/>
            <ac:spMk id="5" creationId="{74E08465-0A52-F06F-3F97-4E910CB62813}"/>
          </ac:spMkLst>
        </pc:spChg>
        <pc:spChg chg="add mod">
          <ac:chgData name="imada seiya is" userId="4e905a3c-6894-40a5-835b-f5c33d0a35a3" providerId="ADAL" clId="{85AF02C6-DDFD-49FE-85A9-BC235B223519}" dt="2025-06-09T04:19:45.601" v="6512" actId="1076"/>
          <ac:spMkLst>
            <pc:docMk/>
            <pc:sldMk cId="309253350" sldId="275"/>
            <ac:spMk id="6" creationId="{BCA16A16-545E-70EF-AC40-CA08D2ADD8A1}"/>
          </ac:spMkLst>
        </pc:spChg>
        <pc:spChg chg="add mod">
          <ac:chgData name="imada seiya is" userId="4e905a3c-6894-40a5-835b-f5c33d0a35a3" providerId="ADAL" clId="{85AF02C6-DDFD-49FE-85A9-BC235B223519}" dt="2025-06-09T04:19:45.601" v="6512" actId="1076"/>
          <ac:spMkLst>
            <pc:docMk/>
            <pc:sldMk cId="309253350" sldId="275"/>
            <ac:spMk id="7" creationId="{4428488D-C392-5B91-EF98-80A3409C93C1}"/>
          </ac:spMkLst>
        </pc:spChg>
        <pc:spChg chg="add mod">
          <ac:chgData name="imada seiya is" userId="4e905a3c-6894-40a5-835b-f5c33d0a35a3" providerId="ADAL" clId="{85AF02C6-DDFD-49FE-85A9-BC235B223519}" dt="2025-06-09T04:19:45.601" v="6512" actId="1076"/>
          <ac:spMkLst>
            <pc:docMk/>
            <pc:sldMk cId="309253350" sldId="275"/>
            <ac:spMk id="8" creationId="{750D2403-22A6-C44F-4588-766953B5A8A0}"/>
          </ac:spMkLst>
        </pc:spChg>
        <pc:spChg chg="add mod">
          <ac:chgData name="imada seiya is" userId="4e905a3c-6894-40a5-835b-f5c33d0a35a3" providerId="ADAL" clId="{85AF02C6-DDFD-49FE-85A9-BC235B223519}" dt="2025-06-09T04:19:45.601" v="6512" actId="1076"/>
          <ac:spMkLst>
            <pc:docMk/>
            <pc:sldMk cId="309253350" sldId="275"/>
            <ac:spMk id="9" creationId="{21042585-8DED-F1F6-544E-106E05817BBD}"/>
          </ac:spMkLst>
        </pc:spChg>
        <pc:spChg chg="add mod">
          <ac:chgData name="imada seiya is" userId="4e905a3c-6894-40a5-835b-f5c33d0a35a3" providerId="ADAL" clId="{85AF02C6-DDFD-49FE-85A9-BC235B223519}" dt="2025-06-09T04:19:45.601" v="6512" actId="1076"/>
          <ac:spMkLst>
            <pc:docMk/>
            <pc:sldMk cId="309253350" sldId="275"/>
            <ac:spMk id="11" creationId="{56CB51FA-F328-BD3E-04C7-2738B24D248C}"/>
          </ac:spMkLst>
        </pc:spChg>
        <pc:spChg chg="add mod">
          <ac:chgData name="imada seiya is" userId="4e905a3c-6894-40a5-835b-f5c33d0a35a3" providerId="ADAL" clId="{85AF02C6-DDFD-49FE-85A9-BC235B223519}" dt="2025-06-09T04:19:45.601" v="6512" actId="1076"/>
          <ac:spMkLst>
            <pc:docMk/>
            <pc:sldMk cId="309253350" sldId="275"/>
            <ac:spMk id="12" creationId="{9BD7D63C-D36C-96A3-1DD2-5CECBE1CCE04}"/>
          </ac:spMkLst>
        </pc:spChg>
        <pc:spChg chg="add del mod">
          <ac:chgData name="imada seiya is" userId="4e905a3c-6894-40a5-835b-f5c33d0a35a3" providerId="ADAL" clId="{85AF02C6-DDFD-49FE-85A9-BC235B223519}" dt="2025-06-11T05:36:01.800" v="14756" actId="478"/>
          <ac:spMkLst>
            <pc:docMk/>
            <pc:sldMk cId="309253350" sldId="275"/>
            <ac:spMk id="13" creationId="{42518C71-8BED-18A3-F03C-46BBEFEAFE8A}"/>
          </ac:spMkLst>
        </pc:spChg>
        <pc:spChg chg="add mod">
          <ac:chgData name="imada seiya is" userId="4e905a3c-6894-40a5-835b-f5c33d0a35a3" providerId="ADAL" clId="{85AF02C6-DDFD-49FE-85A9-BC235B223519}" dt="2025-06-09T04:19:34.345" v="6509"/>
          <ac:spMkLst>
            <pc:docMk/>
            <pc:sldMk cId="309253350" sldId="275"/>
            <ac:spMk id="16" creationId="{BAC0F54D-A3D7-85D8-E6EB-01ADF961F164}"/>
          </ac:spMkLst>
        </pc:spChg>
        <pc:spChg chg="add mod">
          <ac:chgData name="imada seiya is" userId="4e905a3c-6894-40a5-835b-f5c33d0a35a3" providerId="ADAL" clId="{85AF02C6-DDFD-49FE-85A9-BC235B223519}" dt="2025-06-09T04:19:34.345" v="6509"/>
          <ac:spMkLst>
            <pc:docMk/>
            <pc:sldMk cId="309253350" sldId="275"/>
            <ac:spMk id="17" creationId="{622BCBEB-87F2-D5F1-82BB-D31CD113A8E0}"/>
          </ac:spMkLst>
        </pc:spChg>
        <pc:spChg chg="add mod">
          <ac:chgData name="imada seiya is" userId="4e905a3c-6894-40a5-835b-f5c33d0a35a3" providerId="ADAL" clId="{85AF02C6-DDFD-49FE-85A9-BC235B223519}" dt="2025-06-09T04:19:34.345" v="6509"/>
          <ac:spMkLst>
            <pc:docMk/>
            <pc:sldMk cId="309253350" sldId="275"/>
            <ac:spMk id="20" creationId="{ED270D7B-BABB-E7CF-3D86-BE96561704D7}"/>
          </ac:spMkLst>
        </pc:spChg>
        <pc:spChg chg="add mod">
          <ac:chgData name="imada seiya is" userId="4e905a3c-6894-40a5-835b-f5c33d0a35a3" providerId="ADAL" clId="{85AF02C6-DDFD-49FE-85A9-BC235B223519}" dt="2025-06-09T04:19:34.345" v="6509"/>
          <ac:spMkLst>
            <pc:docMk/>
            <pc:sldMk cId="309253350" sldId="275"/>
            <ac:spMk id="21" creationId="{D1C0B7BD-915C-8F3F-F4E4-D2B4A41E177A}"/>
          </ac:spMkLst>
        </pc:spChg>
        <pc:spChg chg="add mod">
          <ac:chgData name="imada seiya is" userId="4e905a3c-6894-40a5-835b-f5c33d0a35a3" providerId="ADAL" clId="{85AF02C6-DDFD-49FE-85A9-BC235B223519}" dt="2025-06-09T04:19:34.345" v="6509"/>
          <ac:spMkLst>
            <pc:docMk/>
            <pc:sldMk cId="309253350" sldId="275"/>
            <ac:spMk id="23" creationId="{DDE9430D-2A31-9855-671D-8B0DC191E226}"/>
          </ac:spMkLst>
        </pc:spChg>
        <pc:spChg chg="add mod">
          <ac:chgData name="imada seiya is" userId="4e905a3c-6894-40a5-835b-f5c33d0a35a3" providerId="ADAL" clId="{85AF02C6-DDFD-49FE-85A9-BC235B223519}" dt="2025-06-09T04:19:34.345" v="6509"/>
          <ac:spMkLst>
            <pc:docMk/>
            <pc:sldMk cId="309253350" sldId="275"/>
            <ac:spMk id="25" creationId="{DFBEEFE3-5374-2FDC-CC96-6B06F02D476B}"/>
          </ac:spMkLst>
        </pc:spChg>
        <pc:spChg chg="add mod">
          <ac:chgData name="imada seiya is" userId="4e905a3c-6894-40a5-835b-f5c33d0a35a3" providerId="ADAL" clId="{85AF02C6-DDFD-49FE-85A9-BC235B223519}" dt="2025-06-09T04:20:09.940" v="6514"/>
          <ac:spMkLst>
            <pc:docMk/>
            <pc:sldMk cId="309253350" sldId="275"/>
            <ac:spMk id="28" creationId="{6C9E749C-F16F-E5FD-2E2E-429769BA00E7}"/>
          </ac:spMkLst>
        </pc:spChg>
        <pc:spChg chg="add mod">
          <ac:chgData name="imada seiya is" userId="4e905a3c-6894-40a5-835b-f5c33d0a35a3" providerId="ADAL" clId="{85AF02C6-DDFD-49FE-85A9-BC235B223519}" dt="2025-06-09T04:20:52.780" v="6537" actId="20577"/>
          <ac:spMkLst>
            <pc:docMk/>
            <pc:sldMk cId="309253350" sldId="275"/>
            <ac:spMk id="29" creationId="{DAF708D4-9B5F-E2FD-E94B-B3FBCFE5657A}"/>
          </ac:spMkLst>
        </pc:spChg>
        <pc:spChg chg="add mod">
          <ac:chgData name="imada seiya is" userId="4e905a3c-6894-40a5-835b-f5c33d0a35a3" providerId="ADAL" clId="{85AF02C6-DDFD-49FE-85A9-BC235B223519}" dt="2025-06-09T04:21:03.891" v="6542" actId="20577"/>
          <ac:spMkLst>
            <pc:docMk/>
            <pc:sldMk cId="309253350" sldId="275"/>
            <ac:spMk id="30" creationId="{903D83D9-2532-B13E-3426-2E9C34615BED}"/>
          </ac:spMkLst>
        </pc:spChg>
        <pc:spChg chg="add mod">
          <ac:chgData name="imada seiya is" userId="4e905a3c-6894-40a5-835b-f5c33d0a35a3" providerId="ADAL" clId="{85AF02C6-DDFD-49FE-85A9-BC235B223519}" dt="2025-06-09T04:21:05.681" v="6543" actId="20577"/>
          <ac:spMkLst>
            <pc:docMk/>
            <pc:sldMk cId="309253350" sldId="275"/>
            <ac:spMk id="31" creationId="{3C4430E2-7693-E25F-7138-89DFEEE8E053}"/>
          </ac:spMkLst>
        </pc:spChg>
        <pc:spChg chg="add mod">
          <ac:chgData name="imada seiya is" userId="4e905a3c-6894-40a5-835b-f5c33d0a35a3" providerId="ADAL" clId="{85AF02C6-DDFD-49FE-85A9-BC235B223519}" dt="2025-06-09T04:21:10.263" v="6544" actId="20577"/>
          <ac:spMkLst>
            <pc:docMk/>
            <pc:sldMk cId="309253350" sldId="275"/>
            <ac:spMk id="32" creationId="{89BA22AE-785C-4E91-FEF8-56EED2E57249}"/>
          </ac:spMkLst>
        </pc:spChg>
        <pc:spChg chg="add mod">
          <ac:chgData name="imada seiya is" userId="4e905a3c-6894-40a5-835b-f5c33d0a35a3" providerId="ADAL" clId="{85AF02C6-DDFD-49FE-85A9-BC235B223519}" dt="2025-06-09T04:20:57.848" v="6538" actId="20577"/>
          <ac:spMkLst>
            <pc:docMk/>
            <pc:sldMk cId="309253350" sldId="275"/>
            <ac:spMk id="33" creationId="{BBFFC167-BF84-8B6E-F1BC-BFA5F7274BD3}"/>
          </ac:spMkLst>
        </pc:spChg>
        <pc:spChg chg="add mod">
          <ac:chgData name="imada seiya is" userId="4e905a3c-6894-40a5-835b-f5c33d0a35a3" providerId="ADAL" clId="{85AF02C6-DDFD-49FE-85A9-BC235B223519}" dt="2025-06-09T04:21:00.680" v="6539" actId="20577"/>
          <ac:spMkLst>
            <pc:docMk/>
            <pc:sldMk cId="309253350" sldId="275"/>
            <ac:spMk id="34" creationId="{C4FA8707-1AFD-ECBD-65B6-11D14CF2A477}"/>
          </ac:spMkLst>
        </pc:spChg>
        <pc:spChg chg="add mod">
          <ac:chgData name="imada seiya is" userId="4e905a3c-6894-40a5-835b-f5c33d0a35a3" providerId="ADAL" clId="{85AF02C6-DDFD-49FE-85A9-BC235B223519}" dt="2025-06-09T04:20:09.940" v="6514"/>
          <ac:spMkLst>
            <pc:docMk/>
            <pc:sldMk cId="309253350" sldId="275"/>
            <ac:spMk id="36" creationId="{CE24AFAC-6B07-CA87-DDBE-68EBDE1C0BA8}"/>
          </ac:spMkLst>
        </pc:spChg>
        <pc:spChg chg="add mod">
          <ac:chgData name="imada seiya is" userId="4e905a3c-6894-40a5-835b-f5c33d0a35a3" providerId="ADAL" clId="{85AF02C6-DDFD-49FE-85A9-BC235B223519}" dt="2025-06-09T04:20:09.940" v="6514"/>
          <ac:spMkLst>
            <pc:docMk/>
            <pc:sldMk cId="309253350" sldId="275"/>
            <ac:spMk id="38" creationId="{DB75D051-792B-E4D8-273F-5877898401C3}"/>
          </ac:spMkLst>
        </pc:spChg>
        <pc:spChg chg="add mod">
          <ac:chgData name="imada seiya is" userId="4e905a3c-6894-40a5-835b-f5c33d0a35a3" providerId="ADAL" clId="{85AF02C6-DDFD-49FE-85A9-BC235B223519}" dt="2025-06-09T04:21:20.663" v="6550" actId="20577"/>
          <ac:spMkLst>
            <pc:docMk/>
            <pc:sldMk cId="309253350" sldId="275"/>
            <ac:spMk id="39" creationId="{E9FE8F15-793D-25E3-91B6-0A5F9310CC3B}"/>
          </ac:spMkLst>
        </pc:spChg>
        <pc:spChg chg="add mod">
          <ac:chgData name="imada seiya is" userId="4e905a3c-6894-40a5-835b-f5c33d0a35a3" providerId="ADAL" clId="{85AF02C6-DDFD-49FE-85A9-BC235B223519}" dt="2025-06-09T04:21:15.376" v="6547" actId="20577"/>
          <ac:spMkLst>
            <pc:docMk/>
            <pc:sldMk cId="309253350" sldId="275"/>
            <ac:spMk id="40" creationId="{F014E9DF-7827-0307-009D-0630121923AA}"/>
          </ac:spMkLst>
        </pc:spChg>
        <pc:spChg chg="add mod">
          <ac:chgData name="imada seiya is" userId="4e905a3c-6894-40a5-835b-f5c33d0a35a3" providerId="ADAL" clId="{85AF02C6-DDFD-49FE-85A9-BC235B223519}" dt="2025-06-09T04:21:13.796" v="6546" actId="20577"/>
          <ac:spMkLst>
            <pc:docMk/>
            <pc:sldMk cId="309253350" sldId="275"/>
            <ac:spMk id="41" creationId="{81E4854B-13AA-287C-3684-84C08E32A0C7}"/>
          </ac:spMkLst>
        </pc:spChg>
        <pc:spChg chg="add mod">
          <ac:chgData name="imada seiya is" userId="4e905a3c-6894-40a5-835b-f5c33d0a35a3" providerId="ADAL" clId="{85AF02C6-DDFD-49FE-85A9-BC235B223519}" dt="2025-06-09T04:21:12.077" v="6545" actId="20577"/>
          <ac:spMkLst>
            <pc:docMk/>
            <pc:sldMk cId="309253350" sldId="275"/>
            <ac:spMk id="42" creationId="{25CDF308-F793-655C-E895-AB6B1B32568B}"/>
          </ac:spMkLst>
        </pc:spChg>
        <pc:spChg chg="add mod">
          <ac:chgData name="imada seiya is" userId="4e905a3c-6894-40a5-835b-f5c33d0a35a3" providerId="ADAL" clId="{85AF02C6-DDFD-49FE-85A9-BC235B223519}" dt="2025-06-09T04:21:19.261" v="6549" actId="20577"/>
          <ac:spMkLst>
            <pc:docMk/>
            <pc:sldMk cId="309253350" sldId="275"/>
            <ac:spMk id="43" creationId="{AA5A3F1D-363E-9A87-D195-B79E527081EA}"/>
          </ac:spMkLst>
        </pc:spChg>
        <pc:spChg chg="add mod">
          <ac:chgData name="imada seiya is" userId="4e905a3c-6894-40a5-835b-f5c33d0a35a3" providerId="ADAL" clId="{85AF02C6-DDFD-49FE-85A9-BC235B223519}" dt="2025-06-09T04:21:16.988" v="6548" actId="20577"/>
          <ac:spMkLst>
            <pc:docMk/>
            <pc:sldMk cId="309253350" sldId="275"/>
            <ac:spMk id="44" creationId="{9016FD22-880D-00AF-39BF-E329D4031A4A}"/>
          </ac:spMkLst>
        </pc:spChg>
        <pc:spChg chg="add mod">
          <ac:chgData name="imada seiya is" userId="4e905a3c-6894-40a5-835b-f5c33d0a35a3" providerId="ADAL" clId="{85AF02C6-DDFD-49FE-85A9-BC235B223519}" dt="2025-06-09T04:20:09.940" v="6514"/>
          <ac:spMkLst>
            <pc:docMk/>
            <pc:sldMk cId="309253350" sldId="275"/>
            <ac:spMk id="46" creationId="{0EDADE2D-2F29-C0B5-F41C-858ED78969A2}"/>
          </ac:spMkLst>
        </pc:spChg>
        <pc:spChg chg="add mod">
          <ac:chgData name="imada seiya is" userId="4e905a3c-6894-40a5-835b-f5c33d0a35a3" providerId="ADAL" clId="{85AF02C6-DDFD-49FE-85A9-BC235B223519}" dt="2025-06-09T04:36:15.680" v="7129" actId="1076"/>
          <ac:spMkLst>
            <pc:docMk/>
            <pc:sldMk cId="309253350" sldId="275"/>
            <ac:spMk id="47" creationId="{B6C9FA8A-02D8-A8E4-8263-D45896906998}"/>
          </ac:spMkLst>
        </pc:spChg>
        <pc:spChg chg="add mod">
          <ac:chgData name="imada seiya is" userId="4e905a3c-6894-40a5-835b-f5c33d0a35a3" providerId="ADAL" clId="{85AF02C6-DDFD-49FE-85A9-BC235B223519}" dt="2025-06-09T04:20:38.296" v="6532" actId="1076"/>
          <ac:spMkLst>
            <pc:docMk/>
            <pc:sldMk cId="309253350" sldId="275"/>
            <ac:spMk id="48" creationId="{3501EB9E-9C67-18FD-579D-FA13329631D4}"/>
          </ac:spMkLst>
        </pc:spChg>
        <pc:spChg chg="add mod">
          <ac:chgData name="imada seiya is" userId="4e905a3c-6894-40a5-835b-f5c33d0a35a3" providerId="ADAL" clId="{85AF02C6-DDFD-49FE-85A9-BC235B223519}" dt="2025-06-09T04:35:37.824" v="7128" actId="1076"/>
          <ac:spMkLst>
            <pc:docMk/>
            <pc:sldMk cId="309253350" sldId="275"/>
            <ac:spMk id="49" creationId="{FAFCE410-33A4-EBBB-86C7-07A35AC42473}"/>
          </ac:spMkLst>
        </pc:spChg>
        <pc:spChg chg="add mod">
          <ac:chgData name="imada seiya is" userId="4e905a3c-6894-40a5-835b-f5c33d0a35a3" providerId="ADAL" clId="{85AF02C6-DDFD-49FE-85A9-BC235B223519}" dt="2025-06-09T04:45:58.185" v="7156" actId="14100"/>
          <ac:spMkLst>
            <pc:docMk/>
            <pc:sldMk cId="309253350" sldId="275"/>
            <ac:spMk id="50" creationId="{92BDB935-9DF6-1C10-4441-22E05E8D1414}"/>
          </ac:spMkLst>
        </pc:spChg>
        <pc:graphicFrameChg chg="add mod">
          <ac:chgData name="imada seiya is" userId="4e905a3c-6894-40a5-835b-f5c33d0a35a3" providerId="ADAL" clId="{85AF02C6-DDFD-49FE-85A9-BC235B223519}" dt="2025-06-09T04:19:45.601" v="6512" actId="1076"/>
          <ac:graphicFrameMkLst>
            <pc:docMk/>
            <pc:sldMk cId="309253350" sldId="275"/>
            <ac:graphicFrameMk id="2" creationId="{1146CCB2-70EB-7A4C-2B47-60303C47A01D}"/>
          </ac:graphicFrameMkLst>
        </pc:graphicFrameChg>
        <pc:graphicFrameChg chg="add mod">
          <ac:chgData name="imada seiya is" userId="4e905a3c-6894-40a5-835b-f5c33d0a35a3" providerId="ADAL" clId="{85AF02C6-DDFD-49FE-85A9-BC235B223519}" dt="2025-06-09T04:20:09.940" v="6514"/>
          <ac:graphicFrameMkLst>
            <pc:docMk/>
            <pc:sldMk cId="309253350" sldId="275"/>
            <ac:graphicFrameMk id="27" creationId="{894D5955-5022-505F-AB4F-73949631225B}"/>
          </ac:graphicFrameMkLst>
        </pc:graphicFrameChg>
        <pc:graphicFrameChg chg="add mod">
          <ac:chgData name="imada seiya is" userId="4e905a3c-6894-40a5-835b-f5c33d0a35a3" providerId="ADAL" clId="{85AF02C6-DDFD-49FE-85A9-BC235B223519}" dt="2025-06-09T04:20:09.940" v="6514"/>
          <ac:graphicFrameMkLst>
            <pc:docMk/>
            <pc:sldMk cId="309253350" sldId="275"/>
            <ac:graphicFrameMk id="37" creationId="{573C9211-761D-0A4B-3BA6-4BA1D8F13E4B}"/>
          </ac:graphicFrameMkLst>
        </pc:graphicFrameChg>
        <pc:picChg chg="add mod">
          <ac:chgData name="imada seiya is" userId="4e905a3c-6894-40a5-835b-f5c33d0a35a3" providerId="ADAL" clId="{85AF02C6-DDFD-49FE-85A9-BC235B223519}" dt="2025-06-09T04:19:45.601" v="6512" actId="1076"/>
          <ac:picMkLst>
            <pc:docMk/>
            <pc:sldMk cId="309253350" sldId="275"/>
            <ac:picMk id="10" creationId="{33A30C9F-0C1C-2A4A-560A-555DADAA760A}"/>
          </ac:picMkLst>
        </pc:picChg>
        <pc:picChg chg="add mod">
          <ac:chgData name="imada seiya is" userId="4e905a3c-6894-40a5-835b-f5c33d0a35a3" providerId="ADAL" clId="{85AF02C6-DDFD-49FE-85A9-BC235B223519}" dt="2025-06-09T04:19:34.345" v="6509"/>
          <ac:picMkLst>
            <pc:docMk/>
            <pc:sldMk cId="309253350" sldId="275"/>
            <ac:picMk id="14" creationId="{96DCE8BC-F7EC-4A32-E385-42571DD7E549}"/>
          </ac:picMkLst>
        </pc:picChg>
        <pc:picChg chg="add mod">
          <ac:chgData name="imada seiya is" userId="4e905a3c-6894-40a5-835b-f5c33d0a35a3" providerId="ADAL" clId="{85AF02C6-DDFD-49FE-85A9-BC235B223519}" dt="2025-06-09T04:19:34.345" v="6509"/>
          <ac:picMkLst>
            <pc:docMk/>
            <pc:sldMk cId="309253350" sldId="275"/>
            <ac:picMk id="15" creationId="{D1E386C7-45B7-F200-0BA3-AE6FD35F1BE6}"/>
          </ac:picMkLst>
        </pc:picChg>
        <pc:picChg chg="add mod">
          <ac:chgData name="imada seiya is" userId="4e905a3c-6894-40a5-835b-f5c33d0a35a3" providerId="ADAL" clId="{85AF02C6-DDFD-49FE-85A9-BC235B223519}" dt="2025-06-09T04:19:34.345" v="6509"/>
          <ac:picMkLst>
            <pc:docMk/>
            <pc:sldMk cId="309253350" sldId="275"/>
            <ac:picMk id="18" creationId="{79146F62-6059-65D3-27D1-ABC6C1774D9C}"/>
          </ac:picMkLst>
        </pc:picChg>
        <pc:picChg chg="add mod">
          <ac:chgData name="imada seiya is" userId="4e905a3c-6894-40a5-835b-f5c33d0a35a3" providerId="ADAL" clId="{85AF02C6-DDFD-49FE-85A9-BC235B223519}" dt="2025-06-09T04:19:34.345" v="6509"/>
          <ac:picMkLst>
            <pc:docMk/>
            <pc:sldMk cId="309253350" sldId="275"/>
            <ac:picMk id="19" creationId="{D67C825B-35D7-97C8-5669-7F0C2DCC6CE0}"/>
          </ac:picMkLst>
        </pc:picChg>
        <pc:picChg chg="add mod">
          <ac:chgData name="imada seiya is" userId="4e905a3c-6894-40a5-835b-f5c33d0a35a3" providerId="ADAL" clId="{85AF02C6-DDFD-49FE-85A9-BC235B223519}" dt="2025-06-09T04:19:34.345" v="6509"/>
          <ac:picMkLst>
            <pc:docMk/>
            <pc:sldMk cId="309253350" sldId="275"/>
            <ac:picMk id="22" creationId="{66608D59-F963-C5D0-B265-49C8E2EF87C7}"/>
          </ac:picMkLst>
        </pc:picChg>
        <pc:picChg chg="add mod">
          <ac:chgData name="imada seiya is" userId="4e905a3c-6894-40a5-835b-f5c33d0a35a3" providerId="ADAL" clId="{85AF02C6-DDFD-49FE-85A9-BC235B223519}" dt="2025-06-09T04:19:34.345" v="6509"/>
          <ac:picMkLst>
            <pc:docMk/>
            <pc:sldMk cId="309253350" sldId="275"/>
            <ac:picMk id="24" creationId="{40D002D7-C6EF-1697-99FE-02619A34DA1A}"/>
          </ac:picMkLst>
        </pc:picChg>
        <pc:picChg chg="add mod">
          <ac:chgData name="imada seiya is" userId="4e905a3c-6894-40a5-835b-f5c33d0a35a3" providerId="ADAL" clId="{85AF02C6-DDFD-49FE-85A9-BC235B223519}" dt="2025-06-09T04:19:54.834" v="6513"/>
          <ac:picMkLst>
            <pc:docMk/>
            <pc:sldMk cId="309253350" sldId="275"/>
            <ac:picMk id="26" creationId="{05851A28-36E3-08FE-E6A0-496C3DCFBAD5}"/>
          </ac:picMkLst>
        </pc:picChg>
        <pc:picChg chg="add mod">
          <ac:chgData name="imada seiya is" userId="4e905a3c-6894-40a5-835b-f5c33d0a35a3" providerId="ADAL" clId="{85AF02C6-DDFD-49FE-85A9-BC235B223519}" dt="2025-06-09T04:20:09.940" v="6514"/>
          <ac:picMkLst>
            <pc:docMk/>
            <pc:sldMk cId="309253350" sldId="275"/>
            <ac:picMk id="35" creationId="{323CF303-9B22-FE04-86CC-424936330DE9}"/>
          </ac:picMkLst>
        </pc:picChg>
        <pc:picChg chg="add mod">
          <ac:chgData name="imada seiya is" userId="4e905a3c-6894-40a5-835b-f5c33d0a35a3" providerId="ADAL" clId="{85AF02C6-DDFD-49FE-85A9-BC235B223519}" dt="2025-06-09T04:20:09.940" v="6514"/>
          <ac:picMkLst>
            <pc:docMk/>
            <pc:sldMk cId="309253350" sldId="275"/>
            <ac:picMk id="45" creationId="{E88751A7-AEE9-6201-E3EF-24B6F2CAC045}"/>
          </ac:picMkLst>
        </pc:picChg>
        <pc:picChg chg="add mod">
          <ac:chgData name="imada seiya is" userId="4e905a3c-6894-40a5-835b-f5c33d0a35a3" providerId="ADAL" clId="{85AF02C6-DDFD-49FE-85A9-BC235B223519}" dt="2025-06-09T04:35:37.824" v="7128" actId="1076"/>
          <ac:picMkLst>
            <pc:docMk/>
            <pc:sldMk cId="309253350" sldId="275"/>
            <ac:picMk id="51" creationId="{84AFAB27-20E0-594A-1263-588CA700D9A5}"/>
          </ac:picMkLst>
        </pc:picChg>
      </pc:sldChg>
      <pc:sldChg chg="addSp delSp modSp new mod ord modClrScheme modShow chgLayout modNotesTx">
        <pc:chgData name="imada seiya is" userId="4e905a3c-6894-40a5-835b-f5c33d0a35a3" providerId="ADAL" clId="{85AF02C6-DDFD-49FE-85A9-BC235B223519}" dt="2025-06-11T05:36:57.387" v="14771" actId="700"/>
        <pc:sldMkLst>
          <pc:docMk/>
          <pc:sldMk cId="1120264355" sldId="276"/>
        </pc:sldMkLst>
        <pc:spChg chg="add del mod">
          <ac:chgData name="imada seiya is" userId="4e905a3c-6894-40a5-835b-f5c33d0a35a3" providerId="ADAL" clId="{85AF02C6-DDFD-49FE-85A9-BC235B223519}" dt="2025-06-11T05:36:00.351" v="14755" actId="478"/>
          <ac:spMkLst>
            <pc:docMk/>
            <pc:sldMk cId="1120264355" sldId="276"/>
            <ac:spMk id="4" creationId="{838BA7E3-4B55-BB24-C51A-B08C9EEB2068}"/>
          </ac:spMkLst>
        </pc:spChg>
        <pc:spChg chg="add mod">
          <ac:chgData name="imada seiya is" userId="4e905a3c-6894-40a5-835b-f5c33d0a35a3" providerId="ADAL" clId="{85AF02C6-DDFD-49FE-85A9-BC235B223519}" dt="2025-06-09T05:51:32.713" v="7392" actId="1076"/>
          <ac:spMkLst>
            <pc:docMk/>
            <pc:sldMk cId="1120264355" sldId="276"/>
            <ac:spMk id="6" creationId="{93F0DBF9-053A-37CC-362A-66D0E1A1CAB6}"/>
          </ac:spMkLst>
        </pc:spChg>
        <pc:spChg chg="add mod">
          <ac:chgData name="imada seiya is" userId="4e905a3c-6894-40a5-835b-f5c33d0a35a3" providerId="ADAL" clId="{85AF02C6-DDFD-49FE-85A9-BC235B223519}" dt="2025-06-09T14:14:52.104" v="12913" actId="1076"/>
          <ac:spMkLst>
            <pc:docMk/>
            <pc:sldMk cId="1120264355" sldId="276"/>
            <ac:spMk id="7" creationId="{8C2DF04A-DCCA-961D-3851-D854F42377A2}"/>
          </ac:spMkLst>
        </pc:spChg>
        <pc:spChg chg="add del">
          <ac:chgData name="imada seiya is" userId="4e905a3c-6894-40a5-835b-f5c33d0a35a3" providerId="ADAL" clId="{85AF02C6-DDFD-49FE-85A9-BC235B223519}" dt="2025-06-09T05:53:41.632" v="7414" actId="22"/>
          <ac:spMkLst>
            <pc:docMk/>
            <pc:sldMk cId="1120264355" sldId="276"/>
            <ac:spMk id="9" creationId="{5AFC6E33-8915-D54A-E1A8-0570B95E523C}"/>
          </ac:spMkLst>
        </pc:spChg>
        <pc:graphicFrameChg chg="add mod">
          <ac:chgData name="imada seiya is" userId="4e905a3c-6894-40a5-835b-f5c33d0a35a3" providerId="ADAL" clId="{85AF02C6-DDFD-49FE-85A9-BC235B223519}" dt="2025-06-09T04:45:00.676" v="7133"/>
          <ac:graphicFrameMkLst>
            <pc:docMk/>
            <pc:sldMk cId="1120264355" sldId="276"/>
            <ac:graphicFrameMk id="2" creationId="{8CFBC069-C508-6BF2-18B0-6387869A4FCE}"/>
          </ac:graphicFrameMkLst>
        </pc:graphicFrameChg>
        <pc:graphicFrameChg chg="add mod modGraphic">
          <ac:chgData name="imada seiya is" userId="4e905a3c-6894-40a5-835b-f5c33d0a35a3" providerId="ADAL" clId="{85AF02C6-DDFD-49FE-85A9-BC235B223519}" dt="2025-06-09T06:27:31.600" v="7671"/>
          <ac:graphicFrameMkLst>
            <pc:docMk/>
            <pc:sldMk cId="1120264355" sldId="276"/>
            <ac:graphicFrameMk id="3" creationId="{72CF2C35-8A4C-9762-38B9-D9D565593E05}"/>
          </ac:graphicFrameMkLst>
        </pc:graphicFrameChg>
      </pc:sldChg>
      <pc:sldChg chg="addSp delSp modSp add mod ord modClrScheme modShow chgLayout modNotesTx">
        <pc:chgData name="imada seiya is" userId="4e905a3c-6894-40a5-835b-f5c33d0a35a3" providerId="ADAL" clId="{85AF02C6-DDFD-49FE-85A9-BC235B223519}" dt="2025-06-11T05:36:57.387" v="14771" actId="700"/>
        <pc:sldMkLst>
          <pc:docMk/>
          <pc:sldMk cId="2276824995" sldId="277"/>
        </pc:sldMkLst>
        <pc:spChg chg="add mod">
          <ac:chgData name="imada seiya is" userId="4e905a3c-6894-40a5-835b-f5c33d0a35a3" providerId="ADAL" clId="{85AF02C6-DDFD-49FE-85A9-BC235B223519}" dt="2025-06-09T05:56:37.402" v="7418"/>
          <ac:spMkLst>
            <pc:docMk/>
            <pc:sldMk cId="2276824995" sldId="277"/>
            <ac:spMk id="2" creationId="{8E99DBB8-2474-1B1B-3CB7-19EE6008E44E}"/>
          </ac:spMkLst>
        </pc:spChg>
        <pc:spChg chg="del">
          <ac:chgData name="imada seiya is" userId="4e905a3c-6894-40a5-835b-f5c33d0a35a3" providerId="ADAL" clId="{85AF02C6-DDFD-49FE-85A9-BC235B223519}" dt="2025-06-11T05:35:58.423" v="14754" actId="478"/>
          <ac:spMkLst>
            <pc:docMk/>
            <pc:sldMk cId="2276824995" sldId="277"/>
            <ac:spMk id="4" creationId="{838BA7E3-4B55-BB24-C51A-B08C9EEB2068}"/>
          </ac:spMkLst>
        </pc:spChg>
        <pc:spChg chg="add mod">
          <ac:chgData name="imada seiya is" userId="4e905a3c-6894-40a5-835b-f5c33d0a35a3" providerId="ADAL" clId="{85AF02C6-DDFD-49FE-85A9-BC235B223519}" dt="2025-06-09T05:56:37.402" v="7418"/>
          <ac:spMkLst>
            <pc:docMk/>
            <pc:sldMk cId="2276824995" sldId="277"/>
            <ac:spMk id="5" creationId="{1B8672EA-2F38-1327-974E-5ADD1D12C367}"/>
          </ac:spMkLst>
        </pc:spChg>
        <pc:spChg chg="del">
          <ac:chgData name="imada seiya is" userId="4e905a3c-6894-40a5-835b-f5c33d0a35a3" providerId="ADAL" clId="{85AF02C6-DDFD-49FE-85A9-BC235B223519}" dt="2025-06-09T05:56:08.671" v="7416" actId="478"/>
          <ac:spMkLst>
            <pc:docMk/>
            <pc:sldMk cId="2276824995" sldId="277"/>
            <ac:spMk id="7" creationId="{8C2DF04A-DCCA-961D-3851-D854F42377A2}"/>
          </ac:spMkLst>
        </pc:spChg>
        <pc:spChg chg="add mod">
          <ac:chgData name="imada seiya is" userId="4e905a3c-6894-40a5-835b-f5c33d0a35a3" providerId="ADAL" clId="{85AF02C6-DDFD-49FE-85A9-BC235B223519}" dt="2025-06-09T05:56:37.402" v="7418"/>
          <ac:spMkLst>
            <pc:docMk/>
            <pc:sldMk cId="2276824995" sldId="277"/>
            <ac:spMk id="8" creationId="{AB3E6F7E-BBD6-EDF2-8C1B-504F508A726E}"/>
          </ac:spMkLst>
        </pc:spChg>
        <pc:spChg chg="add mod">
          <ac:chgData name="imada seiya is" userId="4e905a3c-6894-40a5-835b-f5c33d0a35a3" providerId="ADAL" clId="{85AF02C6-DDFD-49FE-85A9-BC235B223519}" dt="2025-06-09T05:56:37.402" v="7418"/>
          <ac:spMkLst>
            <pc:docMk/>
            <pc:sldMk cId="2276824995" sldId="277"/>
            <ac:spMk id="9" creationId="{6297C7E7-E095-486B-EECA-706CB68B77FE}"/>
          </ac:spMkLst>
        </pc:spChg>
        <pc:spChg chg="add mod">
          <ac:chgData name="imada seiya is" userId="4e905a3c-6894-40a5-835b-f5c33d0a35a3" providerId="ADAL" clId="{85AF02C6-DDFD-49FE-85A9-BC235B223519}" dt="2025-06-09T05:56:37.402" v="7418"/>
          <ac:spMkLst>
            <pc:docMk/>
            <pc:sldMk cId="2276824995" sldId="277"/>
            <ac:spMk id="10" creationId="{864C7E45-2D42-2882-3D22-9ACA6A049A6E}"/>
          </ac:spMkLst>
        </pc:spChg>
        <pc:spChg chg="add mod">
          <ac:chgData name="imada seiya is" userId="4e905a3c-6894-40a5-835b-f5c33d0a35a3" providerId="ADAL" clId="{85AF02C6-DDFD-49FE-85A9-BC235B223519}" dt="2025-06-09T05:56:37.402" v="7418"/>
          <ac:spMkLst>
            <pc:docMk/>
            <pc:sldMk cId="2276824995" sldId="277"/>
            <ac:spMk id="15" creationId="{76D6DFC5-F890-E09E-3469-CB28E9BF2260}"/>
          </ac:spMkLst>
        </pc:spChg>
        <pc:spChg chg="add mod">
          <ac:chgData name="imada seiya is" userId="4e905a3c-6894-40a5-835b-f5c33d0a35a3" providerId="ADAL" clId="{85AF02C6-DDFD-49FE-85A9-BC235B223519}" dt="2025-06-09T05:56:37.402" v="7418"/>
          <ac:spMkLst>
            <pc:docMk/>
            <pc:sldMk cId="2276824995" sldId="277"/>
            <ac:spMk id="16" creationId="{D72BB662-81BC-8527-80FA-49A56E189353}"/>
          </ac:spMkLst>
        </pc:spChg>
        <pc:spChg chg="add mod">
          <ac:chgData name="imada seiya is" userId="4e905a3c-6894-40a5-835b-f5c33d0a35a3" providerId="ADAL" clId="{85AF02C6-DDFD-49FE-85A9-BC235B223519}" dt="2025-06-09T05:56:37.402" v="7418"/>
          <ac:spMkLst>
            <pc:docMk/>
            <pc:sldMk cId="2276824995" sldId="277"/>
            <ac:spMk id="20" creationId="{B4E0D0D9-0B63-5FC0-10C6-C2523F29EF70}"/>
          </ac:spMkLst>
        </pc:spChg>
        <pc:spChg chg="add mod">
          <ac:chgData name="imada seiya is" userId="4e905a3c-6894-40a5-835b-f5c33d0a35a3" providerId="ADAL" clId="{85AF02C6-DDFD-49FE-85A9-BC235B223519}" dt="2025-06-09T05:56:37.402" v="7418"/>
          <ac:spMkLst>
            <pc:docMk/>
            <pc:sldMk cId="2276824995" sldId="277"/>
            <ac:spMk id="22" creationId="{F499832F-0CE8-23DD-A459-09DECCD2B4B1}"/>
          </ac:spMkLst>
        </pc:spChg>
        <pc:spChg chg="add mod">
          <ac:chgData name="imada seiya is" userId="4e905a3c-6894-40a5-835b-f5c33d0a35a3" providerId="ADAL" clId="{85AF02C6-DDFD-49FE-85A9-BC235B223519}" dt="2025-06-09T05:56:37.402" v="7418"/>
          <ac:spMkLst>
            <pc:docMk/>
            <pc:sldMk cId="2276824995" sldId="277"/>
            <ac:spMk id="23" creationId="{3476FE39-5E4B-D398-C41F-ACC675F9FD15}"/>
          </ac:spMkLst>
        </pc:spChg>
        <pc:spChg chg="add mod">
          <ac:chgData name="imada seiya is" userId="4e905a3c-6894-40a5-835b-f5c33d0a35a3" providerId="ADAL" clId="{85AF02C6-DDFD-49FE-85A9-BC235B223519}" dt="2025-06-09T05:56:37.402" v="7418"/>
          <ac:spMkLst>
            <pc:docMk/>
            <pc:sldMk cId="2276824995" sldId="277"/>
            <ac:spMk id="24" creationId="{CF99D688-BC83-E73B-9BB3-E48C9E7EFAB3}"/>
          </ac:spMkLst>
        </pc:spChg>
        <pc:spChg chg="add mod">
          <ac:chgData name="imada seiya is" userId="4e905a3c-6894-40a5-835b-f5c33d0a35a3" providerId="ADAL" clId="{85AF02C6-DDFD-49FE-85A9-BC235B223519}" dt="2025-06-09T05:56:37.402" v="7418"/>
          <ac:spMkLst>
            <pc:docMk/>
            <pc:sldMk cId="2276824995" sldId="277"/>
            <ac:spMk id="25" creationId="{B0A38AA9-3B65-F86F-E501-1C78328F03E6}"/>
          </ac:spMkLst>
        </pc:spChg>
        <pc:spChg chg="add mod">
          <ac:chgData name="imada seiya is" userId="4e905a3c-6894-40a5-835b-f5c33d0a35a3" providerId="ADAL" clId="{85AF02C6-DDFD-49FE-85A9-BC235B223519}" dt="2025-06-09T05:56:37.402" v="7418"/>
          <ac:spMkLst>
            <pc:docMk/>
            <pc:sldMk cId="2276824995" sldId="277"/>
            <ac:spMk id="31" creationId="{77CF7C4A-B75C-320D-6822-A4BF781545FF}"/>
          </ac:spMkLst>
        </pc:spChg>
        <pc:spChg chg="add mod">
          <ac:chgData name="imada seiya is" userId="4e905a3c-6894-40a5-835b-f5c33d0a35a3" providerId="ADAL" clId="{85AF02C6-DDFD-49FE-85A9-BC235B223519}" dt="2025-06-09T05:56:37.402" v="7418"/>
          <ac:spMkLst>
            <pc:docMk/>
            <pc:sldMk cId="2276824995" sldId="277"/>
            <ac:spMk id="32" creationId="{536CADA0-BC99-87C8-7280-A71299E7A4B0}"/>
          </ac:spMkLst>
        </pc:spChg>
        <pc:spChg chg="add mod">
          <ac:chgData name="imada seiya is" userId="4e905a3c-6894-40a5-835b-f5c33d0a35a3" providerId="ADAL" clId="{85AF02C6-DDFD-49FE-85A9-BC235B223519}" dt="2025-06-09T05:56:37.402" v="7418"/>
          <ac:spMkLst>
            <pc:docMk/>
            <pc:sldMk cId="2276824995" sldId="277"/>
            <ac:spMk id="33" creationId="{0A4A4A50-9B19-CEFB-4235-401B15376FF9}"/>
          </ac:spMkLst>
        </pc:spChg>
        <pc:spChg chg="add mod">
          <ac:chgData name="imada seiya is" userId="4e905a3c-6894-40a5-835b-f5c33d0a35a3" providerId="ADAL" clId="{85AF02C6-DDFD-49FE-85A9-BC235B223519}" dt="2025-06-09T05:56:37.402" v="7418"/>
          <ac:spMkLst>
            <pc:docMk/>
            <pc:sldMk cId="2276824995" sldId="277"/>
            <ac:spMk id="34" creationId="{27A1955C-2E53-0C9E-3AAC-DC37FD2ED12F}"/>
          </ac:spMkLst>
        </pc:spChg>
        <pc:spChg chg="add del mod">
          <ac:chgData name="imada seiya is" userId="4e905a3c-6894-40a5-835b-f5c33d0a35a3" providerId="ADAL" clId="{85AF02C6-DDFD-49FE-85A9-BC235B223519}" dt="2025-06-09T06:15:50.147" v="7652" actId="478"/>
          <ac:spMkLst>
            <pc:docMk/>
            <pc:sldMk cId="2276824995" sldId="277"/>
            <ac:spMk id="35" creationId="{FD0C4803-92FF-BB90-AAB8-ABBA43C4BF8E}"/>
          </ac:spMkLst>
        </pc:spChg>
        <pc:spChg chg="add del mod">
          <ac:chgData name="imada seiya is" userId="4e905a3c-6894-40a5-835b-f5c33d0a35a3" providerId="ADAL" clId="{85AF02C6-DDFD-49FE-85A9-BC235B223519}" dt="2025-06-09T05:56:52.252" v="7422" actId="478"/>
          <ac:spMkLst>
            <pc:docMk/>
            <pc:sldMk cId="2276824995" sldId="277"/>
            <ac:spMk id="36" creationId="{D555BC91-CDC5-ED36-ECDD-84198EE05FEF}"/>
          </ac:spMkLst>
        </pc:spChg>
        <pc:spChg chg="add del mod">
          <ac:chgData name="imada seiya is" userId="4e905a3c-6894-40a5-835b-f5c33d0a35a3" providerId="ADAL" clId="{85AF02C6-DDFD-49FE-85A9-BC235B223519}" dt="2025-06-09T05:56:52.252" v="7422" actId="478"/>
          <ac:spMkLst>
            <pc:docMk/>
            <pc:sldMk cId="2276824995" sldId="277"/>
            <ac:spMk id="37" creationId="{84996975-B383-C786-6568-729428EE1333}"/>
          </ac:spMkLst>
        </pc:spChg>
        <pc:spChg chg="add del mod">
          <ac:chgData name="imada seiya is" userId="4e905a3c-6894-40a5-835b-f5c33d0a35a3" providerId="ADAL" clId="{85AF02C6-DDFD-49FE-85A9-BC235B223519}" dt="2025-06-09T06:02:15.506" v="7530" actId="478"/>
          <ac:spMkLst>
            <pc:docMk/>
            <pc:sldMk cId="2276824995" sldId="277"/>
            <ac:spMk id="38" creationId="{F89D3529-4270-167E-B36A-D9214B3C0428}"/>
          </ac:spMkLst>
        </pc:spChg>
        <pc:spChg chg="add del mod">
          <ac:chgData name="imada seiya is" userId="4e905a3c-6894-40a5-835b-f5c33d0a35a3" providerId="ADAL" clId="{85AF02C6-DDFD-49FE-85A9-BC235B223519}" dt="2025-06-09T06:02:18.978" v="7533" actId="478"/>
          <ac:spMkLst>
            <pc:docMk/>
            <pc:sldMk cId="2276824995" sldId="277"/>
            <ac:spMk id="39" creationId="{392362ED-3FFB-A0C9-5C30-402CAC082851}"/>
          </ac:spMkLst>
        </pc:spChg>
        <pc:spChg chg="add mod">
          <ac:chgData name="imada seiya is" userId="4e905a3c-6894-40a5-835b-f5c33d0a35a3" providerId="ADAL" clId="{85AF02C6-DDFD-49FE-85A9-BC235B223519}" dt="2025-06-09T06:16:35.117" v="7660" actId="164"/>
          <ac:spMkLst>
            <pc:docMk/>
            <pc:sldMk cId="2276824995" sldId="277"/>
            <ac:spMk id="44" creationId="{AFF3EDB8-96E8-7E07-D7E9-21547713BD9F}"/>
          </ac:spMkLst>
        </pc:spChg>
        <pc:spChg chg="add mod">
          <ac:chgData name="imada seiya is" userId="4e905a3c-6894-40a5-835b-f5c33d0a35a3" providerId="ADAL" clId="{85AF02C6-DDFD-49FE-85A9-BC235B223519}" dt="2025-06-09T06:16:35.117" v="7660" actId="164"/>
          <ac:spMkLst>
            <pc:docMk/>
            <pc:sldMk cId="2276824995" sldId="277"/>
            <ac:spMk id="45" creationId="{E0C635FA-DF26-DB11-619F-A43010585B19}"/>
          </ac:spMkLst>
        </pc:spChg>
        <pc:spChg chg="add del mod topLvl">
          <ac:chgData name="imada seiya is" userId="4e905a3c-6894-40a5-835b-f5c33d0a35a3" providerId="ADAL" clId="{85AF02C6-DDFD-49FE-85A9-BC235B223519}" dt="2025-06-10T04:37:00.312" v="13815" actId="21"/>
          <ac:spMkLst>
            <pc:docMk/>
            <pc:sldMk cId="2276824995" sldId="277"/>
            <ac:spMk id="49" creationId="{05F814F5-BBCC-FF06-D1F8-BB5491B99B35}"/>
          </ac:spMkLst>
        </pc:spChg>
        <pc:spChg chg="add del mod">
          <ac:chgData name="imada seiya is" userId="4e905a3c-6894-40a5-835b-f5c33d0a35a3" providerId="ADAL" clId="{85AF02C6-DDFD-49FE-85A9-BC235B223519}" dt="2025-06-09T05:56:53.522" v="7423" actId="478"/>
          <ac:spMkLst>
            <pc:docMk/>
            <pc:sldMk cId="2276824995" sldId="277"/>
            <ac:spMk id="51" creationId="{7A6E0D60-F760-A902-6C6E-081040181F78}"/>
          </ac:spMkLst>
        </pc:spChg>
        <pc:spChg chg="add del mod">
          <ac:chgData name="imada seiya is" userId="4e905a3c-6894-40a5-835b-f5c33d0a35a3" providerId="ADAL" clId="{85AF02C6-DDFD-49FE-85A9-BC235B223519}" dt="2025-06-09T05:56:53.522" v="7423" actId="478"/>
          <ac:spMkLst>
            <pc:docMk/>
            <pc:sldMk cId="2276824995" sldId="277"/>
            <ac:spMk id="52" creationId="{22496E31-F369-09EE-7383-ABAA405FF8A5}"/>
          </ac:spMkLst>
        </pc:spChg>
        <pc:spChg chg="add del mod">
          <ac:chgData name="imada seiya is" userId="4e905a3c-6894-40a5-835b-f5c33d0a35a3" providerId="ADAL" clId="{85AF02C6-DDFD-49FE-85A9-BC235B223519}" dt="2025-06-09T06:06:20.711" v="7604" actId="478"/>
          <ac:spMkLst>
            <pc:docMk/>
            <pc:sldMk cId="2276824995" sldId="277"/>
            <ac:spMk id="53" creationId="{C816E820-F1F2-AE3B-3A75-BC33AE456C5A}"/>
          </ac:spMkLst>
        </pc:spChg>
        <pc:spChg chg="add del mod">
          <ac:chgData name="imada seiya is" userId="4e905a3c-6894-40a5-835b-f5c33d0a35a3" providerId="ADAL" clId="{85AF02C6-DDFD-49FE-85A9-BC235B223519}" dt="2025-06-09T06:06:21.443" v="7605" actId="478"/>
          <ac:spMkLst>
            <pc:docMk/>
            <pc:sldMk cId="2276824995" sldId="277"/>
            <ac:spMk id="54" creationId="{0507F0E6-E7A9-0413-1BF6-A78019086C42}"/>
          </ac:spMkLst>
        </pc:spChg>
        <pc:spChg chg="add del mod topLvl">
          <ac:chgData name="imada seiya is" userId="4e905a3c-6894-40a5-835b-f5c33d0a35a3" providerId="ADAL" clId="{85AF02C6-DDFD-49FE-85A9-BC235B223519}" dt="2025-06-10T04:37:00.312" v="13815" actId="21"/>
          <ac:spMkLst>
            <pc:docMk/>
            <pc:sldMk cId="2276824995" sldId="277"/>
            <ac:spMk id="60" creationId="{F1351AB7-49BE-F437-E870-AB51D70E65BA}"/>
          </ac:spMkLst>
        </pc:spChg>
        <pc:spChg chg="add del mod topLvl">
          <ac:chgData name="imada seiya is" userId="4e905a3c-6894-40a5-835b-f5c33d0a35a3" providerId="ADAL" clId="{85AF02C6-DDFD-49FE-85A9-BC235B223519}" dt="2025-06-10T04:37:00.312" v="13815" actId="21"/>
          <ac:spMkLst>
            <pc:docMk/>
            <pc:sldMk cId="2276824995" sldId="277"/>
            <ac:spMk id="61" creationId="{85DAC65E-1A85-5B9F-26E7-E952960C33B9}"/>
          </ac:spMkLst>
        </pc:spChg>
        <pc:spChg chg="add del mod">
          <ac:chgData name="imada seiya is" userId="4e905a3c-6894-40a5-835b-f5c33d0a35a3" providerId="ADAL" clId="{85AF02C6-DDFD-49FE-85A9-BC235B223519}" dt="2025-06-09T05:57:57.654" v="7451" actId="478"/>
          <ac:spMkLst>
            <pc:docMk/>
            <pc:sldMk cId="2276824995" sldId="277"/>
            <ac:spMk id="62" creationId="{CF551FF4-AA0F-2E76-3ADA-64D11DC30AD5}"/>
          </ac:spMkLst>
        </pc:spChg>
        <pc:spChg chg="add del mod">
          <ac:chgData name="imada seiya is" userId="4e905a3c-6894-40a5-835b-f5c33d0a35a3" providerId="ADAL" clId="{85AF02C6-DDFD-49FE-85A9-BC235B223519}" dt="2025-06-09T05:57:59.620" v="7452" actId="478"/>
          <ac:spMkLst>
            <pc:docMk/>
            <pc:sldMk cId="2276824995" sldId="277"/>
            <ac:spMk id="63" creationId="{98C1495B-73B5-9E0E-5D11-FB8054EC6593}"/>
          </ac:spMkLst>
        </pc:spChg>
        <pc:spChg chg="add mod ord">
          <ac:chgData name="imada seiya is" userId="4e905a3c-6894-40a5-835b-f5c33d0a35a3" providerId="ADAL" clId="{85AF02C6-DDFD-49FE-85A9-BC235B223519}" dt="2025-06-09T06:16:35.117" v="7660" actId="164"/>
          <ac:spMkLst>
            <pc:docMk/>
            <pc:sldMk cId="2276824995" sldId="277"/>
            <ac:spMk id="64" creationId="{DC697E09-EF09-72D9-8085-95659A12A585}"/>
          </ac:spMkLst>
        </pc:spChg>
        <pc:spChg chg="add mod ord">
          <ac:chgData name="imada seiya is" userId="4e905a3c-6894-40a5-835b-f5c33d0a35a3" providerId="ADAL" clId="{85AF02C6-DDFD-49FE-85A9-BC235B223519}" dt="2025-06-09T06:16:35.117" v="7660" actId="164"/>
          <ac:spMkLst>
            <pc:docMk/>
            <pc:sldMk cId="2276824995" sldId="277"/>
            <ac:spMk id="65" creationId="{53D261B8-8BB0-F84D-123D-4AED93BE8304}"/>
          </ac:spMkLst>
        </pc:spChg>
        <pc:spChg chg="add del mod topLvl">
          <ac:chgData name="imada seiya is" userId="4e905a3c-6894-40a5-835b-f5c33d0a35a3" providerId="ADAL" clId="{85AF02C6-DDFD-49FE-85A9-BC235B223519}" dt="2025-06-10T04:37:00.312" v="13815" actId="21"/>
          <ac:spMkLst>
            <pc:docMk/>
            <pc:sldMk cId="2276824995" sldId="277"/>
            <ac:spMk id="66" creationId="{B10E12C9-577A-8187-D44A-C4985F801E9C}"/>
          </ac:spMkLst>
        </pc:spChg>
        <pc:spChg chg="add del mod topLvl">
          <ac:chgData name="imada seiya is" userId="4e905a3c-6894-40a5-835b-f5c33d0a35a3" providerId="ADAL" clId="{85AF02C6-DDFD-49FE-85A9-BC235B223519}" dt="2025-06-10T04:37:00.312" v="13815" actId="21"/>
          <ac:spMkLst>
            <pc:docMk/>
            <pc:sldMk cId="2276824995" sldId="277"/>
            <ac:spMk id="67" creationId="{1156CD37-095D-3EF5-3950-2BAAF18EF7A2}"/>
          </ac:spMkLst>
        </pc:spChg>
        <pc:spChg chg="add mod">
          <ac:chgData name="imada seiya is" userId="4e905a3c-6894-40a5-835b-f5c33d0a35a3" providerId="ADAL" clId="{85AF02C6-DDFD-49FE-85A9-BC235B223519}" dt="2025-06-09T06:16:35.117" v="7660" actId="164"/>
          <ac:spMkLst>
            <pc:docMk/>
            <pc:sldMk cId="2276824995" sldId="277"/>
            <ac:spMk id="71" creationId="{36ECEE6E-C07D-E0A7-0984-6302AD811D58}"/>
          </ac:spMkLst>
        </pc:spChg>
        <pc:spChg chg="add mod">
          <ac:chgData name="imada seiya is" userId="4e905a3c-6894-40a5-835b-f5c33d0a35a3" providerId="ADAL" clId="{85AF02C6-DDFD-49FE-85A9-BC235B223519}" dt="2025-06-09T06:16:35.117" v="7660" actId="164"/>
          <ac:spMkLst>
            <pc:docMk/>
            <pc:sldMk cId="2276824995" sldId="277"/>
            <ac:spMk id="72" creationId="{E0431A47-88A6-ADB0-71C4-A983109FFCD7}"/>
          </ac:spMkLst>
        </pc:spChg>
        <pc:spChg chg="add mod">
          <ac:chgData name="imada seiya is" userId="4e905a3c-6894-40a5-835b-f5c33d0a35a3" providerId="ADAL" clId="{85AF02C6-DDFD-49FE-85A9-BC235B223519}" dt="2025-06-09T06:16:35.117" v="7660" actId="164"/>
          <ac:spMkLst>
            <pc:docMk/>
            <pc:sldMk cId="2276824995" sldId="277"/>
            <ac:spMk id="73" creationId="{8BCC0A60-E8D8-B42C-44FC-3D981FBF6EBC}"/>
          </ac:spMkLst>
        </pc:spChg>
        <pc:spChg chg="add del mod topLvl">
          <ac:chgData name="imada seiya is" userId="4e905a3c-6894-40a5-835b-f5c33d0a35a3" providerId="ADAL" clId="{85AF02C6-DDFD-49FE-85A9-BC235B223519}" dt="2025-06-10T04:37:00.312" v="13815" actId="21"/>
          <ac:spMkLst>
            <pc:docMk/>
            <pc:sldMk cId="2276824995" sldId="277"/>
            <ac:spMk id="108" creationId="{4670C372-838A-00B6-9BFE-599BB57FF7AA}"/>
          </ac:spMkLst>
        </pc:spChg>
        <pc:spChg chg="add del mod topLvl">
          <ac:chgData name="imada seiya is" userId="4e905a3c-6894-40a5-835b-f5c33d0a35a3" providerId="ADAL" clId="{85AF02C6-DDFD-49FE-85A9-BC235B223519}" dt="2025-06-10T04:37:00.312" v="13815" actId="21"/>
          <ac:spMkLst>
            <pc:docMk/>
            <pc:sldMk cId="2276824995" sldId="277"/>
            <ac:spMk id="109" creationId="{F8501DDD-20BC-1D3F-60BB-79F55C19ED16}"/>
          </ac:spMkLst>
        </pc:spChg>
        <pc:spChg chg="add del mod topLvl">
          <ac:chgData name="imada seiya is" userId="4e905a3c-6894-40a5-835b-f5c33d0a35a3" providerId="ADAL" clId="{85AF02C6-DDFD-49FE-85A9-BC235B223519}" dt="2025-06-10T04:37:00.312" v="13815" actId="21"/>
          <ac:spMkLst>
            <pc:docMk/>
            <pc:sldMk cId="2276824995" sldId="277"/>
            <ac:spMk id="110" creationId="{472D3BA1-5E2B-3FEE-26C8-6886758F7787}"/>
          </ac:spMkLst>
        </pc:spChg>
        <pc:spChg chg="add mod ord">
          <ac:chgData name="imada seiya is" userId="4e905a3c-6894-40a5-835b-f5c33d0a35a3" providerId="ADAL" clId="{85AF02C6-DDFD-49FE-85A9-BC235B223519}" dt="2025-06-09T06:16:35.117" v="7660" actId="164"/>
          <ac:spMkLst>
            <pc:docMk/>
            <pc:sldMk cId="2276824995" sldId="277"/>
            <ac:spMk id="116" creationId="{5D182516-CE55-CB4A-95D7-CD63016E4A64}"/>
          </ac:spMkLst>
        </pc:spChg>
        <pc:grpChg chg="add mod">
          <ac:chgData name="imada seiya is" userId="4e905a3c-6894-40a5-835b-f5c33d0a35a3" providerId="ADAL" clId="{85AF02C6-DDFD-49FE-85A9-BC235B223519}" dt="2025-06-09T06:17:07.596" v="7666" actId="408"/>
          <ac:grpSpMkLst>
            <pc:docMk/>
            <pc:sldMk cId="2276824995" sldId="277"/>
            <ac:grpSpMk id="117" creationId="{67870D06-8CF4-283F-E8FB-DB21D5C62E0A}"/>
          </ac:grpSpMkLst>
        </pc:grpChg>
        <pc:grpChg chg="add del mod">
          <ac:chgData name="imada seiya is" userId="4e905a3c-6894-40a5-835b-f5c33d0a35a3" providerId="ADAL" clId="{85AF02C6-DDFD-49FE-85A9-BC235B223519}" dt="2025-06-09T12:07:22.962" v="11701" actId="165"/>
          <ac:grpSpMkLst>
            <pc:docMk/>
            <pc:sldMk cId="2276824995" sldId="277"/>
            <ac:grpSpMk id="118" creationId="{9565E6CF-3106-F2B2-63D4-5A43D1971778}"/>
          </ac:grpSpMkLst>
        </pc:grpChg>
        <pc:graphicFrameChg chg="mod modGraphic">
          <ac:chgData name="imada seiya is" userId="4e905a3c-6894-40a5-835b-f5c33d0a35a3" providerId="ADAL" clId="{85AF02C6-DDFD-49FE-85A9-BC235B223519}" dt="2025-06-10T04:37:23.997" v="13820" actId="113"/>
          <ac:graphicFrameMkLst>
            <pc:docMk/>
            <pc:sldMk cId="2276824995" sldId="277"/>
            <ac:graphicFrameMk id="3" creationId="{72CF2C35-8A4C-9762-38B9-D9D565593E05}"/>
          </ac:graphicFrameMkLst>
        </pc:graphicFrameChg>
        <pc:picChg chg="add mod">
          <ac:chgData name="imada seiya is" userId="4e905a3c-6894-40a5-835b-f5c33d0a35a3" providerId="ADAL" clId="{85AF02C6-DDFD-49FE-85A9-BC235B223519}" dt="2025-06-10T04:37:14.325" v="13818" actId="29295"/>
          <ac:picMkLst>
            <pc:docMk/>
            <pc:sldMk cId="2276824995" sldId="277"/>
            <ac:picMk id="2" creationId="{59957326-EBCF-0F4F-5A4B-51E4788A8740}"/>
          </ac:picMkLst>
        </pc:picChg>
        <pc:picChg chg="add mod">
          <ac:chgData name="imada seiya is" userId="4e905a3c-6894-40a5-835b-f5c33d0a35a3" providerId="ADAL" clId="{85AF02C6-DDFD-49FE-85A9-BC235B223519}" dt="2025-06-09T05:56:37.402" v="7418"/>
          <ac:picMkLst>
            <pc:docMk/>
            <pc:sldMk cId="2276824995" sldId="277"/>
            <ac:picMk id="11" creationId="{D0FC8634-101B-1E2B-E45D-F8EC1DA302C0}"/>
          </ac:picMkLst>
        </pc:picChg>
        <pc:picChg chg="add mod">
          <ac:chgData name="imada seiya is" userId="4e905a3c-6894-40a5-835b-f5c33d0a35a3" providerId="ADAL" clId="{85AF02C6-DDFD-49FE-85A9-BC235B223519}" dt="2025-06-09T05:56:37.402" v="7418"/>
          <ac:picMkLst>
            <pc:docMk/>
            <pc:sldMk cId="2276824995" sldId="277"/>
            <ac:picMk id="12" creationId="{6F80AE08-0864-69FD-6F75-6C8FF0CF6D65}"/>
          </ac:picMkLst>
        </pc:picChg>
        <pc:picChg chg="add mod">
          <ac:chgData name="imada seiya is" userId="4e905a3c-6894-40a5-835b-f5c33d0a35a3" providerId="ADAL" clId="{85AF02C6-DDFD-49FE-85A9-BC235B223519}" dt="2025-06-09T05:56:37.402" v="7418"/>
          <ac:picMkLst>
            <pc:docMk/>
            <pc:sldMk cId="2276824995" sldId="277"/>
            <ac:picMk id="13" creationId="{0A4B0CE0-7635-6460-C844-329A66EE5DA0}"/>
          </ac:picMkLst>
        </pc:picChg>
        <pc:picChg chg="add mod">
          <ac:chgData name="imada seiya is" userId="4e905a3c-6894-40a5-835b-f5c33d0a35a3" providerId="ADAL" clId="{85AF02C6-DDFD-49FE-85A9-BC235B223519}" dt="2025-06-09T05:56:37.402" v="7418"/>
          <ac:picMkLst>
            <pc:docMk/>
            <pc:sldMk cId="2276824995" sldId="277"/>
            <ac:picMk id="14" creationId="{DCF612A5-FAB2-0FBA-8D2C-2488B9658A27}"/>
          </ac:picMkLst>
        </pc:picChg>
        <pc:picChg chg="add mod">
          <ac:chgData name="imada seiya is" userId="4e905a3c-6894-40a5-835b-f5c33d0a35a3" providerId="ADAL" clId="{85AF02C6-DDFD-49FE-85A9-BC235B223519}" dt="2025-06-09T05:56:37.402" v="7418"/>
          <ac:picMkLst>
            <pc:docMk/>
            <pc:sldMk cId="2276824995" sldId="277"/>
            <ac:picMk id="17" creationId="{759B27D2-F548-321D-53D4-531FC8F1F950}"/>
          </ac:picMkLst>
        </pc:picChg>
        <pc:picChg chg="add mod">
          <ac:chgData name="imada seiya is" userId="4e905a3c-6894-40a5-835b-f5c33d0a35a3" providerId="ADAL" clId="{85AF02C6-DDFD-49FE-85A9-BC235B223519}" dt="2025-06-09T05:56:37.402" v="7418"/>
          <ac:picMkLst>
            <pc:docMk/>
            <pc:sldMk cId="2276824995" sldId="277"/>
            <ac:picMk id="18" creationId="{7BB3EDE7-0DB2-30FA-A3F3-94BB94D29AB4}"/>
          </ac:picMkLst>
        </pc:picChg>
        <pc:picChg chg="add mod">
          <ac:chgData name="imada seiya is" userId="4e905a3c-6894-40a5-835b-f5c33d0a35a3" providerId="ADAL" clId="{85AF02C6-DDFD-49FE-85A9-BC235B223519}" dt="2025-06-09T05:56:37.402" v="7418"/>
          <ac:picMkLst>
            <pc:docMk/>
            <pc:sldMk cId="2276824995" sldId="277"/>
            <ac:picMk id="19" creationId="{0CC78EF5-C479-4FDD-E9BF-EF8DC40BF90A}"/>
          </ac:picMkLst>
        </pc:picChg>
        <pc:picChg chg="add mod">
          <ac:chgData name="imada seiya is" userId="4e905a3c-6894-40a5-835b-f5c33d0a35a3" providerId="ADAL" clId="{85AF02C6-DDFD-49FE-85A9-BC235B223519}" dt="2025-06-09T05:56:37.402" v="7418"/>
          <ac:picMkLst>
            <pc:docMk/>
            <pc:sldMk cId="2276824995" sldId="277"/>
            <ac:picMk id="21" creationId="{768AD183-726E-94C4-CD74-3B09E187B1AC}"/>
          </ac:picMkLst>
        </pc:picChg>
        <pc:picChg chg="add mod">
          <ac:chgData name="imada seiya is" userId="4e905a3c-6894-40a5-835b-f5c33d0a35a3" providerId="ADAL" clId="{85AF02C6-DDFD-49FE-85A9-BC235B223519}" dt="2025-06-09T05:56:37.402" v="7418"/>
          <ac:picMkLst>
            <pc:docMk/>
            <pc:sldMk cId="2276824995" sldId="277"/>
            <ac:picMk id="26" creationId="{0DB83E50-65C0-1357-147A-9DB48434ABE1}"/>
          </ac:picMkLst>
        </pc:picChg>
        <pc:picChg chg="add mod">
          <ac:chgData name="imada seiya is" userId="4e905a3c-6894-40a5-835b-f5c33d0a35a3" providerId="ADAL" clId="{85AF02C6-DDFD-49FE-85A9-BC235B223519}" dt="2025-06-09T05:56:37.402" v="7418"/>
          <ac:picMkLst>
            <pc:docMk/>
            <pc:sldMk cId="2276824995" sldId="277"/>
            <ac:picMk id="27" creationId="{6FDA33DF-1F08-EB32-78B9-B6A76ECE3C72}"/>
          </ac:picMkLst>
        </pc:picChg>
        <pc:picChg chg="add mod">
          <ac:chgData name="imada seiya is" userId="4e905a3c-6894-40a5-835b-f5c33d0a35a3" providerId="ADAL" clId="{85AF02C6-DDFD-49FE-85A9-BC235B223519}" dt="2025-06-09T05:56:37.402" v="7418"/>
          <ac:picMkLst>
            <pc:docMk/>
            <pc:sldMk cId="2276824995" sldId="277"/>
            <ac:picMk id="28" creationId="{38F733C1-E534-7A6C-022A-636B0F60CBD2}"/>
          </ac:picMkLst>
        </pc:picChg>
        <pc:picChg chg="add mod">
          <ac:chgData name="imada seiya is" userId="4e905a3c-6894-40a5-835b-f5c33d0a35a3" providerId="ADAL" clId="{85AF02C6-DDFD-49FE-85A9-BC235B223519}" dt="2025-06-09T05:56:37.402" v="7418"/>
          <ac:picMkLst>
            <pc:docMk/>
            <pc:sldMk cId="2276824995" sldId="277"/>
            <ac:picMk id="29" creationId="{603C47EA-874E-424A-890E-353C5B8408EE}"/>
          </ac:picMkLst>
        </pc:picChg>
        <pc:picChg chg="add mod">
          <ac:chgData name="imada seiya is" userId="4e905a3c-6894-40a5-835b-f5c33d0a35a3" providerId="ADAL" clId="{85AF02C6-DDFD-49FE-85A9-BC235B223519}" dt="2025-06-09T05:56:37.402" v="7418"/>
          <ac:picMkLst>
            <pc:docMk/>
            <pc:sldMk cId="2276824995" sldId="277"/>
            <ac:picMk id="30" creationId="{659BC871-B0E3-472B-DBF8-8F411013B016}"/>
          </ac:picMkLst>
        </pc:picChg>
        <pc:picChg chg="add del mod">
          <ac:chgData name="imada seiya is" userId="4e905a3c-6894-40a5-835b-f5c33d0a35a3" providerId="ADAL" clId="{85AF02C6-DDFD-49FE-85A9-BC235B223519}" dt="2025-06-09T05:57:53.833" v="7447" actId="478"/>
          <ac:picMkLst>
            <pc:docMk/>
            <pc:sldMk cId="2276824995" sldId="277"/>
            <ac:picMk id="40" creationId="{0C10B3AA-6FEE-D73C-126F-8BB723E06F9D}"/>
          </ac:picMkLst>
        </pc:picChg>
        <pc:picChg chg="add del mod">
          <ac:chgData name="imada seiya is" userId="4e905a3c-6894-40a5-835b-f5c33d0a35a3" providerId="ADAL" clId="{85AF02C6-DDFD-49FE-85A9-BC235B223519}" dt="2025-06-09T05:57:47.465" v="7439" actId="478"/>
          <ac:picMkLst>
            <pc:docMk/>
            <pc:sldMk cId="2276824995" sldId="277"/>
            <ac:picMk id="41" creationId="{40BA41C3-365B-2613-72E8-DC3642C497E7}"/>
          </ac:picMkLst>
        </pc:picChg>
        <pc:picChg chg="add del mod">
          <ac:chgData name="imada seiya is" userId="4e905a3c-6894-40a5-835b-f5c33d0a35a3" providerId="ADAL" clId="{85AF02C6-DDFD-49FE-85A9-BC235B223519}" dt="2025-06-09T05:57:53.340" v="7446" actId="478"/>
          <ac:picMkLst>
            <pc:docMk/>
            <pc:sldMk cId="2276824995" sldId="277"/>
            <ac:picMk id="42" creationId="{E24FA419-C5F4-B6A2-BD3D-455BE803301B}"/>
          </ac:picMkLst>
        </pc:picChg>
        <pc:picChg chg="add del mod">
          <ac:chgData name="imada seiya is" userId="4e905a3c-6894-40a5-835b-f5c33d0a35a3" providerId="ADAL" clId="{85AF02C6-DDFD-49FE-85A9-BC235B223519}" dt="2025-06-09T05:58:50.134" v="7468" actId="478"/>
          <ac:picMkLst>
            <pc:docMk/>
            <pc:sldMk cId="2276824995" sldId="277"/>
            <ac:picMk id="43" creationId="{74A23DAC-6291-4B39-0252-642F4EB54417}"/>
          </ac:picMkLst>
        </pc:picChg>
        <pc:picChg chg="add del mod">
          <ac:chgData name="imada seiya is" userId="4e905a3c-6894-40a5-835b-f5c33d0a35a3" providerId="ADAL" clId="{85AF02C6-DDFD-49FE-85A9-BC235B223519}" dt="2025-06-09T05:57:45.811" v="7437" actId="478"/>
          <ac:picMkLst>
            <pc:docMk/>
            <pc:sldMk cId="2276824995" sldId="277"/>
            <ac:picMk id="46" creationId="{A75C6CFE-AAF1-8E8B-A12D-0E10B2BAA034}"/>
          </ac:picMkLst>
        </pc:picChg>
        <pc:picChg chg="add del mod">
          <ac:chgData name="imada seiya is" userId="4e905a3c-6894-40a5-835b-f5c33d0a35a3" providerId="ADAL" clId="{85AF02C6-DDFD-49FE-85A9-BC235B223519}" dt="2025-06-09T05:57:46.434" v="7438" actId="478"/>
          <ac:picMkLst>
            <pc:docMk/>
            <pc:sldMk cId="2276824995" sldId="277"/>
            <ac:picMk id="47" creationId="{BCDE48E1-E215-16BC-AAD5-33D00F817D19}"/>
          </ac:picMkLst>
        </pc:picChg>
        <pc:picChg chg="add del mod">
          <ac:chgData name="imada seiya is" userId="4e905a3c-6894-40a5-835b-f5c33d0a35a3" providerId="ADAL" clId="{85AF02C6-DDFD-49FE-85A9-BC235B223519}" dt="2025-06-09T06:06:45.982" v="7617" actId="478"/>
          <ac:picMkLst>
            <pc:docMk/>
            <pc:sldMk cId="2276824995" sldId="277"/>
            <ac:picMk id="48" creationId="{1E26289B-F49E-753C-5F8F-5172EBF5F927}"/>
          </ac:picMkLst>
        </pc:picChg>
        <pc:picChg chg="add del mod">
          <ac:chgData name="imada seiya is" userId="4e905a3c-6894-40a5-835b-f5c33d0a35a3" providerId="ADAL" clId="{85AF02C6-DDFD-49FE-85A9-BC235B223519}" dt="2025-06-09T06:06:17.518" v="7601" actId="478"/>
          <ac:picMkLst>
            <pc:docMk/>
            <pc:sldMk cId="2276824995" sldId="277"/>
            <ac:picMk id="50" creationId="{114F2ACF-DA33-8EA6-3CFE-3E214662F5B4}"/>
          </ac:picMkLst>
        </pc:picChg>
        <pc:picChg chg="add del mod">
          <ac:chgData name="imada seiya is" userId="4e905a3c-6894-40a5-835b-f5c33d0a35a3" providerId="ADAL" clId="{85AF02C6-DDFD-49FE-85A9-BC235B223519}" dt="2025-06-09T05:57:56.064" v="7450" actId="478"/>
          <ac:picMkLst>
            <pc:docMk/>
            <pc:sldMk cId="2276824995" sldId="277"/>
            <ac:picMk id="55" creationId="{BD1555A1-7BFE-FE9E-2D5A-3D78B7E1ACDB}"/>
          </ac:picMkLst>
        </pc:picChg>
        <pc:picChg chg="add del mod">
          <ac:chgData name="imada seiya is" userId="4e905a3c-6894-40a5-835b-f5c33d0a35a3" providerId="ADAL" clId="{85AF02C6-DDFD-49FE-85A9-BC235B223519}" dt="2025-06-09T05:57:54.637" v="7448" actId="478"/>
          <ac:picMkLst>
            <pc:docMk/>
            <pc:sldMk cId="2276824995" sldId="277"/>
            <ac:picMk id="56" creationId="{1CEC8AE5-F228-A86C-28BA-027C78336DF8}"/>
          </ac:picMkLst>
        </pc:picChg>
        <pc:picChg chg="add del mod">
          <ac:chgData name="imada seiya is" userId="4e905a3c-6894-40a5-835b-f5c33d0a35a3" providerId="ADAL" clId="{85AF02C6-DDFD-49FE-85A9-BC235B223519}" dt="2025-06-09T06:06:24.271" v="7608" actId="478"/>
          <ac:picMkLst>
            <pc:docMk/>
            <pc:sldMk cId="2276824995" sldId="277"/>
            <ac:picMk id="57" creationId="{41F188F9-9995-5B95-DE3C-4116FBDA2C83}"/>
          </ac:picMkLst>
        </pc:picChg>
        <pc:picChg chg="add del mod">
          <ac:chgData name="imada seiya is" userId="4e905a3c-6894-40a5-835b-f5c33d0a35a3" providerId="ADAL" clId="{85AF02C6-DDFD-49FE-85A9-BC235B223519}" dt="2025-06-09T05:57:55.066" v="7449" actId="478"/>
          <ac:picMkLst>
            <pc:docMk/>
            <pc:sldMk cId="2276824995" sldId="277"/>
            <ac:picMk id="58" creationId="{472D4285-C63D-9CCB-58EE-FB3C3FFD3C02}"/>
          </ac:picMkLst>
        </pc:picChg>
        <pc:picChg chg="add del mod">
          <ac:chgData name="imada seiya is" userId="4e905a3c-6894-40a5-835b-f5c33d0a35a3" providerId="ADAL" clId="{85AF02C6-DDFD-49FE-85A9-BC235B223519}" dt="2025-06-09T06:06:25.132" v="7609" actId="478"/>
          <ac:picMkLst>
            <pc:docMk/>
            <pc:sldMk cId="2276824995" sldId="277"/>
            <ac:picMk id="59" creationId="{06A5E424-0CD4-B9D0-74C8-6423B99424FF}"/>
          </ac:picMkLst>
        </pc:picChg>
        <pc:picChg chg="add mod">
          <ac:chgData name="imada seiya is" userId="4e905a3c-6894-40a5-835b-f5c33d0a35a3" providerId="ADAL" clId="{85AF02C6-DDFD-49FE-85A9-BC235B223519}" dt="2025-06-09T06:16:35.117" v="7660" actId="164"/>
          <ac:picMkLst>
            <pc:docMk/>
            <pc:sldMk cId="2276824995" sldId="277"/>
            <ac:picMk id="68" creationId="{1FF1ACCD-7473-871B-C458-91B8B010E4F8}"/>
          </ac:picMkLst>
        </pc:picChg>
        <pc:picChg chg="add mod">
          <ac:chgData name="imada seiya is" userId="4e905a3c-6894-40a5-835b-f5c33d0a35a3" providerId="ADAL" clId="{85AF02C6-DDFD-49FE-85A9-BC235B223519}" dt="2025-06-09T06:16:35.117" v="7660" actId="164"/>
          <ac:picMkLst>
            <pc:docMk/>
            <pc:sldMk cId="2276824995" sldId="277"/>
            <ac:picMk id="69" creationId="{8DFC1EC8-828E-7665-DDB2-1B189642CDC8}"/>
          </ac:picMkLst>
        </pc:picChg>
        <pc:picChg chg="add mod">
          <ac:chgData name="imada seiya is" userId="4e905a3c-6894-40a5-835b-f5c33d0a35a3" providerId="ADAL" clId="{85AF02C6-DDFD-49FE-85A9-BC235B223519}" dt="2025-06-09T06:16:35.117" v="7660" actId="164"/>
          <ac:picMkLst>
            <pc:docMk/>
            <pc:sldMk cId="2276824995" sldId="277"/>
            <ac:picMk id="70" creationId="{E7C705CA-2DF6-7C85-3656-511FBE852D7B}"/>
          </ac:picMkLst>
        </pc:picChg>
        <pc:picChg chg="add mod ord">
          <ac:chgData name="imada seiya is" userId="4e905a3c-6894-40a5-835b-f5c33d0a35a3" providerId="ADAL" clId="{85AF02C6-DDFD-49FE-85A9-BC235B223519}" dt="2025-06-09T06:16:35.117" v="7660" actId="164"/>
          <ac:picMkLst>
            <pc:docMk/>
            <pc:sldMk cId="2276824995" sldId="277"/>
            <ac:picMk id="102" creationId="{C4828509-629B-36E5-C9A5-0ED28E77246E}"/>
          </ac:picMkLst>
        </pc:picChg>
        <pc:picChg chg="add mod ord">
          <ac:chgData name="imada seiya is" userId="4e905a3c-6894-40a5-835b-f5c33d0a35a3" providerId="ADAL" clId="{85AF02C6-DDFD-49FE-85A9-BC235B223519}" dt="2025-06-09T06:16:35.117" v="7660" actId="164"/>
          <ac:picMkLst>
            <pc:docMk/>
            <pc:sldMk cId="2276824995" sldId="277"/>
            <ac:picMk id="103" creationId="{8C5C5939-7E1C-6975-C170-86E6DC330DB9}"/>
          </ac:picMkLst>
        </pc:picChg>
        <pc:picChg chg="add del mod topLvl">
          <ac:chgData name="imada seiya is" userId="4e905a3c-6894-40a5-835b-f5c33d0a35a3" providerId="ADAL" clId="{85AF02C6-DDFD-49FE-85A9-BC235B223519}" dt="2025-06-10T04:37:00.312" v="13815" actId="21"/>
          <ac:picMkLst>
            <pc:docMk/>
            <pc:sldMk cId="2276824995" sldId="277"/>
            <ac:picMk id="104" creationId="{1C044592-59EB-CBEF-7850-2E0C086A6D75}"/>
          </ac:picMkLst>
        </pc:picChg>
        <pc:picChg chg="add del mod topLvl">
          <ac:chgData name="imada seiya is" userId="4e905a3c-6894-40a5-835b-f5c33d0a35a3" providerId="ADAL" clId="{85AF02C6-DDFD-49FE-85A9-BC235B223519}" dt="2025-06-10T04:37:00.312" v="13815" actId="21"/>
          <ac:picMkLst>
            <pc:docMk/>
            <pc:sldMk cId="2276824995" sldId="277"/>
            <ac:picMk id="105" creationId="{CB31DFCC-F2E1-537E-75BF-770EA424AC8A}"/>
          </ac:picMkLst>
        </pc:picChg>
        <pc:picChg chg="add del mod topLvl">
          <ac:chgData name="imada seiya is" userId="4e905a3c-6894-40a5-835b-f5c33d0a35a3" providerId="ADAL" clId="{85AF02C6-DDFD-49FE-85A9-BC235B223519}" dt="2025-06-10T04:37:00.312" v="13815" actId="21"/>
          <ac:picMkLst>
            <pc:docMk/>
            <pc:sldMk cId="2276824995" sldId="277"/>
            <ac:picMk id="106" creationId="{46D36F65-115A-84ED-58F4-4EFEF9DC6028}"/>
          </ac:picMkLst>
        </pc:picChg>
        <pc:picChg chg="add del mod topLvl">
          <ac:chgData name="imada seiya is" userId="4e905a3c-6894-40a5-835b-f5c33d0a35a3" providerId="ADAL" clId="{85AF02C6-DDFD-49FE-85A9-BC235B223519}" dt="2025-06-10T04:37:00.312" v="13815" actId="21"/>
          <ac:picMkLst>
            <pc:docMk/>
            <pc:sldMk cId="2276824995" sldId="277"/>
            <ac:picMk id="107" creationId="{01FBF97C-DBDB-5115-0F95-62CF74F144F2}"/>
          </ac:picMkLst>
        </pc:picChg>
        <pc:picChg chg="add del mod topLvl">
          <ac:chgData name="imada seiya is" userId="4e905a3c-6894-40a5-835b-f5c33d0a35a3" providerId="ADAL" clId="{85AF02C6-DDFD-49FE-85A9-BC235B223519}" dt="2025-06-10T04:37:00.312" v="13815" actId="21"/>
          <ac:picMkLst>
            <pc:docMk/>
            <pc:sldMk cId="2276824995" sldId="277"/>
            <ac:picMk id="115" creationId="{E6261685-13B1-E2C9-3B51-83502768CE84}"/>
          </ac:picMkLst>
        </pc:picChg>
        <pc:cxnChg chg="add mod">
          <ac:chgData name="imada seiya is" userId="4e905a3c-6894-40a5-835b-f5c33d0a35a3" providerId="ADAL" clId="{85AF02C6-DDFD-49FE-85A9-BC235B223519}" dt="2025-06-09T06:16:35.117" v="7660" actId="164"/>
          <ac:cxnSpMkLst>
            <pc:docMk/>
            <pc:sldMk cId="2276824995" sldId="277"/>
            <ac:cxnSpMk id="75" creationId="{957699F2-11CA-FDC1-AED8-6F4BD9D47C2A}"/>
          </ac:cxnSpMkLst>
        </pc:cxnChg>
        <pc:cxnChg chg="add del mod">
          <ac:chgData name="imada seiya is" userId="4e905a3c-6894-40a5-835b-f5c33d0a35a3" providerId="ADAL" clId="{85AF02C6-DDFD-49FE-85A9-BC235B223519}" dt="2025-06-09T06:16:35.117" v="7660" actId="164"/>
          <ac:cxnSpMkLst>
            <pc:docMk/>
            <pc:sldMk cId="2276824995" sldId="277"/>
            <ac:cxnSpMk id="77" creationId="{E1AF4265-1D74-F7AA-32D9-09AEB503F7BC}"/>
          </ac:cxnSpMkLst>
        </pc:cxnChg>
        <pc:cxnChg chg="add del mod">
          <ac:chgData name="imada seiya is" userId="4e905a3c-6894-40a5-835b-f5c33d0a35a3" providerId="ADAL" clId="{85AF02C6-DDFD-49FE-85A9-BC235B223519}" dt="2025-06-09T06:04:50.125" v="7578" actId="11529"/>
          <ac:cxnSpMkLst>
            <pc:docMk/>
            <pc:sldMk cId="2276824995" sldId="277"/>
            <ac:cxnSpMk id="81" creationId="{7BBDBC22-8156-00F5-1E75-9C35A41CB2DB}"/>
          </ac:cxnSpMkLst>
        </pc:cxnChg>
        <pc:cxnChg chg="add mod">
          <ac:chgData name="imada seiya is" userId="4e905a3c-6894-40a5-835b-f5c33d0a35a3" providerId="ADAL" clId="{85AF02C6-DDFD-49FE-85A9-BC235B223519}" dt="2025-06-09T06:16:35.117" v="7660" actId="164"/>
          <ac:cxnSpMkLst>
            <pc:docMk/>
            <pc:sldMk cId="2276824995" sldId="277"/>
            <ac:cxnSpMk id="89" creationId="{9FE8C7C8-2B30-DED3-340C-15E7A561008C}"/>
          </ac:cxnSpMkLst>
        </pc:cxnChg>
        <pc:cxnChg chg="add del mod topLvl">
          <ac:chgData name="imada seiya is" userId="4e905a3c-6894-40a5-835b-f5c33d0a35a3" providerId="ADAL" clId="{85AF02C6-DDFD-49FE-85A9-BC235B223519}" dt="2025-06-10T04:37:00.312" v="13815" actId="21"/>
          <ac:cxnSpMkLst>
            <pc:docMk/>
            <pc:sldMk cId="2276824995" sldId="277"/>
            <ac:cxnSpMk id="111" creationId="{5A6D9339-D5DA-6154-714D-E0104D6624B2}"/>
          </ac:cxnSpMkLst>
        </pc:cxnChg>
        <pc:cxnChg chg="add del mod topLvl">
          <ac:chgData name="imada seiya is" userId="4e905a3c-6894-40a5-835b-f5c33d0a35a3" providerId="ADAL" clId="{85AF02C6-DDFD-49FE-85A9-BC235B223519}" dt="2025-06-10T04:37:00.312" v="13815" actId="21"/>
          <ac:cxnSpMkLst>
            <pc:docMk/>
            <pc:sldMk cId="2276824995" sldId="277"/>
            <ac:cxnSpMk id="112" creationId="{12DEBAA3-289D-3F4D-F541-E8C0583387C8}"/>
          </ac:cxnSpMkLst>
        </pc:cxnChg>
        <pc:cxnChg chg="add del mod topLvl">
          <ac:chgData name="imada seiya is" userId="4e905a3c-6894-40a5-835b-f5c33d0a35a3" providerId="ADAL" clId="{85AF02C6-DDFD-49FE-85A9-BC235B223519}" dt="2025-06-10T04:37:00.312" v="13815" actId="21"/>
          <ac:cxnSpMkLst>
            <pc:docMk/>
            <pc:sldMk cId="2276824995" sldId="277"/>
            <ac:cxnSpMk id="113" creationId="{EB0B4C5D-87E8-8B65-258E-78EA1FC02B51}"/>
          </ac:cxnSpMkLst>
        </pc:cxnChg>
      </pc:sldChg>
      <pc:sldChg chg="addSp delSp modSp add mod ord modClrScheme modShow chgLayout modNotesTx">
        <pc:chgData name="imada seiya is" userId="4e905a3c-6894-40a5-835b-f5c33d0a35a3" providerId="ADAL" clId="{85AF02C6-DDFD-49FE-85A9-BC235B223519}" dt="2025-06-11T05:36:57.387" v="14771" actId="700"/>
        <pc:sldMkLst>
          <pc:docMk/>
          <pc:sldMk cId="2023716894" sldId="278"/>
        </pc:sldMkLst>
        <pc:spChg chg="del">
          <ac:chgData name="imada seiya is" userId="4e905a3c-6894-40a5-835b-f5c33d0a35a3" providerId="ADAL" clId="{85AF02C6-DDFD-49FE-85A9-BC235B223519}" dt="2025-06-11T05:35:56.061" v="14753" actId="478"/>
          <ac:spMkLst>
            <pc:docMk/>
            <pc:sldMk cId="2023716894" sldId="278"/>
            <ac:spMk id="13" creationId="{42518C71-8BED-18A3-F03C-46BBEFEAFE8A}"/>
          </ac:spMkLst>
        </pc:spChg>
        <pc:spChg chg="mod">
          <ac:chgData name="imada seiya is" userId="4e905a3c-6894-40a5-835b-f5c33d0a35a3" providerId="ADAL" clId="{85AF02C6-DDFD-49FE-85A9-BC235B223519}" dt="2025-06-09T06:30:11.596" v="7727" actId="1076"/>
          <ac:spMkLst>
            <pc:docMk/>
            <pc:sldMk cId="2023716894" sldId="278"/>
            <ac:spMk id="28" creationId="{6C9E749C-F16F-E5FD-2E2E-429769BA00E7}"/>
          </ac:spMkLst>
        </pc:spChg>
        <pc:spChg chg="del">
          <ac:chgData name="imada seiya is" userId="4e905a3c-6894-40a5-835b-f5c33d0a35a3" providerId="ADAL" clId="{85AF02C6-DDFD-49FE-85A9-BC235B223519}" dt="2025-06-09T06:28:03.302" v="7674" actId="478"/>
          <ac:spMkLst>
            <pc:docMk/>
            <pc:sldMk cId="2023716894" sldId="278"/>
            <ac:spMk id="29" creationId="{DAF708D4-9B5F-E2FD-E94B-B3FBCFE5657A}"/>
          </ac:spMkLst>
        </pc:spChg>
        <pc:spChg chg="del">
          <ac:chgData name="imada seiya is" userId="4e905a3c-6894-40a5-835b-f5c33d0a35a3" providerId="ADAL" clId="{85AF02C6-DDFD-49FE-85A9-BC235B223519}" dt="2025-06-09T06:28:03.302" v="7674" actId="478"/>
          <ac:spMkLst>
            <pc:docMk/>
            <pc:sldMk cId="2023716894" sldId="278"/>
            <ac:spMk id="30" creationId="{903D83D9-2532-B13E-3426-2E9C34615BED}"/>
          </ac:spMkLst>
        </pc:spChg>
        <pc:spChg chg="del">
          <ac:chgData name="imada seiya is" userId="4e905a3c-6894-40a5-835b-f5c33d0a35a3" providerId="ADAL" clId="{85AF02C6-DDFD-49FE-85A9-BC235B223519}" dt="2025-06-09T06:28:03.302" v="7674" actId="478"/>
          <ac:spMkLst>
            <pc:docMk/>
            <pc:sldMk cId="2023716894" sldId="278"/>
            <ac:spMk id="31" creationId="{3C4430E2-7693-E25F-7138-89DFEEE8E053}"/>
          </ac:spMkLst>
        </pc:spChg>
        <pc:spChg chg="del">
          <ac:chgData name="imada seiya is" userId="4e905a3c-6894-40a5-835b-f5c33d0a35a3" providerId="ADAL" clId="{85AF02C6-DDFD-49FE-85A9-BC235B223519}" dt="2025-06-09T06:28:05.147" v="7675" actId="478"/>
          <ac:spMkLst>
            <pc:docMk/>
            <pc:sldMk cId="2023716894" sldId="278"/>
            <ac:spMk id="32" creationId="{89BA22AE-785C-4E91-FEF8-56EED2E57249}"/>
          </ac:spMkLst>
        </pc:spChg>
        <pc:spChg chg="del">
          <ac:chgData name="imada seiya is" userId="4e905a3c-6894-40a5-835b-f5c33d0a35a3" providerId="ADAL" clId="{85AF02C6-DDFD-49FE-85A9-BC235B223519}" dt="2025-06-09T06:28:03.302" v="7674" actId="478"/>
          <ac:spMkLst>
            <pc:docMk/>
            <pc:sldMk cId="2023716894" sldId="278"/>
            <ac:spMk id="33" creationId="{BBFFC167-BF84-8B6E-F1BC-BFA5F7274BD3}"/>
          </ac:spMkLst>
        </pc:spChg>
        <pc:spChg chg="del">
          <ac:chgData name="imada seiya is" userId="4e905a3c-6894-40a5-835b-f5c33d0a35a3" providerId="ADAL" clId="{85AF02C6-DDFD-49FE-85A9-BC235B223519}" dt="2025-06-09T06:28:03.302" v="7674" actId="478"/>
          <ac:spMkLst>
            <pc:docMk/>
            <pc:sldMk cId="2023716894" sldId="278"/>
            <ac:spMk id="34" creationId="{C4FA8707-1AFD-ECBD-65B6-11D14CF2A477}"/>
          </ac:spMkLst>
        </pc:spChg>
        <pc:spChg chg="mod">
          <ac:chgData name="imada seiya is" userId="4e905a3c-6894-40a5-835b-f5c33d0a35a3" providerId="ADAL" clId="{85AF02C6-DDFD-49FE-85A9-BC235B223519}" dt="2025-06-09T06:30:11.596" v="7727" actId="1076"/>
          <ac:spMkLst>
            <pc:docMk/>
            <pc:sldMk cId="2023716894" sldId="278"/>
            <ac:spMk id="36" creationId="{CE24AFAC-6B07-CA87-DDBE-68EBDE1C0BA8}"/>
          </ac:spMkLst>
        </pc:spChg>
        <pc:spChg chg="mod">
          <ac:chgData name="imada seiya is" userId="4e905a3c-6894-40a5-835b-f5c33d0a35a3" providerId="ADAL" clId="{85AF02C6-DDFD-49FE-85A9-BC235B223519}" dt="2025-06-09T06:30:11.596" v="7727" actId="1076"/>
          <ac:spMkLst>
            <pc:docMk/>
            <pc:sldMk cId="2023716894" sldId="278"/>
            <ac:spMk id="38" creationId="{DB75D051-792B-E4D8-273F-5877898401C3}"/>
          </ac:spMkLst>
        </pc:spChg>
        <pc:spChg chg="del">
          <ac:chgData name="imada seiya is" userId="4e905a3c-6894-40a5-835b-f5c33d0a35a3" providerId="ADAL" clId="{85AF02C6-DDFD-49FE-85A9-BC235B223519}" dt="2025-06-09T06:28:03.302" v="7674" actId="478"/>
          <ac:spMkLst>
            <pc:docMk/>
            <pc:sldMk cId="2023716894" sldId="278"/>
            <ac:spMk id="39" creationId="{E9FE8F15-793D-25E3-91B6-0A5F9310CC3B}"/>
          </ac:spMkLst>
        </pc:spChg>
        <pc:spChg chg="del">
          <ac:chgData name="imada seiya is" userId="4e905a3c-6894-40a5-835b-f5c33d0a35a3" providerId="ADAL" clId="{85AF02C6-DDFD-49FE-85A9-BC235B223519}" dt="2025-06-09T06:28:03.302" v="7674" actId="478"/>
          <ac:spMkLst>
            <pc:docMk/>
            <pc:sldMk cId="2023716894" sldId="278"/>
            <ac:spMk id="40" creationId="{F014E9DF-7827-0307-009D-0630121923AA}"/>
          </ac:spMkLst>
        </pc:spChg>
        <pc:spChg chg="del">
          <ac:chgData name="imada seiya is" userId="4e905a3c-6894-40a5-835b-f5c33d0a35a3" providerId="ADAL" clId="{85AF02C6-DDFD-49FE-85A9-BC235B223519}" dt="2025-06-09T06:28:03.302" v="7674" actId="478"/>
          <ac:spMkLst>
            <pc:docMk/>
            <pc:sldMk cId="2023716894" sldId="278"/>
            <ac:spMk id="41" creationId="{81E4854B-13AA-287C-3684-84C08E32A0C7}"/>
          </ac:spMkLst>
        </pc:spChg>
        <pc:spChg chg="del">
          <ac:chgData name="imada seiya is" userId="4e905a3c-6894-40a5-835b-f5c33d0a35a3" providerId="ADAL" clId="{85AF02C6-DDFD-49FE-85A9-BC235B223519}" dt="2025-06-09T06:28:06.416" v="7676" actId="478"/>
          <ac:spMkLst>
            <pc:docMk/>
            <pc:sldMk cId="2023716894" sldId="278"/>
            <ac:spMk id="42" creationId="{25CDF308-F793-655C-E895-AB6B1B32568B}"/>
          </ac:spMkLst>
        </pc:spChg>
        <pc:spChg chg="del">
          <ac:chgData name="imada seiya is" userId="4e905a3c-6894-40a5-835b-f5c33d0a35a3" providerId="ADAL" clId="{85AF02C6-DDFD-49FE-85A9-BC235B223519}" dt="2025-06-09T06:28:03.302" v="7674" actId="478"/>
          <ac:spMkLst>
            <pc:docMk/>
            <pc:sldMk cId="2023716894" sldId="278"/>
            <ac:spMk id="43" creationId="{AA5A3F1D-363E-9A87-D195-B79E527081EA}"/>
          </ac:spMkLst>
        </pc:spChg>
        <pc:spChg chg="del">
          <ac:chgData name="imada seiya is" userId="4e905a3c-6894-40a5-835b-f5c33d0a35a3" providerId="ADAL" clId="{85AF02C6-DDFD-49FE-85A9-BC235B223519}" dt="2025-06-09T06:28:03.302" v="7674" actId="478"/>
          <ac:spMkLst>
            <pc:docMk/>
            <pc:sldMk cId="2023716894" sldId="278"/>
            <ac:spMk id="44" creationId="{9016FD22-880D-00AF-39BF-E329D4031A4A}"/>
          </ac:spMkLst>
        </pc:spChg>
        <pc:spChg chg="mod">
          <ac:chgData name="imada seiya is" userId="4e905a3c-6894-40a5-835b-f5c33d0a35a3" providerId="ADAL" clId="{85AF02C6-DDFD-49FE-85A9-BC235B223519}" dt="2025-06-09T06:30:11.596" v="7727" actId="1076"/>
          <ac:spMkLst>
            <pc:docMk/>
            <pc:sldMk cId="2023716894" sldId="278"/>
            <ac:spMk id="46" creationId="{0EDADE2D-2F29-C0B5-F41C-858ED78969A2}"/>
          </ac:spMkLst>
        </pc:spChg>
        <pc:spChg chg="mod">
          <ac:chgData name="imada seiya is" userId="4e905a3c-6894-40a5-835b-f5c33d0a35a3" providerId="ADAL" clId="{85AF02C6-DDFD-49FE-85A9-BC235B223519}" dt="2025-06-09T06:30:11.596" v="7727" actId="1076"/>
          <ac:spMkLst>
            <pc:docMk/>
            <pc:sldMk cId="2023716894" sldId="278"/>
            <ac:spMk id="47" creationId="{B6C9FA8A-02D8-A8E4-8263-D45896906998}"/>
          </ac:spMkLst>
        </pc:spChg>
        <pc:spChg chg="mod">
          <ac:chgData name="imada seiya is" userId="4e905a3c-6894-40a5-835b-f5c33d0a35a3" providerId="ADAL" clId="{85AF02C6-DDFD-49FE-85A9-BC235B223519}" dt="2025-06-09T06:30:11.596" v="7727" actId="1076"/>
          <ac:spMkLst>
            <pc:docMk/>
            <pc:sldMk cId="2023716894" sldId="278"/>
            <ac:spMk id="48" creationId="{3501EB9E-9C67-18FD-579D-FA13329631D4}"/>
          </ac:spMkLst>
        </pc:spChg>
        <pc:spChg chg="del">
          <ac:chgData name="imada seiya is" userId="4e905a3c-6894-40a5-835b-f5c33d0a35a3" providerId="ADAL" clId="{85AF02C6-DDFD-49FE-85A9-BC235B223519}" dt="2025-06-09T06:27:50.760" v="7673" actId="478"/>
          <ac:spMkLst>
            <pc:docMk/>
            <pc:sldMk cId="2023716894" sldId="278"/>
            <ac:spMk id="49" creationId="{FAFCE410-33A4-EBBB-86C7-07A35AC42473}"/>
          </ac:spMkLst>
        </pc:spChg>
        <pc:spChg chg="del">
          <ac:chgData name="imada seiya is" userId="4e905a3c-6894-40a5-835b-f5c33d0a35a3" providerId="ADAL" clId="{85AF02C6-DDFD-49FE-85A9-BC235B223519}" dt="2025-06-09T06:27:50.760" v="7673" actId="478"/>
          <ac:spMkLst>
            <pc:docMk/>
            <pc:sldMk cId="2023716894" sldId="278"/>
            <ac:spMk id="50" creationId="{92BDB935-9DF6-1C10-4441-22E05E8D1414}"/>
          </ac:spMkLst>
        </pc:spChg>
        <pc:spChg chg="add mod">
          <ac:chgData name="imada seiya is" userId="4e905a3c-6894-40a5-835b-f5c33d0a35a3" providerId="ADAL" clId="{85AF02C6-DDFD-49FE-85A9-BC235B223519}" dt="2025-06-09T06:30:11.596" v="7727" actId="1076"/>
          <ac:spMkLst>
            <pc:docMk/>
            <pc:sldMk cId="2023716894" sldId="278"/>
            <ac:spMk id="54" creationId="{B29E2186-2E66-E554-0341-680AE8E339AB}"/>
          </ac:spMkLst>
        </pc:spChg>
        <pc:spChg chg="add mod">
          <ac:chgData name="imada seiya is" userId="4e905a3c-6894-40a5-835b-f5c33d0a35a3" providerId="ADAL" clId="{85AF02C6-DDFD-49FE-85A9-BC235B223519}" dt="2025-06-09T06:30:11.596" v="7727" actId="1076"/>
          <ac:spMkLst>
            <pc:docMk/>
            <pc:sldMk cId="2023716894" sldId="278"/>
            <ac:spMk id="55" creationId="{04C89D78-76C5-A8F8-54F1-F72358796868}"/>
          </ac:spMkLst>
        </pc:spChg>
        <pc:spChg chg="add mod">
          <ac:chgData name="imada seiya is" userId="4e905a3c-6894-40a5-835b-f5c33d0a35a3" providerId="ADAL" clId="{85AF02C6-DDFD-49FE-85A9-BC235B223519}" dt="2025-06-09T06:30:11.596" v="7727" actId="1076"/>
          <ac:spMkLst>
            <pc:docMk/>
            <pc:sldMk cId="2023716894" sldId="278"/>
            <ac:spMk id="56" creationId="{421FE14B-DE81-5233-3371-277E570DA052}"/>
          </ac:spMkLst>
        </pc:spChg>
        <pc:spChg chg="add mod">
          <ac:chgData name="imada seiya is" userId="4e905a3c-6894-40a5-835b-f5c33d0a35a3" providerId="ADAL" clId="{85AF02C6-DDFD-49FE-85A9-BC235B223519}" dt="2025-06-09T06:30:11.596" v="7727" actId="1076"/>
          <ac:spMkLst>
            <pc:docMk/>
            <pc:sldMk cId="2023716894" sldId="278"/>
            <ac:spMk id="57" creationId="{1EE92532-5252-59F7-98C8-A28EC8CCF555}"/>
          </ac:spMkLst>
        </pc:spChg>
        <pc:spChg chg="add mod">
          <ac:chgData name="imada seiya is" userId="4e905a3c-6894-40a5-835b-f5c33d0a35a3" providerId="ADAL" clId="{85AF02C6-DDFD-49FE-85A9-BC235B223519}" dt="2025-06-09T06:30:11.596" v="7727" actId="1076"/>
          <ac:spMkLst>
            <pc:docMk/>
            <pc:sldMk cId="2023716894" sldId="278"/>
            <ac:spMk id="58" creationId="{0746D65B-DDA2-CA3D-0195-63D7EC1E31B1}"/>
          </ac:spMkLst>
        </pc:spChg>
        <pc:spChg chg="add mod">
          <ac:chgData name="imada seiya is" userId="4e905a3c-6894-40a5-835b-f5c33d0a35a3" providerId="ADAL" clId="{85AF02C6-DDFD-49FE-85A9-BC235B223519}" dt="2025-06-09T06:30:11.596" v="7727" actId="1076"/>
          <ac:spMkLst>
            <pc:docMk/>
            <pc:sldMk cId="2023716894" sldId="278"/>
            <ac:spMk id="59" creationId="{8BB2A5B3-F2C6-B5D0-9307-C2706AE12A8B}"/>
          </ac:spMkLst>
        </pc:spChg>
        <pc:spChg chg="add mod">
          <ac:chgData name="imada seiya is" userId="4e905a3c-6894-40a5-835b-f5c33d0a35a3" providerId="ADAL" clId="{85AF02C6-DDFD-49FE-85A9-BC235B223519}" dt="2025-06-09T06:30:11.596" v="7727" actId="1076"/>
          <ac:spMkLst>
            <pc:docMk/>
            <pc:sldMk cId="2023716894" sldId="278"/>
            <ac:spMk id="60" creationId="{562CEC7B-A84A-5608-60BD-2741E283ACFB}"/>
          </ac:spMkLst>
        </pc:spChg>
        <pc:spChg chg="add mod">
          <ac:chgData name="imada seiya is" userId="4e905a3c-6894-40a5-835b-f5c33d0a35a3" providerId="ADAL" clId="{85AF02C6-DDFD-49FE-85A9-BC235B223519}" dt="2025-06-09T06:30:11.596" v="7727" actId="1076"/>
          <ac:spMkLst>
            <pc:docMk/>
            <pc:sldMk cId="2023716894" sldId="278"/>
            <ac:spMk id="61" creationId="{DAEF4ABB-C6EC-840C-916D-990A99435EA1}"/>
          </ac:spMkLst>
        </pc:spChg>
        <pc:spChg chg="add mod">
          <ac:chgData name="imada seiya is" userId="4e905a3c-6894-40a5-835b-f5c33d0a35a3" providerId="ADAL" clId="{85AF02C6-DDFD-49FE-85A9-BC235B223519}" dt="2025-06-09T06:30:11.596" v="7727" actId="1076"/>
          <ac:spMkLst>
            <pc:docMk/>
            <pc:sldMk cId="2023716894" sldId="278"/>
            <ac:spMk id="62" creationId="{8BDC3F5F-BC7B-C0A0-A15C-8AFE95D41952}"/>
          </ac:spMkLst>
        </pc:spChg>
        <pc:spChg chg="add mod">
          <ac:chgData name="imada seiya is" userId="4e905a3c-6894-40a5-835b-f5c33d0a35a3" providerId="ADAL" clId="{85AF02C6-DDFD-49FE-85A9-BC235B223519}" dt="2025-06-09T06:30:11.596" v="7727" actId="1076"/>
          <ac:spMkLst>
            <pc:docMk/>
            <pc:sldMk cId="2023716894" sldId="278"/>
            <ac:spMk id="63" creationId="{6FE435D1-8AC2-7585-5F54-EACCD8E19AB7}"/>
          </ac:spMkLst>
        </pc:spChg>
        <pc:spChg chg="add mod">
          <ac:chgData name="imada seiya is" userId="4e905a3c-6894-40a5-835b-f5c33d0a35a3" providerId="ADAL" clId="{85AF02C6-DDFD-49FE-85A9-BC235B223519}" dt="2025-06-09T06:30:11.596" v="7727" actId="1076"/>
          <ac:spMkLst>
            <pc:docMk/>
            <pc:sldMk cId="2023716894" sldId="278"/>
            <ac:spMk id="64" creationId="{1E7E0F31-D4B6-3E69-C87D-D2EA8EEABBFD}"/>
          </ac:spMkLst>
        </pc:spChg>
        <pc:spChg chg="add mod">
          <ac:chgData name="imada seiya is" userId="4e905a3c-6894-40a5-835b-f5c33d0a35a3" providerId="ADAL" clId="{85AF02C6-DDFD-49FE-85A9-BC235B223519}" dt="2025-06-09T06:30:11.596" v="7727" actId="1076"/>
          <ac:spMkLst>
            <pc:docMk/>
            <pc:sldMk cId="2023716894" sldId="278"/>
            <ac:spMk id="65" creationId="{33C848BE-7D8F-DA6D-E629-DE031E08E92B}"/>
          </ac:spMkLst>
        </pc:spChg>
        <pc:spChg chg="mod">
          <ac:chgData name="imada seiya is" userId="4e905a3c-6894-40a5-835b-f5c33d0a35a3" providerId="ADAL" clId="{85AF02C6-DDFD-49FE-85A9-BC235B223519}" dt="2025-06-09T06:28:44.564" v="7696"/>
          <ac:spMkLst>
            <pc:docMk/>
            <pc:sldMk cId="2023716894" sldId="278"/>
            <ac:spMk id="67" creationId="{ADB751C9-091F-63AF-49A4-464C6A736CCE}"/>
          </ac:spMkLst>
        </pc:spChg>
        <pc:spChg chg="mod">
          <ac:chgData name="imada seiya is" userId="4e905a3c-6894-40a5-835b-f5c33d0a35a3" providerId="ADAL" clId="{85AF02C6-DDFD-49FE-85A9-BC235B223519}" dt="2025-06-09T06:28:44.564" v="7696"/>
          <ac:spMkLst>
            <pc:docMk/>
            <pc:sldMk cId="2023716894" sldId="278"/>
            <ac:spMk id="70" creationId="{4137C16C-207E-5BBC-4965-AC177A99D605}"/>
          </ac:spMkLst>
        </pc:spChg>
        <pc:spChg chg="mod">
          <ac:chgData name="imada seiya is" userId="4e905a3c-6894-40a5-835b-f5c33d0a35a3" providerId="ADAL" clId="{85AF02C6-DDFD-49FE-85A9-BC235B223519}" dt="2025-06-09T06:28:44.564" v="7696"/>
          <ac:spMkLst>
            <pc:docMk/>
            <pc:sldMk cId="2023716894" sldId="278"/>
            <ac:spMk id="71" creationId="{4D55885B-CDDE-6F3C-8117-2AD6A8601474}"/>
          </ac:spMkLst>
        </pc:spChg>
        <pc:spChg chg="mod">
          <ac:chgData name="imada seiya is" userId="4e905a3c-6894-40a5-835b-f5c33d0a35a3" providerId="ADAL" clId="{85AF02C6-DDFD-49FE-85A9-BC235B223519}" dt="2025-06-09T06:28:44.564" v="7696"/>
          <ac:spMkLst>
            <pc:docMk/>
            <pc:sldMk cId="2023716894" sldId="278"/>
            <ac:spMk id="72" creationId="{9B6AC727-16FC-4AF8-976B-3085DDD16F85}"/>
          </ac:spMkLst>
        </pc:spChg>
        <pc:spChg chg="mod">
          <ac:chgData name="imada seiya is" userId="4e905a3c-6894-40a5-835b-f5c33d0a35a3" providerId="ADAL" clId="{85AF02C6-DDFD-49FE-85A9-BC235B223519}" dt="2025-06-09T06:28:44.564" v="7696"/>
          <ac:spMkLst>
            <pc:docMk/>
            <pc:sldMk cId="2023716894" sldId="278"/>
            <ac:spMk id="73" creationId="{8EE4C1E6-F63E-E632-1415-E6AFAFD96028}"/>
          </ac:spMkLst>
        </pc:spChg>
        <pc:spChg chg="mod">
          <ac:chgData name="imada seiya is" userId="4e905a3c-6894-40a5-835b-f5c33d0a35a3" providerId="ADAL" clId="{85AF02C6-DDFD-49FE-85A9-BC235B223519}" dt="2025-06-09T06:28:44.564" v="7696"/>
          <ac:spMkLst>
            <pc:docMk/>
            <pc:sldMk cId="2023716894" sldId="278"/>
            <ac:spMk id="77" creationId="{57548822-26DF-AC45-B6BD-D87716F7A08C}"/>
          </ac:spMkLst>
        </pc:spChg>
        <pc:spChg chg="mod">
          <ac:chgData name="imada seiya is" userId="4e905a3c-6894-40a5-835b-f5c33d0a35a3" providerId="ADAL" clId="{85AF02C6-DDFD-49FE-85A9-BC235B223519}" dt="2025-06-09T06:28:44.564" v="7696"/>
          <ac:spMkLst>
            <pc:docMk/>
            <pc:sldMk cId="2023716894" sldId="278"/>
            <ac:spMk id="78" creationId="{A42D37DF-C873-7358-721F-ABAF22AEE453}"/>
          </ac:spMkLst>
        </pc:spChg>
        <pc:spChg chg="mod">
          <ac:chgData name="imada seiya is" userId="4e905a3c-6894-40a5-835b-f5c33d0a35a3" providerId="ADAL" clId="{85AF02C6-DDFD-49FE-85A9-BC235B223519}" dt="2025-06-09T06:28:44.564" v="7696"/>
          <ac:spMkLst>
            <pc:docMk/>
            <pc:sldMk cId="2023716894" sldId="278"/>
            <ac:spMk id="79" creationId="{966FB99F-4BC8-4D13-9736-31DAB4AB2B1E}"/>
          </ac:spMkLst>
        </pc:spChg>
        <pc:spChg chg="add del mod">
          <ac:chgData name="imada seiya is" userId="4e905a3c-6894-40a5-835b-f5c33d0a35a3" providerId="ADAL" clId="{85AF02C6-DDFD-49FE-85A9-BC235B223519}" dt="2025-06-09T06:29:16.390" v="7710" actId="478"/>
          <ac:spMkLst>
            <pc:docMk/>
            <pc:sldMk cId="2023716894" sldId="278"/>
            <ac:spMk id="84" creationId="{DB25AC24-2CF9-CD1D-1313-78C554862D3F}"/>
          </ac:spMkLst>
        </pc:spChg>
        <pc:spChg chg="mod">
          <ac:chgData name="imada seiya is" userId="4e905a3c-6894-40a5-835b-f5c33d0a35a3" providerId="ADAL" clId="{85AF02C6-DDFD-49FE-85A9-BC235B223519}" dt="2025-06-09T06:28:44.564" v="7696"/>
          <ac:spMkLst>
            <pc:docMk/>
            <pc:sldMk cId="2023716894" sldId="278"/>
            <ac:spMk id="85" creationId="{9ECF9AFA-5782-2CC5-2031-BE61F80943D1}"/>
          </ac:spMkLst>
        </pc:spChg>
        <pc:spChg chg="mod">
          <ac:chgData name="imada seiya is" userId="4e905a3c-6894-40a5-835b-f5c33d0a35a3" providerId="ADAL" clId="{85AF02C6-DDFD-49FE-85A9-BC235B223519}" dt="2025-06-09T06:28:44.564" v="7696"/>
          <ac:spMkLst>
            <pc:docMk/>
            <pc:sldMk cId="2023716894" sldId="278"/>
            <ac:spMk id="86" creationId="{380D0E55-CBD5-345D-3A53-E0695D350069}"/>
          </ac:spMkLst>
        </pc:spChg>
        <pc:spChg chg="mod">
          <ac:chgData name="imada seiya is" userId="4e905a3c-6894-40a5-835b-f5c33d0a35a3" providerId="ADAL" clId="{85AF02C6-DDFD-49FE-85A9-BC235B223519}" dt="2025-06-09T06:28:44.564" v="7696"/>
          <ac:spMkLst>
            <pc:docMk/>
            <pc:sldMk cId="2023716894" sldId="278"/>
            <ac:spMk id="87" creationId="{D5959F58-F075-6B3F-83BD-6AB2D8EC1659}"/>
          </ac:spMkLst>
        </pc:spChg>
        <pc:spChg chg="mod">
          <ac:chgData name="imada seiya is" userId="4e905a3c-6894-40a5-835b-f5c33d0a35a3" providerId="ADAL" clId="{85AF02C6-DDFD-49FE-85A9-BC235B223519}" dt="2025-06-09T06:28:44.564" v="7696"/>
          <ac:spMkLst>
            <pc:docMk/>
            <pc:sldMk cId="2023716894" sldId="278"/>
            <ac:spMk id="88" creationId="{1CF0A74A-8FBF-FEE9-7852-6267329285A6}"/>
          </ac:spMkLst>
        </pc:spChg>
        <pc:spChg chg="mod">
          <ac:chgData name="imada seiya is" userId="4e905a3c-6894-40a5-835b-f5c33d0a35a3" providerId="ADAL" clId="{85AF02C6-DDFD-49FE-85A9-BC235B223519}" dt="2025-06-09T06:28:44.564" v="7696"/>
          <ac:spMkLst>
            <pc:docMk/>
            <pc:sldMk cId="2023716894" sldId="278"/>
            <ac:spMk id="93" creationId="{AE58043B-E364-262C-51C6-8C0A65D95512}"/>
          </ac:spMkLst>
        </pc:spChg>
        <pc:spChg chg="mod">
          <ac:chgData name="imada seiya is" userId="4e905a3c-6894-40a5-835b-f5c33d0a35a3" providerId="ADAL" clId="{85AF02C6-DDFD-49FE-85A9-BC235B223519}" dt="2025-06-09T06:28:44.564" v="7696"/>
          <ac:spMkLst>
            <pc:docMk/>
            <pc:sldMk cId="2023716894" sldId="278"/>
            <ac:spMk id="94" creationId="{908D9CF5-7D31-6B2F-6524-F0D240F9675C}"/>
          </ac:spMkLst>
        </pc:spChg>
        <pc:spChg chg="mod">
          <ac:chgData name="imada seiya is" userId="4e905a3c-6894-40a5-835b-f5c33d0a35a3" providerId="ADAL" clId="{85AF02C6-DDFD-49FE-85A9-BC235B223519}" dt="2025-06-09T06:28:44.564" v="7696"/>
          <ac:spMkLst>
            <pc:docMk/>
            <pc:sldMk cId="2023716894" sldId="278"/>
            <ac:spMk id="95" creationId="{A916CD1D-CD6B-8013-A56E-EBA99CA5E14C}"/>
          </ac:spMkLst>
        </pc:spChg>
        <pc:grpChg chg="add del mod">
          <ac:chgData name="imada seiya is" userId="4e905a3c-6894-40a5-835b-f5c33d0a35a3" providerId="ADAL" clId="{85AF02C6-DDFD-49FE-85A9-BC235B223519}" dt="2025-06-09T06:29:16.999" v="7711" actId="478"/>
          <ac:grpSpMkLst>
            <pc:docMk/>
            <pc:sldMk cId="2023716894" sldId="278"/>
            <ac:grpSpMk id="66" creationId="{17116C44-2B93-D1E8-BA57-CFFB019BB17E}"/>
          </ac:grpSpMkLst>
        </pc:grpChg>
        <pc:grpChg chg="add del mod">
          <ac:chgData name="imada seiya is" userId="4e905a3c-6894-40a5-835b-f5c33d0a35a3" providerId="ADAL" clId="{85AF02C6-DDFD-49FE-85A9-BC235B223519}" dt="2025-06-09T06:29:18.379" v="7712" actId="478"/>
          <ac:grpSpMkLst>
            <pc:docMk/>
            <pc:sldMk cId="2023716894" sldId="278"/>
            <ac:grpSpMk id="83" creationId="{679A252E-E9D8-F920-DF2B-0895AC74B365}"/>
          </ac:grpSpMkLst>
        </pc:grpChg>
        <pc:graphicFrameChg chg="mod">
          <ac:chgData name="imada seiya is" userId="4e905a3c-6894-40a5-835b-f5c33d0a35a3" providerId="ADAL" clId="{85AF02C6-DDFD-49FE-85A9-BC235B223519}" dt="2025-06-09T06:30:11.596" v="7727" actId="1076"/>
          <ac:graphicFrameMkLst>
            <pc:docMk/>
            <pc:sldMk cId="2023716894" sldId="278"/>
            <ac:graphicFrameMk id="27" creationId="{894D5955-5022-505F-AB4F-73949631225B}"/>
          </ac:graphicFrameMkLst>
        </pc:graphicFrameChg>
        <pc:graphicFrameChg chg="mod">
          <ac:chgData name="imada seiya is" userId="4e905a3c-6894-40a5-835b-f5c33d0a35a3" providerId="ADAL" clId="{85AF02C6-DDFD-49FE-85A9-BC235B223519}" dt="2025-06-09T06:30:11.596" v="7727" actId="1076"/>
          <ac:graphicFrameMkLst>
            <pc:docMk/>
            <pc:sldMk cId="2023716894" sldId="278"/>
            <ac:graphicFrameMk id="37" creationId="{573C9211-761D-0A4B-3BA6-4BA1D8F13E4B}"/>
          </ac:graphicFrameMkLst>
        </pc:graphicFrameChg>
        <pc:graphicFrameChg chg="add del mod">
          <ac:chgData name="imada seiya is" userId="4e905a3c-6894-40a5-835b-f5c33d0a35a3" providerId="ADAL" clId="{85AF02C6-DDFD-49FE-85A9-BC235B223519}" dt="2025-06-09T06:28:13.674" v="7680" actId="478"/>
          <ac:graphicFrameMkLst>
            <pc:docMk/>
            <pc:sldMk cId="2023716894" sldId="278"/>
            <ac:graphicFrameMk id="52" creationId="{E44FA486-44DB-C6A1-BFC4-8A43298D7FB4}"/>
          </ac:graphicFrameMkLst>
        </pc:graphicFrameChg>
        <pc:graphicFrameChg chg="add del mod">
          <ac:chgData name="imada seiya is" userId="4e905a3c-6894-40a5-835b-f5c33d0a35a3" providerId="ADAL" clId="{85AF02C6-DDFD-49FE-85A9-BC235B223519}" dt="2025-06-09T06:28:12.233" v="7679" actId="478"/>
          <ac:graphicFrameMkLst>
            <pc:docMk/>
            <pc:sldMk cId="2023716894" sldId="278"/>
            <ac:graphicFrameMk id="53" creationId="{32C0A63D-76B0-0789-A785-C98DFA978841}"/>
          </ac:graphicFrameMkLst>
        </pc:graphicFrameChg>
        <pc:picChg chg="mod">
          <ac:chgData name="imada seiya is" userId="4e905a3c-6894-40a5-835b-f5c33d0a35a3" providerId="ADAL" clId="{85AF02C6-DDFD-49FE-85A9-BC235B223519}" dt="2025-06-09T06:30:14.045" v="7728" actId="1076"/>
          <ac:picMkLst>
            <pc:docMk/>
            <pc:sldMk cId="2023716894" sldId="278"/>
            <ac:picMk id="26" creationId="{05851A28-36E3-08FE-E6A0-496C3DCFBAD5}"/>
          </ac:picMkLst>
        </pc:picChg>
        <pc:picChg chg="mod">
          <ac:chgData name="imada seiya is" userId="4e905a3c-6894-40a5-835b-f5c33d0a35a3" providerId="ADAL" clId="{85AF02C6-DDFD-49FE-85A9-BC235B223519}" dt="2025-06-09T06:30:11.596" v="7727" actId="1076"/>
          <ac:picMkLst>
            <pc:docMk/>
            <pc:sldMk cId="2023716894" sldId="278"/>
            <ac:picMk id="35" creationId="{323CF303-9B22-FE04-86CC-424936330DE9}"/>
          </ac:picMkLst>
        </pc:picChg>
        <pc:picChg chg="mod">
          <ac:chgData name="imada seiya is" userId="4e905a3c-6894-40a5-835b-f5c33d0a35a3" providerId="ADAL" clId="{85AF02C6-DDFD-49FE-85A9-BC235B223519}" dt="2025-06-09T06:30:11.596" v="7727" actId="1076"/>
          <ac:picMkLst>
            <pc:docMk/>
            <pc:sldMk cId="2023716894" sldId="278"/>
            <ac:picMk id="45" creationId="{E88751A7-AEE9-6201-E3EF-24B6F2CAC045}"/>
          </ac:picMkLst>
        </pc:picChg>
        <pc:picChg chg="del">
          <ac:chgData name="imada seiya is" userId="4e905a3c-6894-40a5-835b-f5c33d0a35a3" providerId="ADAL" clId="{85AF02C6-DDFD-49FE-85A9-BC235B223519}" dt="2025-06-09T06:27:50.760" v="7673" actId="478"/>
          <ac:picMkLst>
            <pc:docMk/>
            <pc:sldMk cId="2023716894" sldId="278"/>
            <ac:picMk id="51" creationId="{84AFAB27-20E0-594A-1263-588CA700D9A5}"/>
          </ac:picMkLst>
        </pc:picChg>
        <pc:picChg chg="mod">
          <ac:chgData name="imada seiya is" userId="4e905a3c-6894-40a5-835b-f5c33d0a35a3" providerId="ADAL" clId="{85AF02C6-DDFD-49FE-85A9-BC235B223519}" dt="2025-06-09T06:28:44.564" v="7696"/>
          <ac:picMkLst>
            <pc:docMk/>
            <pc:sldMk cId="2023716894" sldId="278"/>
            <ac:picMk id="68" creationId="{B8085817-2D1E-7201-2DE5-585081AA2509}"/>
          </ac:picMkLst>
        </pc:picChg>
        <pc:picChg chg="mod">
          <ac:chgData name="imada seiya is" userId="4e905a3c-6894-40a5-835b-f5c33d0a35a3" providerId="ADAL" clId="{85AF02C6-DDFD-49FE-85A9-BC235B223519}" dt="2025-06-09T06:28:44.564" v="7696"/>
          <ac:picMkLst>
            <pc:docMk/>
            <pc:sldMk cId="2023716894" sldId="278"/>
            <ac:picMk id="69" creationId="{145DD9E3-F5A5-D194-843F-4F7C65659303}"/>
          </ac:picMkLst>
        </pc:picChg>
        <pc:picChg chg="mod">
          <ac:chgData name="imada seiya is" userId="4e905a3c-6894-40a5-835b-f5c33d0a35a3" providerId="ADAL" clId="{85AF02C6-DDFD-49FE-85A9-BC235B223519}" dt="2025-06-09T06:28:44.564" v="7696"/>
          <ac:picMkLst>
            <pc:docMk/>
            <pc:sldMk cId="2023716894" sldId="278"/>
            <ac:picMk id="74" creationId="{9CF5C727-7F56-EC3E-CC74-A1ACDB14BEC5}"/>
          </ac:picMkLst>
        </pc:picChg>
        <pc:picChg chg="mod">
          <ac:chgData name="imada seiya is" userId="4e905a3c-6894-40a5-835b-f5c33d0a35a3" providerId="ADAL" clId="{85AF02C6-DDFD-49FE-85A9-BC235B223519}" dt="2025-06-09T06:28:44.564" v="7696"/>
          <ac:picMkLst>
            <pc:docMk/>
            <pc:sldMk cId="2023716894" sldId="278"/>
            <ac:picMk id="75" creationId="{ADC9B442-AEAE-39F3-6D5F-63D8D5ED8908}"/>
          </ac:picMkLst>
        </pc:picChg>
        <pc:picChg chg="mod">
          <ac:chgData name="imada seiya is" userId="4e905a3c-6894-40a5-835b-f5c33d0a35a3" providerId="ADAL" clId="{85AF02C6-DDFD-49FE-85A9-BC235B223519}" dt="2025-06-09T06:28:44.564" v="7696"/>
          <ac:picMkLst>
            <pc:docMk/>
            <pc:sldMk cId="2023716894" sldId="278"/>
            <ac:picMk id="76" creationId="{13EA39DD-C3C5-DF9F-F2A9-F14FB8856FCA}"/>
          </ac:picMkLst>
        </pc:picChg>
        <pc:picChg chg="mod">
          <ac:chgData name="imada seiya is" userId="4e905a3c-6894-40a5-835b-f5c33d0a35a3" providerId="ADAL" clId="{85AF02C6-DDFD-49FE-85A9-BC235B223519}" dt="2025-06-09T06:28:44.564" v="7696"/>
          <ac:picMkLst>
            <pc:docMk/>
            <pc:sldMk cId="2023716894" sldId="278"/>
            <ac:picMk id="89" creationId="{043B64D6-A658-A387-B5D3-CD8FF15C3720}"/>
          </ac:picMkLst>
        </pc:picChg>
        <pc:picChg chg="mod">
          <ac:chgData name="imada seiya is" userId="4e905a3c-6894-40a5-835b-f5c33d0a35a3" providerId="ADAL" clId="{85AF02C6-DDFD-49FE-85A9-BC235B223519}" dt="2025-06-09T06:28:44.564" v="7696"/>
          <ac:picMkLst>
            <pc:docMk/>
            <pc:sldMk cId="2023716894" sldId="278"/>
            <ac:picMk id="90" creationId="{8735856B-66B6-6A03-B005-CD94FD6D2CFC}"/>
          </ac:picMkLst>
        </pc:picChg>
        <pc:picChg chg="mod">
          <ac:chgData name="imada seiya is" userId="4e905a3c-6894-40a5-835b-f5c33d0a35a3" providerId="ADAL" clId="{85AF02C6-DDFD-49FE-85A9-BC235B223519}" dt="2025-06-09T06:28:44.564" v="7696"/>
          <ac:picMkLst>
            <pc:docMk/>
            <pc:sldMk cId="2023716894" sldId="278"/>
            <ac:picMk id="91" creationId="{AF921E4F-450D-6D0C-5DB8-5982E246797C}"/>
          </ac:picMkLst>
        </pc:picChg>
        <pc:picChg chg="mod">
          <ac:chgData name="imada seiya is" userId="4e905a3c-6894-40a5-835b-f5c33d0a35a3" providerId="ADAL" clId="{85AF02C6-DDFD-49FE-85A9-BC235B223519}" dt="2025-06-09T06:28:44.564" v="7696"/>
          <ac:picMkLst>
            <pc:docMk/>
            <pc:sldMk cId="2023716894" sldId="278"/>
            <ac:picMk id="92" creationId="{6931E5C4-79EA-A8E6-0F2B-3C370D29F5D6}"/>
          </ac:picMkLst>
        </pc:picChg>
        <pc:picChg chg="mod">
          <ac:chgData name="imada seiya is" userId="4e905a3c-6894-40a5-835b-f5c33d0a35a3" providerId="ADAL" clId="{85AF02C6-DDFD-49FE-85A9-BC235B223519}" dt="2025-06-09T06:28:44.564" v="7696"/>
          <ac:picMkLst>
            <pc:docMk/>
            <pc:sldMk cId="2023716894" sldId="278"/>
            <ac:picMk id="99" creationId="{B121C04D-0556-38C9-AD0E-FE4FD7B8B437}"/>
          </ac:picMkLst>
        </pc:picChg>
        <pc:picChg chg="mod">
          <ac:chgData name="imada seiya is" userId="4e905a3c-6894-40a5-835b-f5c33d0a35a3" providerId="ADAL" clId="{85AF02C6-DDFD-49FE-85A9-BC235B223519}" dt="2025-06-09T06:29:56.060" v="7723" actId="1076"/>
          <ac:picMkLst>
            <pc:docMk/>
            <pc:sldMk cId="2023716894" sldId="278"/>
            <ac:picMk id="100" creationId="{241D46B6-2655-E93F-DABC-BEB7620179CF}"/>
          </ac:picMkLst>
        </pc:picChg>
        <pc:picChg chg="mod">
          <ac:chgData name="imada seiya is" userId="4e905a3c-6894-40a5-835b-f5c33d0a35a3" providerId="ADAL" clId="{85AF02C6-DDFD-49FE-85A9-BC235B223519}" dt="2025-06-09T06:29:58.149" v="7724" actId="1076"/>
          <ac:picMkLst>
            <pc:docMk/>
            <pc:sldMk cId="2023716894" sldId="278"/>
            <ac:picMk id="101" creationId="{D9C2EF31-9BDD-3A29-01C8-3CEE1690ADB7}"/>
          </ac:picMkLst>
        </pc:picChg>
        <pc:cxnChg chg="mod">
          <ac:chgData name="imada seiya is" userId="4e905a3c-6894-40a5-835b-f5c33d0a35a3" providerId="ADAL" clId="{85AF02C6-DDFD-49FE-85A9-BC235B223519}" dt="2025-06-09T06:29:16.999" v="7711" actId="478"/>
          <ac:cxnSpMkLst>
            <pc:docMk/>
            <pc:sldMk cId="2023716894" sldId="278"/>
            <ac:cxnSpMk id="80" creationId="{E2DD9718-37B3-EA40-B871-6C2F85AC5FF5}"/>
          </ac:cxnSpMkLst>
        </pc:cxnChg>
        <pc:cxnChg chg="mod">
          <ac:chgData name="imada seiya is" userId="4e905a3c-6894-40a5-835b-f5c33d0a35a3" providerId="ADAL" clId="{85AF02C6-DDFD-49FE-85A9-BC235B223519}" dt="2025-06-09T06:29:16.999" v="7711" actId="478"/>
          <ac:cxnSpMkLst>
            <pc:docMk/>
            <pc:sldMk cId="2023716894" sldId="278"/>
            <ac:cxnSpMk id="81" creationId="{B2694F3F-1401-019A-D733-0FED1CD3B0C6}"/>
          </ac:cxnSpMkLst>
        </pc:cxnChg>
        <pc:cxnChg chg="mod">
          <ac:chgData name="imada seiya is" userId="4e905a3c-6894-40a5-835b-f5c33d0a35a3" providerId="ADAL" clId="{85AF02C6-DDFD-49FE-85A9-BC235B223519}" dt="2025-06-09T06:28:44.564" v="7696"/>
          <ac:cxnSpMkLst>
            <pc:docMk/>
            <pc:sldMk cId="2023716894" sldId="278"/>
            <ac:cxnSpMk id="82" creationId="{D0233CC2-58CF-2530-B1DF-5E158C91C49D}"/>
          </ac:cxnSpMkLst>
        </pc:cxnChg>
        <pc:cxnChg chg="mod">
          <ac:chgData name="imada seiya is" userId="4e905a3c-6894-40a5-835b-f5c33d0a35a3" providerId="ADAL" clId="{85AF02C6-DDFD-49FE-85A9-BC235B223519}" dt="2025-06-09T06:29:18.379" v="7712" actId="478"/>
          <ac:cxnSpMkLst>
            <pc:docMk/>
            <pc:sldMk cId="2023716894" sldId="278"/>
            <ac:cxnSpMk id="96" creationId="{39E3AA35-C870-F1D1-4CF2-E9927FFA745F}"/>
          </ac:cxnSpMkLst>
        </pc:cxnChg>
        <pc:cxnChg chg="mod">
          <ac:chgData name="imada seiya is" userId="4e905a3c-6894-40a5-835b-f5c33d0a35a3" providerId="ADAL" clId="{85AF02C6-DDFD-49FE-85A9-BC235B223519}" dt="2025-06-09T06:29:18.379" v="7712" actId="478"/>
          <ac:cxnSpMkLst>
            <pc:docMk/>
            <pc:sldMk cId="2023716894" sldId="278"/>
            <ac:cxnSpMk id="97" creationId="{E5AA4639-5A7F-457C-E0EF-FD35BC93D143}"/>
          </ac:cxnSpMkLst>
        </pc:cxnChg>
        <pc:cxnChg chg="mod">
          <ac:chgData name="imada seiya is" userId="4e905a3c-6894-40a5-835b-f5c33d0a35a3" providerId="ADAL" clId="{85AF02C6-DDFD-49FE-85A9-BC235B223519}" dt="2025-06-09T06:28:44.564" v="7696"/>
          <ac:cxnSpMkLst>
            <pc:docMk/>
            <pc:sldMk cId="2023716894" sldId="278"/>
            <ac:cxnSpMk id="98" creationId="{04B83B11-12DF-2328-F5CB-332FBF280141}"/>
          </ac:cxnSpMkLst>
        </pc:cxnChg>
      </pc:sldChg>
      <pc:sldChg chg="addSp delSp modSp new mod ord modClrScheme modShow chgLayout modNotesTx">
        <pc:chgData name="imada seiya is" userId="4e905a3c-6894-40a5-835b-f5c33d0a35a3" providerId="ADAL" clId="{85AF02C6-DDFD-49FE-85A9-BC235B223519}" dt="2025-06-11T05:36:57.387" v="14771" actId="700"/>
        <pc:sldMkLst>
          <pc:docMk/>
          <pc:sldMk cId="3849812426" sldId="279"/>
        </pc:sldMkLst>
        <pc:spChg chg="add del mod">
          <ac:chgData name="imada seiya is" userId="4e905a3c-6894-40a5-835b-f5c33d0a35a3" providerId="ADAL" clId="{85AF02C6-DDFD-49FE-85A9-BC235B223519}" dt="2025-06-11T05:35:51.365" v="14751" actId="478"/>
          <ac:spMkLst>
            <pc:docMk/>
            <pc:sldMk cId="3849812426" sldId="279"/>
            <ac:spMk id="2" creationId="{2D5F18AA-7E8F-B9BF-684F-EC61B2A7B1C8}"/>
          </ac:spMkLst>
        </pc:spChg>
        <pc:spChg chg="add mod">
          <ac:chgData name="imada seiya is" userId="4e905a3c-6894-40a5-835b-f5c33d0a35a3" providerId="ADAL" clId="{85AF02C6-DDFD-49FE-85A9-BC235B223519}" dt="2025-06-09T06:48:13.560" v="7749" actId="1076"/>
          <ac:spMkLst>
            <pc:docMk/>
            <pc:sldMk cId="3849812426" sldId="279"/>
            <ac:spMk id="4" creationId="{9DF9F96B-2FBB-9593-0D55-225234ED3AD4}"/>
          </ac:spMkLst>
        </pc:spChg>
        <pc:spChg chg="add mod">
          <ac:chgData name="imada seiya is" userId="4e905a3c-6894-40a5-835b-f5c33d0a35a3" providerId="ADAL" clId="{85AF02C6-DDFD-49FE-85A9-BC235B223519}" dt="2025-06-09T06:48:13.560" v="7749" actId="1076"/>
          <ac:spMkLst>
            <pc:docMk/>
            <pc:sldMk cId="3849812426" sldId="279"/>
            <ac:spMk id="6" creationId="{ED17C9F7-6DBF-518A-62A0-49B2627EF8C7}"/>
          </ac:spMkLst>
        </pc:spChg>
        <pc:spChg chg="add mod">
          <ac:chgData name="imada seiya is" userId="4e905a3c-6894-40a5-835b-f5c33d0a35a3" providerId="ADAL" clId="{85AF02C6-DDFD-49FE-85A9-BC235B223519}" dt="2025-06-09T06:48:13.560" v="7749" actId="1076"/>
          <ac:spMkLst>
            <pc:docMk/>
            <pc:sldMk cId="3849812426" sldId="279"/>
            <ac:spMk id="7" creationId="{3858EF9D-8503-32CD-AF0A-CF3C48A49B5D}"/>
          </ac:spMkLst>
        </pc:spChg>
        <pc:spChg chg="add mod">
          <ac:chgData name="imada seiya is" userId="4e905a3c-6894-40a5-835b-f5c33d0a35a3" providerId="ADAL" clId="{85AF02C6-DDFD-49FE-85A9-BC235B223519}" dt="2025-06-09T06:48:13.560" v="7749" actId="1076"/>
          <ac:spMkLst>
            <pc:docMk/>
            <pc:sldMk cId="3849812426" sldId="279"/>
            <ac:spMk id="8" creationId="{99FD0386-3E99-3CFB-1100-39D3074F4BBA}"/>
          </ac:spMkLst>
        </pc:spChg>
        <pc:spChg chg="add mod">
          <ac:chgData name="imada seiya is" userId="4e905a3c-6894-40a5-835b-f5c33d0a35a3" providerId="ADAL" clId="{85AF02C6-DDFD-49FE-85A9-BC235B223519}" dt="2025-06-09T06:48:13.560" v="7749" actId="1076"/>
          <ac:spMkLst>
            <pc:docMk/>
            <pc:sldMk cId="3849812426" sldId="279"/>
            <ac:spMk id="9" creationId="{3902D0A9-FA49-7A56-8DCD-8B187104CEA8}"/>
          </ac:spMkLst>
        </pc:spChg>
        <pc:spChg chg="add mod">
          <ac:chgData name="imada seiya is" userId="4e905a3c-6894-40a5-835b-f5c33d0a35a3" providerId="ADAL" clId="{85AF02C6-DDFD-49FE-85A9-BC235B223519}" dt="2025-06-09T06:48:13.560" v="7749" actId="1076"/>
          <ac:spMkLst>
            <pc:docMk/>
            <pc:sldMk cId="3849812426" sldId="279"/>
            <ac:spMk id="10" creationId="{953F8EC7-DCFA-487A-8C0A-2F30AEDDAC14}"/>
          </ac:spMkLst>
        </pc:spChg>
        <pc:spChg chg="add mod">
          <ac:chgData name="imada seiya is" userId="4e905a3c-6894-40a5-835b-f5c33d0a35a3" providerId="ADAL" clId="{85AF02C6-DDFD-49FE-85A9-BC235B223519}" dt="2025-06-09T06:48:13.560" v="7749" actId="1076"/>
          <ac:spMkLst>
            <pc:docMk/>
            <pc:sldMk cId="3849812426" sldId="279"/>
            <ac:spMk id="11" creationId="{6AB9DA1A-BB57-06FA-8205-2A6EF48A0B5E}"/>
          </ac:spMkLst>
        </pc:spChg>
        <pc:spChg chg="add mod">
          <ac:chgData name="imada seiya is" userId="4e905a3c-6894-40a5-835b-f5c33d0a35a3" providerId="ADAL" clId="{85AF02C6-DDFD-49FE-85A9-BC235B223519}" dt="2025-06-09T06:48:13.560" v="7749" actId="1076"/>
          <ac:spMkLst>
            <pc:docMk/>
            <pc:sldMk cId="3849812426" sldId="279"/>
            <ac:spMk id="12" creationId="{0CCA739D-F5C7-CAB2-4399-0DBB24BF9C5E}"/>
          </ac:spMkLst>
        </pc:spChg>
        <pc:spChg chg="add mod">
          <ac:chgData name="imada seiya is" userId="4e905a3c-6894-40a5-835b-f5c33d0a35a3" providerId="ADAL" clId="{85AF02C6-DDFD-49FE-85A9-BC235B223519}" dt="2025-06-09T06:48:13.560" v="7749" actId="1076"/>
          <ac:spMkLst>
            <pc:docMk/>
            <pc:sldMk cId="3849812426" sldId="279"/>
            <ac:spMk id="13" creationId="{BB351F08-0F7C-602F-9783-B9E0B46C1534}"/>
          </ac:spMkLst>
        </pc:spChg>
        <pc:spChg chg="add mod">
          <ac:chgData name="imada seiya is" userId="4e905a3c-6894-40a5-835b-f5c33d0a35a3" providerId="ADAL" clId="{85AF02C6-DDFD-49FE-85A9-BC235B223519}" dt="2025-06-09T06:48:04.687" v="7746"/>
          <ac:spMkLst>
            <pc:docMk/>
            <pc:sldMk cId="3849812426" sldId="279"/>
            <ac:spMk id="16" creationId="{E1CD559A-B16A-7D88-86EA-F9AA5FCF2CA8}"/>
          </ac:spMkLst>
        </pc:spChg>
        <pc:spChg chg="add mod">
          <ac:chgData name="imada seiya is" userId="4e905a3c-6894-40a5-835b-f5c33d0a35a3" providerId="ADAL" clId="{85AF02C6-DDFD-49FE-85A9-BC235B223519}" dt="2025-06-09T06:48:04.687" v="7746"/>
          <ac:spMkLst>
            <pc:docMk/>
            <pc:sldMk cId="3849812426" sldId="279"/>
            <ac:spMk id="17" creationId="{071C993E-6319-43D4-CF93-8919DE64E931}"/>
          </ac:spMkLst>
        </pc:spChg>
        <pc:spChg chg="add mod">
          <ac:chgData name="imada seiya is" userId="4e905a3c-6894-40a5-835b-f5c33d0a35a3" providerId="ADAL" clId="{85AF02C6-DDFD-49FE-85A9-BC235B223519}" dt="2025-06-09T06:48:04.687" v="7746"/>
          <ac:spMkLst>
            <pc:docMk/>
            <pc:sldMk cId="3849812426" sldId="279"/>
            <ac:spMk id="20" creationId="{F28D3E7F-D5C3-F850-D53F-37AEA609ECC7}"/>
          </ac:spMkLst>
        </pc:spChg>
        <pc:spChg chg="add mod">
          <ac:chgData name="imada seiya is" userId="4e905a3c-6894-40a5-835b-f5c33d0a35a3" providerId="ADAL" clId="{85AF02C6-DDFD-49FE-85A9-BC235B223519}" dt="2025-06-09T06:48:04.687" v="7746"/>
          <ac:spMkLst>
            <pc:docMk/>
            <pc:sldMk cId="3849812426" sldId="279"/>
            <ac:spMk id="22" creationId="{D07A9710-EC47-6F75-B7EB-67DA7D7793CD}"/>
          </ac:spMkLst>
        </pc:spChg>
        <pc:spChg chg="add mod">
          <ac:chgData name="imada seiya is" userId="4e905a3c-6894-40a5-835b-f5c33d0a35a3" providerId="ADAL" clId="{85AF02C6-DDFD-49FE-85A9-BC235B223519}" dt="2025-06-09T06:48:04.687" v="7746"/>
          <ac:spMkLst>
            <pc:docMk/>
            <pc:sldMk cId="3849812426" sldId="279"/>
            <ac:spMk id="24" creationId="{9BF5777A-4698-53B0-49F1-70A7536A03BD}"/>
          </ac:spMkLst>
        </pc:spChg>
        <pc:spChg chg="add mod">
          <ac:chgData name="imada seiya is" userId="4e905a3c-6894-40a5-835b-f5c33d0a35a3" providerId="ADAL" clId="{85AF02C6-DDFD-49FE-85A9-BC235B223519}" dt="2025-06-09T06:48:18.142" v="7750"/>
          <ac:spMkLst>
            <pc:docMk/>
            <pc:sldMk cId="3849812426" sldId="279"/>
            <ac:spMk id="25" creationId="{0CE042AB-A823-F322-8CB7-47C6AA379B47}"/>
          </ac:spMkLst>
        </pc:spChg>
        <pc:spChg chg="add mod">
          <ac:chgData name="imada seiya is" userId="4e905a3c-6894-40a5-835b-f5c33d0a35a3" providerId="ADAL" clId="{85AF02C6-DDFD-49FE-85A9-BC235B223519}" dt="2025-06-09T06:48:30.057" v="7751"/>
          <ac:spMkLst>
            <pc:docMk/>
            <pc:sldMk cId="3849812426" sldId="279"/>
            <ac:spMk id="28" creationId="{F9C0AFCA-A5E5-B572-B0B6-99A69DCAEFB7}"/>
          </ac:spMkLst>
        </pc:spChg>
        <pc:spChg chg="add mod">
          <ac:chgData name="imada seiya is" userId="4e905a3c-6894-40a5-835b-f5c33d0a35a3" providerId="ADAL" clId="{85AF02C6-DDFD-49FE-85A9-BC235B223519}" dt="2025-06-09T06:48:30.057" v="7751"/>
          <ac:spMkLst>
            <pc:docMk/>
            <pc:sldMk cId="3849812426" sldId="279"/>
            <ac:spMk id="31" creationId="{9ED6E268-F85E-71F4-0B30-2785A8EB8CD5}"/>
          </ac:spMkLst>
        </pc:spChg>
        <pc:spChg chg="add mod">
          <ac:chgData name="imada seiya is" userId="4e905a3c-6894-40a5-835b-f5c33d0a35a3" providerId="ADAL" clId="{85AF02C6-DDFD-49FE-85A9-BC235B223519}" dt="2025-06-09T06:48:44.559" v="7760" actId="20577"/>
          <ac:spMkLst>
            <pc:docMk/>
            <pc:sldMk cId="3849812426" sldId="279"/>
            <ac:spMk id="32" creationId="{FF2317A0-8678-DD14-1E65-9ECCDCB3F8DA}"/>
          </ac:spMkLst>
        </pc:spChg>
        <pc:spChg chg="add mod">
          <ac:chgData name="imada seiya is" userId="4e905a3c-6894-40a5-835b-f5c33d0a35a3" providerId="ADAL" clId="{85AF02C6-DDFD-49FE-85A9-BC235B223519}" dt="2025-06-09T06:49:00.804" v="7776" actId="1076"/>
          <ac:spMkLst>
            <pc:docMk/>
            <pc:sldMk cId="3849812426" sldId="279"/>
            <ac:spMk id="33" creationId="{568F32F5-B178-5813-03BC-6D960AA3FA89}"/>
          </ac:spMkLst>
        </pc:spChg>
        <pc:spChg chg="add mod">
          <ac:chgData name="imada seiya is" userId="4e905a3c-6894-40a5-835b-f5c33d0a35a3" providerId="ADAL" clId="{85AF02C6-DDFD-49FE-85A9-BC235B223519}" dt="2025-06-09T06:48:30.057" v="7751"/>
          <ac:spMkLst>
            <pc:docMk/>
            <pc:sldMk cId="3849812426" sldId="279"/>
            <ac:spMk id="34" creationId="{80E58DF2-FFD7-CD98-0D91-74E37E6546A5}"/>
          </ac:spMkLst>
        </pc:spChg>
        <pc:spChg chg="add mod">
          <ac:chgData name="imada seiya is" userId="4e905a3c-6894-40a5-835b-f5c33d0a35a3" providerId="ADAL" clId="{85AF02C6-DDFD-49FE-85A9-BC235B223519}" dt="2025-06-09T06:48:30.057" v="7751"/>
          <ac:spMkLst>
            <pc:docMk/>
            <pc:sldMk cId="3849812426" sldId="279"/>
            <ac:spMk id="35" creationId="{77835D3A-4274-71FB-AA02-1D618CDBE57C}"/>
          </ac:spMkLst>
        </pc:spChg>
        <pc:spChg chg="add mod">
          <ac:chgData name="imada seiya is" userId="4e905a3c-6894-40a5-835b-f5c33d0a35a3" providerId="ADAL" clId="{85AF02C6-DDFD-49FE-85A9-BC235B223519}" dt="2025-06-09T06:48:30.057" v="7751"/>
          <ac:spMkLst>
            <pc:docMk/>
            <pc:sldMk cId="3849812426" sldId="279"/>
            <ac:spMk id="36" creationId="{CEF3D5E4-5D44-C11C-1EB8-FEE04C5A0644}"/>
          </ac:spMkLst>
        </pc:spChg>
        <pc:spChg chg="add mod">
          <ac:chgData name="imada seiya is" userId="4e905a3c-6894-40a5-835b-f5c33d0a35a3" providerId="ADAL" clId="{85AF02C6-DDFD-49FE-85A9-BC235B223519}" dt="2025-06-09T06:48:30.057" v="7751"/>
          <ac:spMkLst>
            <pc:docMk/>
            <pc:sldMk cId="3849812426" sldId="279"/>
            <ac:spMk id="37" creationId="{8B1CFF58-6154-FC7C-EE4F-E9A9F4621F40}"/>
          </ac:spMkLst>
        </pc:spChg>
        <pc:spChg chg="add mod">
          <ac:chgData name="imada seiya is" userId="4e905a3c-6894-40a5-835b-f5c33d0a35a3" providerId="ADAL" clId="{85AF02C6-DDFD-49FE-85A9-BC235B223519}" dt="2025-06-09T06:59:42.841" v="7877" actId="20577"/>
          <ac:spMkLst>
            <pc:docMk/>
            <pc:sldMk cId="3849812426" sldId="279"/>
            <ac:spMk id="38" creationId="{2A350FB1-C775-5BEE-A87B-EF8AD20FF1CC}"/>
          </ac:spMkLst>
        </pc:spChg>
        <pc:spChg chg="add mod">
          <ac:chgData name="imada seiya is" userId="4e905a3c-6894-40a5-835b-f5c33d0a35a3" providerId="ADAL" clId="{85AF02C6-DDFD-49FE-85A9-BC235B223519}" dt="2025-06-09T06:48:30.057" v="7751"/>
          <ac:spMkLst>
            <pc:docMk/>
            <pc:sldMk cId="3849812426" sldId="279"/>
            <ac:spMk id="39" creationId="{909C5EBF-21D1-C19D-D106-E1040099955C}"/>
          </ac:spMkLst>
        </pc:spChg>
        <pc:spChg chg="add mod">
          <ac:chgData name="imada seiya is" userId="4e905a3c-6894-40a5-835b-f5c33d0a35a3" providerId="ADAL" clId="{85AF02C6-DDFD-49FE-85A9-BC235B223519}" dt="2025-06-09T06:48:30.057" v="7751"/>
          <ac:spMkLst>
            <pc:docMk/>
            <pc:sldMk cId="3849812426" sldId="279"/>
            <ac:spMk id="40" creationId="{7A077583-F9F0-8176-4CF0-B16B3267FFDA}"/>
          </ac:spMkLst>
        </pc:spChg>
        <pc:spChg chg="add mod">
          <ac:chgData name="imada seiya is" userId="4e905a3c-6894-40a5-835b-f5c33d0a35a3" providerId="ADAL" clId="{85AF02C6-DDFD-49FE-85A9-BC235B223519}" dt="2025-06-09T06:59:48.779" v="7880" actId="20577"/>
          <ac:spMkLst>
            <pc:docMk/>
            <pc:sldMk cId="3849812426" sldId="279"/>
            <ac:spMk id="41" creationId="{C7EF54A6-1865-1ADB-7FED-53F150F94E3A}"/>
          </ac:spMkLst>
        </pc:spChg>
        <pc:spChg chg="add mod">
          <ac:chgData name="imada seiya is" userId="4e905a3c-6894-40a5-835b-f5c33d0a35a3" providerId="ADAL" clId="{85AF02C6-DDFD-49FE-85A9-BC235B223519}" dt="2025-06-09T06:48:30.057" v="7751"/>
          <ac:spMkLst>
            <pc:docMk/>
            <pc:sldMk cId="3849812426" sldId="279"/>
            <ac:spMk id="42" creationId="{834ED68D-0233-3BA4-E3ED-FA5C7AE42EAA}"/>
          </ac:spMkLst>
        </pc:spChg>
        <pc:spChg chg="add mod">
          <ac:chgData name="imada seiya is" userId="4e905a3c-6894-40a5-835b-f5c33d0a35a3" providerId="ADAL" clId="{85AF02C6-DDFD-49FE-85A9-BC235B223519}" dt="2025-06-09T06:59:45.434" v="7879" actId="20577"/>
          <ac:spMkLst>
            <pc:docMk/>
            <pc:sldMk cId="3849812426" sldId="279"/>
            <ac:spMk id="43" creationId="{1A46F325-186F-4A85-7791-6653F5A15140}"/>
          </ac:spMkLst>
        </pc:spChg>
        <pc:spChg chg="add mod">
          <ac:chgData name="imada seiya is" userId="4e905a3c-6894-40a5-835b-f5c33d0a35a3" providerId="ADAL" clId="{85AF02C6-DDFD-49FE-85A9-BC235B223519}" dt="2025-06-09T06:48:30.057" v="7751"/>
          <ac:spMkLst>
            <pc:docMk/>
            <pc:sldMk cId="3849812426" sldId="279"/>
            <ac:spMk id="44" creationId="{DC8174EC-4EEA-B4B2-ECBE-F7FEBFDC396B}"/>
          </ac:spMkLst>
        </pc:spChg>
        <pc:spChg chg="add mod">
          <ac:chgData name="imada seiya is" userId="4e905a3c-6894-40a5-835b-f5c33d0a35a3" providerId="ADAL" clId="{85AF02C6-DDFD-49FE-85A9-BC235B223519}" dt="2025-06-09T06:48:30.057" v="7751"/>
          <ac:spMkLst>
            <pc:docMk/>
            <pc:sldMk cId="3849812426" sldId="279"/>
            <ac:spMk id="45" creationId="{3FA67BCA-3553-C081-D23D-16E8B273BEF2}"/>
          </ac:spMkLst>
        </pc:spChg>
        <pc:spChg chg="add mod">
          <ac:chgData name="imada seiya is" userId="4e905a3c-6894-40a5-835b-f5c33d0a35a3" providerId="ADAL" clId="{85AF02C6-DDFD-49FE-85A9-BC235B223519}" dt="2025-06-09T06:49:11.485" v="7778" actId="1076"/>
          <ac:spMkLst>
            <pc:docMk/>
            <pc:sldMk cId="3849812426" sldId="279"/>
            <ac:spMk id="47" creationId="{3CF04F08-274F-8D4B-9058-A5D032C91E2F}"/>
          </ac:spMkLst>
        </pc:spChg>
        <pc:spChg chg="add mod">
          <ac:chgData name="imada seiya is" userId="4e905a3c-6894-40a5-835b-f5c33d0a35a3" providerId="ADAL" clId="{85AF02C6-DDFD-49FE-85A9-BC235B223519}" dt="2025-06-09T06:49:13.882" v="7779" actId="571"/>
          <ac:spMkLst>
            <pc:docMk/>
            <pc:sldMk cId="3849812426" sldId="279"/>
            <ac:spMk id="48" creationId="{144EAB01-A998-A124-CA5D-4AD07937B76E}"/>
          </ac:spMkLst>
        </pc:spChg>
        <pc:spChg chg="add mod">
          <ac:chgData name="imada seiya is" userId="4e905a3c-6894-40a5-835b-f5c33d0a35a3" providerId="ADAL" clId="{85AF02C6-DDFD-49FE-85A9-BC235B223519}" dt="2025-06-09T07:12:33.009" v="8108" actId="1076"/>
          <ac:spMkLst>
            <pc:docMk/>
            <pc:sldMk cId="3849812426" sldId="279"/>
            <ac:spMk id="49" creationId="{A1FEF775-376A-922C-AA98-32ED57D593BF}"/>
          </ac:spMkLst>
        </pc:spChg>
        <pc:spChg chg="add mod">
          <ac:chgData name="imada seiya is" userId="4e905a3c-6894-40a5-835b-f5c33d0a35a3" providerId="ADAL" clId="{85AF02C6-DDFD-49FE-85A9-BC235B223519}" dt="2025-06-09T07:09:58.112" v="7885" actId="1076"/>
          <ac:spMkLst>
            <pc:docMk/>
            <pc:sldMk cId="3849812426" sldId="279"/>
            <ac:spMk id="51" creationId="{BE56927B-39CB-0470-2A00-59F9B010E055}"/>
          </ac:spMkLst>
        </pc:spChg>
        <pc:spChg chg="add mod">
          <ac:chgData name="imada seiya is" userId="4e905a3c-6894-40a5-835b-f5c33d0a35a3" providerId="ADAL" clId="{85AF02C6-DDFD-49FE-85A9-BC235B223519}" dt="2025-06-09T07:09:58.112" v="7885" actId="1076"/>
          <ac:spMkLst>
            <pc:docMk/>
            <pc:sldMk cId="3849812426" sldId="279"/>
            <ac:spMk id="52" creationId="{9D382238-5293-56D0-43AD-EA14DABB6971}"/>
          </ac:spMkLst>
        </pc:spChg>
        <pc:spChg chg="add mod">
          <ac:chgData name="imada seiya is" userId="4e905a3c-6894-40a5-835b-f5c33d0a35a3" providerId="ADAL" clId="{85AF02C6-DDFD-49FE-85A9-BC235B223519}" dt="2025-06-09T07:09:58.112" v="7885" actId="1076"/>
          <ac:spMkLst>
            <pc:docMk/>
            <pc:sldMk cId="3849812426" sldId="279"/>
            <ac:spMk id="53" creationId="{6AA5BF5B-747B-0274-1D89-974169721518}"/>
          </ac:spMkLst>
        </pc:spChg>
        <pc:spChg chg="add mod">
          <ac:chgData name="imada seiya is" userId="4e905a3c-6894-40a5-835b-f5c33d0a35a3" providerId="ADAL" clId="{85AF02C6-DDFD-49FE-85A9-BC235B223519}" dt="2025-06-09T07:09:58.112" v="7885" actId="1076"/>
          <ac:spMkLst>
            <pc:docMk/>
            <pc:sldMk cId="3849812426" sldId="279"/>
            <ac:spMk id="54" creationId="{56BF6CFD-5699-A97A-A9FF-98548BC61C93}"/>
          </ac:spMkLst>
        </pc:spChg>
        <pc:spChg chg="add mod">
          <ac:chgData name="imada seiya is" userId="4e905a3c-6894-40a5-835b-f5c33d0a35a3" providerId="ADAL" clId="{85AF02C6-DDFD-49FE-85A9-BC235B223519}" dt="2025-06-09T07:09:58.112" v="7885" actId="1076"/>
          <ac:spMkLst>
            <pc:docMk/>
            <pc:sldMk cId="3849812426" sldId="279"/>
            <ac:spMk id="55" creationId="{7CCBC4DF-5677-34F6-CB54-C8F42233CBFB}"/>
          </ac:spMkLst>
        </pc:spChg>
        <pc:graphicFrameChg chg="add mod">
          <ac:chgData name="imada seiya is" userId="4e905a3c-6894-40a5-835b-f5c33d0a35a3" providerId="ADAL" clId="{85AF02C6-DDFD-49FE-85A9-BC235B223519}" dt="2025-06-09T06:48:13.560" v="7749" actId="1076"/>
          <ac:graphicFrameMkLst>
            <pc:docMk/>
            <pc:sldMk cId="3849812426" sldId="279"/>
            <ac:graphicFrameMk id="3" creationId="{E8FF9751-6C30-F6C7-BCB7-5ECDBD5E3C0F}"/>
          </ac:graphicFrameMkLst>
        </pc:graphicFrameChg>
        <pc:graphicFrameChg chg="add mod">
          <ac:chgData name="imada seiya is" userId="4e905a3c-6894-40a5-835b-f5c33d0a35a3" providerId="ADAL" clId="{85AF02C6-DDFD-49FE-85A9-BC235B223519}" dt="2025-06-09T06:48:30.057" v="7751"/>
          <ac:graphicFrameMkLst>
            <pc:docMk/>
            <pc:sldMk cId="3849812426" sldId="279"/>
            <ac:graphicFrameMk id="26" creationId="{D7C7DDAA-EF96-7896-CF13-4C26D58E460F}"/>
          </ac:graphicFrameMkLst>
        </pc:graphicFrameChg>
        <pc:graphicFrameChg chg="add mod">
          <ac:chgData name="imada seiya is" userId="4e905a3c-6894-40a5-835b-f5c33d0a35a3" providerId="ADAL" clId="{85AF02C6-DDFD-49FE-85A9-BC235B223519}" dt="2025-06-09T06:48:30.057" v="7751"/>
          <ac:graphicFrameMkLst>
            <pc:docMk/>
            <pc:sldMk cId="3849812426" sldId="279"/>
            <ac:graphicFrameMk id="29" creationId="{9F89219B-BA31-583E-BE77-A5782673F9B3}"/>
          </ac:graphicFrameMkLst>
        </pc:graphicFrameChg>
        <pc:graphicFrameChg chg="add mod modGraphic">
          <ac:chgData name="imada seiya is" userId="4e905a3c-6894-40a5-835b-f5c33d0a35a3" providerId="ADAL" clId="{85AF02C6-DDFD-49FE-85A9-BC235B223519}" dt="2025-06-09T07:10:47.391" v="7906" actId="20577"/>
          <ac:graphicFrameMkLst>
            <pc:docMk/>
            <pc:sldMk cId="3849812426" sldId="279"/>
            <ac:graphicFrameMk id="50" creationId="{7D247671-3A95-E3D7-C8BB-B625CBDB33F6}"/>
          </ac:graphicFrameMkLst>
        </pc:graphicFrameChg>
        <pc:picChg chg="add mod">
          <ac:chgData name="imada seiya is" userId="4e905a3c-6894-40a5-835b-f5c33d0a35a3" providerId="ADAL" clId="{85AF02C6-DDFD-49FE-85A9-BC235B223519}" dt="2025-06-09T06:48:13.560" v="7749" actId="1076"/>
          <ac:picMkLst>
            <pc:docMk/>
            <pc:sldMk cId="3849812426" sldId="279"/>
            <ac:picMk id="5" creationId="{C44D5FBB-7E12-D900-DB7C-D29202354E51}"/>
          </ac:picMkLst>
        </pc:picChg>
        <pc:picChg chg="add mod">
          <ac:chgData name="imada seiya is" userId="4e905a3c-6894-40a5-835b-f5c33d0a35a3" providerId="ADAL" clId="{85AF02C6-DDFD-49FE-85A9-BC235B223519}" dt="2025-06-09T06:48:04.687" v="7746"/>
          <ac:picMkLst>
            <pc:docMk/>
            <pc:sldMk cId="3849812426" sldId="279"/>
            <ac:picMk id="14" creationId="{1315E843-D5A9-E337-4F9A-010847D220DB}"/>
          </ac:picMkLst>
        </pc:picChg>
        <pc:picChg chg="add mod">
          <ac:chgData name="imada seiya is" userId="4e905a3c-6894-40a5-835b-f5c33d0a35a3" providerId="ADAL" clId="{85AF02C6-DDFD-49FE-85A9-BC235B223519}" dt="2025-06-09T06:48:04.687" v="7746"/>
          <ac:picMkLst>
            <pc:docMk/>
            <pc:sldMk cId="3849812426" sldId="279"/>
            <ac:picMk id="15" creationId="{0545E3F6-8D1C-46EC-6AB2-EA3FF3087275}"/>
          </ac:picMkLst>
        </pc:picChg>
        <pc:picChg chg="add mod">
          <ac:chgData name="imada seiya is" userId="4e905a3c-6894-40a5-835b-f5c33d0a35a3" providerId="ADAL" clId="{85AF02C6-DDFD-49FE-85A9-BC235B223519}" dt="2025-06-09T06:48:04.687" v="7746"/>
          <ac:picMkLst>
            <pc:docMk/>
            <pc:sldMk cId="3849812426" sldId="279"/>
            <ac:picMk id="18" creationId="{242599BE-B181-A1E3-4805-FF6277D9AD16}"/>
          </ac:picMkLst>
        </pc:picChg>
        <pc:picChg chg="add mod">
          <ac:chgData name="imada seiya is" userId="4e905a3c-6894-40a5-835b-f5c33d0a35a3" providerId="ADAL" clId="{85AF02C6-DDFD-49FE-85A9-BC235B223519}" dt="2025-06-09T06:48:04.687" v="7746"/>
          <ac:picMkLst>
            <pc:docMk/>
            <pc:sldMk cId="3849812426" sldId="279"/>
            <ac:picMk id="19" creationId="{8EFF4F2D-A63A-D953-4A87-DF9F04E5B3C2}"/>
          </ac:picMkLst>
        </pc:picChg>
        <pc:picChg chg="add mod">
          <ac:chgData name="imada seiya is" userId="4e905a3c-6894-40a5-835b-f5c33d0a35a3" providerId="ADAL" clId="{85AF02C6-DDFD-49FE-85A9-BC235B223519}" dt="2025-06-09T06:48:04.687" v="7746"/>
          <ac:picMkLst>
            <pc:docMk/>
            <pc:sldMk cId="3849812426" sldId="279"/>
            <ac:picMk id="21" creationId="{0A714D85-2DDE-49BB-4289-D8FD015679BA}"/>
          </ac:picMkLst>
        </pc:picChg>
        <pc:picChg chg="add mod">
          <ac:chgData name="imada seiya is" userId="4e905a3c-6894-40a5-835b-f5c33d0a35a3" providerId="ADAL" clId="{85AF02C6-DDFD-49FE-85A9-BC235B223519}" dt="2025-06-09T06:48:04.687" v="7746"/>
          <ac:picMkLst>
            <pc:docMk/>
            <pc:sldMk cId="3849812426" sldId="279"/>
            <ac:picMk id="23" creationId="{EAFA3766-1CEF-0E9E-8155-8B7125AEA28E}"/>
          </ac:picMkLst>
        </pc:picChg>
        <pc:picChg chg="add mod">
          <ac:chgData name="imada seiya is" userId="4e905a3c-6894-40a5-835b-f5c33d0a35a3" providerId="ADAL" clId="{85AF02C6-DDFD-49FE-85A9-BC235B223519}" dt="2025-06-09T06:48:30.057" v="7751"/>
          <ac:picMkLst>
            <pc:docMk/>
            <pc:sldMk cId="3849812426" sldId="279"/>
            <ac:picMk id="27" creationId="{E5774D12-6749-DD1B-B88B-D9693FFA2944}"/>
          </ac:picMkLst>
        </pc:picChg>
        <pc:picChg chg="add mod">
          <ac:chgData name="imada seiya is" userId="4e905a3c-6894-40a5-835b-f5c33d0a35a3" providerId="ADAL" clId="{85AF02C6-DDFD-49FE-85A9-BC235B223519}" dt="2025-06-09T06:48:30.057" v="7751"/>
          <ac:picMkLst>
            <pc:docMk/>
            <pc:sldMk cId="3849812426" sldId="279"/>
            <ac:picMk id="30" creationId="{C9185EB9-6DC9-51EF-F9B5-A357ED812654}"/>
          </ac:picMkLst>
        </pc:picChg>
        <pc:picChg chg="add mod">
          <ac:chgData name="imada seiya is" userId="4e905a3c-6894-40a5-835b-f5c33d0a35a3" providerId="ADAL" clId="{85AF02C6-DDFD-49FE-85A9-BC235B223519}" dt="2025-06-09T06:48:33.506" v="7752"/>
          <ac:picMkLst>
            <pc:docMk/>
            <pc:sldMk cId="3849812426" sldId="279"/>
            <ac:picMk id="46" creationId="{A6777143-3677-6FC3-8C06-72AEFD7FB17F}"/>
          </ac:picMkLst>
        </pc:picChg>
      </pc:sldChg>
      <pc:sldChg chg="delSp add mod ord modClrScheme modShow chgLayout modNotesTx">
        <pc:chgData name="imada seiya is" userId="4e905a3c-6894-40a5-835b-f5c33d0a35a3" providerId="ADAL" clId="{85AF02C6-DDFD-49FE-85A9-BC235B223519}" dt="2025-06-11T05:36:57.387" v="14771" actId="700"/>
        <pc:sldMkLst>
          <pc:docMk/>
          <pc:sldMk cId="2403753324" sldId="280"/>
        </pc:sldMkLst>
        <pc:spChg chg="del">
          <ac:chgData name="imada seiya is" userId="4e905a3c-6894-40a5-835b-f5c33d0a35a3" providerId="ADAL" clId="{85AF02C6-DDFD-49FE-85A9-BC235B223519}" dt="2025-06-11T05:35:53.432" v="14752" actId="478"/>
          <ac:spMkLst>
            <pc:docMk/>
            <pc:sldMk cId="2403753324" sldId="280"/>
            <ac:spMk id="2" creationId="{C8731EB6-B6B5-9F08-A996-5F38D0ABBADF}"/>
          </ac:spMkLst>
        </pc:spChg>
      </pc:sldChg>
      <pc:sldChg chg="addSp delSp modSp add mod modClrScheme modShow chgLayout modNotesTx">
        <pc:chgData name="imada seiya is" userId="4e905a3c-6894-40a5-835b-f5c33d0a35a3" providerId="ADAL" clId="{85AF02C6-DDFD-49FE-85A9-BC235B223519}" dt="2025-06-29T05:58:36.970" v="25819" actId="729"/>
        <pc:sldMkLst>
          <pc:docMk/>
          <pc:sldMk cId="3805214584" sldId="281"/>
        </pc:sldMkLst>
        <pc:spChg chg="del mod">
          <ac:chgData name="imada seiya is" userId="4e905a3c-6894-40a5-835b-f5c33d0a35a3" providerId="ADAL" clId="{85AF02C6-DDFD-49FE-85A9-BC235B223519}" dt="2025-06-09T08:33:10.140" v="9049" actId="478"/>
          <ac:spMkLst>
            <pc:docMk/>
            <pc:sldMk cId="3805214584" sldId="281"/>
            <ac:spMk id="2" creationId="{2D5F18AA-7E8F-B9BF-684F-EC61B2A7B1C8}"/>
          </ac:spMkLst>
        </pc:spChg>
        <pc:spChg chg="del">
          <ac:chgData name="imada seiya is" userId="4e905a3c-6894-40a5-835b-f5c33d0a35a3" providerId="ADAL" clId="{85AF02C6-DDFD-49FE-85A9-BC235B223519}" dt="2025-06-09T07:21:44.303" v="8159" actId="478"/>
          <ac:spMkLst>
            <pc:docMk/>
            <pc:sldMk cId="3805214584" sldId="281"/>
            <ac:spMk id="4" creationId="{9DF9F96B-2FBB-9593-0D55-225234ED3AD4}"/>
          </ac:spMkLst>
        </pc:spChg>
        <pc:spChg chg="del">
          <ac:chgData name="imada seiya is" userId="4e905a3c-6894-40a5-835b-f5c33d0a35a3" providerId="ADAL" clId="{85AF02C6-DDFD-49FE-85A9-BC235B223519}" dt="2025-06-09T07:21:44.303" v="8159" actId="478"/>
          <ac:spMkLst>
            <pc:docMk/>
            <pc:sldMk cId="3805214584" sldId="281"/>
            <ac:spMk id="6" creationId="{ED17C9F7-6DBF-518A-62A0-49B2627EF8C7}"/>
          </ac:spMkLst>
        </pc:spChg>
        <pc:spChg chg="del">
          <ac:chgData name="imada seiya is" userId="4e905a3c-6894-40a5-835b-f5c33d0a35a3" providerId="ADAL" clId="{85AF02C6-DDFD-49FE-85A9-BC235B223519}" dt="2025-06-09T07:21:44.303" v="8159" actId="478"/>
          <ac:spMkLst>
            <pc:docMk/>
            <pc:sldMk cId="3805214584" sldId="281"/>
            <ac:spMk id="7" creationId="{3858EF9D-8503-32CD-AF0A-CF3C48A49B5D}"/>
          </ac:spMkLst>
        </pc:spChg>
        <pc:spChg chg="del">
          <ac:chgData name="imada seiya is" userId="4e905a3c-6894-40a5-835b-f5c33d0a35a3" providerId="ADAL" clId="{85AF02C6-DDFD-49FE-85A9-BC235B223519}" dt="2025-06-09T07:21:44.303" v="8159" actId="478"/>
          <ac:spMkLst>
            <pc:docMk/>
            <pc:sldMk cId="3805214584" sldId="281"/>
            <ac:spMk id="8" creationId="{99FD0386-3E99-3CFB-1100-39D3074F4BBA}"/>
          </ac:spMkLst>
        </pc:spChg>
        <pc:spChg chg="del">
          <ac:chgData name="imada seiya is" userId="4e905a3c-6894-40a5-835b-f5c33d0a35a3" providerId="ADAL" clId="{85AF02C6-DDFD-49FE-85A9-BC235B223519}" dt="2025-06-09T07:21:44.303" v="8159" actId="478"/>
          <ac:spMkLst>
            <pc:docMk/>
            <pc:sldMk cId="3805214584" sldId="281"/>
            <ac:spMk id="9" creationId="{3902D0A9-FA49-7A56-8DCD-8B187104CEA8}"/>
          </ac:spMkLst>
        </pc:spChg>
        <pc:spChg chg="del">
          <ac:chgData name="imada seiya is" userId="4e905a3c-6894-40a5-835b-f5c33d0a35a3" providerId="ADAL" clId="{85AF02C6-DDFD-49FE-85A9-BC235B223519}" dt="2025-06-09T07:21:44.303" v="8159" actId="478"/>
          <ac:spMkLst>
            <pc:docMk/>
            <pc:sldMk cId="3805214584" sldId="281"/>
            <ac:spMk id="10" creationId="{953F8EC7-DCFA-487A-8C0A-2F30AEDDAC14}"/>
          </ac:spMkLst>
        </pc:spChg>
        <pc:spChg chg="del">
          <ac:chgData name="imada seiya is" userId="4e905a3c-6894-40a5-835b-f5c33d0a35a3" providerId="ADAL" clId="{85AF02C6-DDFD-49FE-85A9-BC235B223519}" dt="2025-06-09T07:21:44.303" v="8159" actId="478"/>
          <ac:spMkLst>
            <pc:docMk/>
            <pc:sldMk cId="3805214584" sldId="281"/>
            <ac:spMk id="11" creationId="{6AB9DA1A-BB57-06FA-8205-2A6EF48A0B5E}"/>
          </ac:spMkLst>
        </pc:spChg>
        <pc:spChg chg="del">
          <ac:chgData name="imada seiya is" userId="4e905a3c-6894-40a5-835b-f5c33d0a35a3" providerId="ADAL" clId="{85AF02C6-DDFD-49FE-85A9-BC235B223519}" dt="2025-06-09T07:21:44.303" v="8159" actId="478"/>
          <ac:spMkLst>
            <pc:docMk/>
            <pc:sldMk cId="3805214584" sldId="281"/>
            <ac:spMk id="12" creationId="{0CCA739D-F5C7-CAB2-4399-0DBB24BF9C5E}"/>
          </ac:spMkLst>
        </pc:spChg>
        <pc:spChg chg="del">
          <ac:chgData name="imada seiya is" userId="4e905a3c-6894-40a5-835b-f5c33d0a35a3" providerId="ADAL" clId="{85AF02C6-DDFD-49FE-85A9-BC235B223519}" dt="2025-06-09T07:21:44.303" v="8159" actId="478"/>
          <ac:spMkLst>
            <pc:docMk/>
            <pc:sldMk cId="3805214584" sldId="281"/>
            <ac:spMk id="13" creationId="{BB351F08-0F7C-602F-9783-B9E0B46C1534}"/>
          </ac:spMkLst>
        </pc:spChg>
        <pc:spChg chg="del">
          <ac:chgData name="imada seiya is" userId="4e905a3c-6894-40a5-835b-f5c33d0a35a3" providerId="ADAL" clId="{85AF02C6-DDFD-49FE-85A9-BC235B223519}" dt="2025-06-09T07:21:44.303" v="8159" actId="478"/>
          <ac:spMkLst>
            <pc:docMk/>
            <pc:sldMk cId="3805214584" sldId="281"/>
            <ac:spMk id="16" creationId="{E1CD559A-B16A-7D88-86EA-F9AA5FCF2CA8}"/>
          </ac:spMkLst>
        </pc:spChg>
        <pc:spChg chg="del">
          <ac:chgData name="imada seiya is" userId="4e905a3c-6894-40a5-835b-f5c33d0a35a3" providerId="ADAL" clId="{85AF02C6-DDFD-49FE-85A9-BC235B223519}" dt="2025-06-09T07:21:44.303" v="8159" actId="478"/>
          <ac:spMkLst>
            <pc:docMk/>
            <pc:sldMk cId="3805214584" sldId="281"/>
            <ac:spMk id="17" creationId="{071C993E-6319-43D4-CF93-8919DE64E931}"/>
          </ac:spMkLst>
        </pc:spChg>
        <pc:spChg chg="del">
          <ac:chgData name="imada seiya is" userId="4e905a3c-6894-40a5-835b-f5c33d0a35a3" providerId="ADAL" clId="{85AF02C6-DDFD-49FE-85A9-BC235B223519}" dt="2025-06-09T07:21:44.303" v="8159" actId="478"/>
          <ac:spMkLst>
            <pc:docMk/>
            <pc:sldMk cId="3805214584" sldId="281"/>
            <ac:spMk id="20" creationId="{F28D3E7F-D5C3-F850-D53F-37AEA609ECC7}"/>
          </ac:spMkLst>
        </pc:spChg>
        <pc:spChg chg="del">
          <ac:chgData name="imada seiya is" userId="4e905a3c-6894-40a5-835b-f5c33d0a35a3" providerId="ADAL" clId="{85AF02C6-DDFD-49FE-85A9-BC235B223519}" dt="2025-06-09T07:21:44.303" v="8159" actId="478"/>
          <ac:spMkLst>
            <pc:docMk/>
            <pc:sldMk cId="3805214584" sldId="281"/>
            <ac:spMk id="22" creationId="{D07A9710-EC47-6F75-B7EB-67DA7D7793CD}"/>
          </ac:spMkLst>
        </pc:spChg>
        <pc:spChg chg="del">
          <ac:chgData name="imada seiya is" userId="4e905a3c-6894-40a5-835b-f5c33d0a35a3" providerId="ADAL" clId="{85AF02C6-DDFD-49FE-85A9-BC235B223519}" dt="2025-06-09T07:21:44.303" v="8159" actId="478"/>
          <ac:spMkLst>
            <pc:docMk/>
            <pc:sldMk cId="3805214584" sldId="281"/>
            <ac:spMk id="24" creationId="{9BF5777A-4698-53B0-49F1-70A7536A03BD}"/>
          </ac:spMkLst>
        </pc:spChg>
        <pc:spChg chg="del">
          <ac:chgData name="imada seiya is" userId="4e905a3c-6894-40a5-835b-f5c33d0a35a3" providerId="ADAL" clId="{85AF02C6-DDFD-49FE-85A9-BC235B223519}" dt="2025-06-09T07:21:44.303" v="8159" actId="478"/>
          <ac:spMkLst>
            <pc:docMk/>
            <pc:sldMk cId="3805214584" sldId="281"/>
            <ac:spMk id="25" creationId="{0CE042AB-A823-F322-8CB7-47C6AA379B47}"/>
          </ac:spMkLst>
        </pc:spChg>
        <pc:spChg chg="del">
          <ac:chgData name="imada seiya is" userId="4e905a3c-6894-40a5-835b-f5c33d0a35a3" providerId="ADAL" clId="{85AF02C6-DDFD-49FE-85A9-BC235B223519}" dt="2025-06-09T07:21:44.303" v="8159" actId="478"/>
          <ac:spMkLst>
            <pc:docMk/>
            <pc:sldMk cId="3805214584" sldId="281"/>
            <ac:spMk id="28" creationId="{F9C0AFCA-A5E5-B572-B0B6-99A69DCAEFB7}"/>
          </ac:spMkLst>
        </pc:spChg>
        <pc:spChg chg="del">
          <ac:chgData name="imada seiya is" userId="4e905a3c-6894-40a5-835b-f5c33d0a35a3" providerId="ADAL" clId="{85AF02C6-DDFD-49FE-85A9-BC235B223519}" dt="2025-06-09T07:21:44.303" v="8159" actId="478"/>
          <ac:spMkLst>
            <pc:docMk/>
            <pc:sldMk cId="3805214584" sldId="281"/>
            <ac:spMk id="31" creationId="{9ED6E268-F85E-71F4-0B30-2785A8EB8CD5}"/>
          </ac:spMkLst>
        </pc:spChg>
        <pc:spChg chg="del">
          <ac:chgData name="imada seiya is" userId="4e905a3c-6894-40a5-835b-f5c33d0a35a3" providerId="ADAL" clId="{85AF02C6-DDFD-49FE-85A9-BC235B223519}" dt="2025-06-09T07:21:44.303" v="8159" actId="478"/>
          <ac:spMkLst>
            <pc:docMk/>
            <pc:sldMk cId="3805214584" sldId="281"/>
            <ac:spMk id="32" creationId="{FF2317A0-8678-DD14-1E65-9ECCDCB3F8DA}"/>
          </ac:spMkLst>
        </pc:spChg>
        <pc:spChg chg="del">
          <ac:chgData name="imada seiya is" userId="4e905a3c-6894-40a5-835b-f5c33d0a35a3" providerId="ADAL" clId="{85AF02C6-DDFD-49FE-85A9-BC235B223519}" dt="2025-06-09T07:21:44.303" v="8159" actId="478"/>
          <ac:spMkLst>
            <pc:docMk/>
            <pc:sldMk cId="3805214584" sldId="281"/>
            <ac:spMk id="33" creationId="{568F32F5-B178-5813-03BC-6D960AA3FA89}"/>
          </ac:spMkLst>
        </pc:spChg>
        <pc:spChg chg="del">
          <ac:chgData name="imada seiya is" userId="4e905a3c-6894-40a5-835b-f5c33d0a35a3" providerId="ADAL" clId="{85AF02C6-DDFD-49FE-85A9-BC235B223519}" dt="2025-06-09T07:21:44.303" v="8159" actId="478"/>
          <ac:spMkLst>
            <pc:docMk/>
            <pc:sldMk cId="3805214584" sldId="281"/>
            <ac:spMk id="34" creationId="{80E58DF2-FFD7-CD98-0D91-74E37E6546A5}"/>
          </ac:spMkLst>
        </pc:spChg>
        <pc:spChg chg="del">
          <ac:chgData name="imada seiya is" userId="4e905a3c-6894-40a5-835b-f5c33d0a35a3" providerId="ADAL" clId="{85AF02C6-DDFD-49FE-85A9-BC235B223519}" dt="2025-06-09T07:21:44.303" v="8159" actId="478"/>
          <ac:spMkLst>
            <pc:docMk/>
            <pc:sldMk cId="3805214584" sldId="281"/>
            <ac:spMk id="35" creationId="{77835D3A-4274-71FB-AA02-1D618CDBE57C}"/>
          </ac:spMkLst>
        </pc:spChg>
        <pc:spChg chg="del">
          <ac:chgData name="imada seiya is" userId="4e905a3c-6894-40a5-835b-f5c33d0a35a3" providerId="ADAL" clId="{85AF02C6-DDFD-49FE-85A9-BC235B223519}" dt="2025-06-09T07:21:44.303" v="8159" actId="478"/>
          <ac:spMkLst>
            <pc:docMk/>
            <pc:sldMk cId="3805214584" sldId="281"/>
            <ac:spMk id="36" creationId="{CEF3D5E4-5D44-C11C-1EB8-FEE04C5A0644}"/>
          </ac:spMkLst>
        </pc:spChg>
        <pc:spChg chg="del">
          <ac:chgData name="imada seiya is" userId="4e905a3c-6894-40a5-835b-f5c33d0a35a3" providerId="ADAL" clId="{85AF02C6-DDFD-49FE-85A9-BC235B223519}" dt="2025-06-09T07:21:44.303" v="8159" actId="478"/>
          <ac:spMkLst>
            <pc:docMk/>
            <pc:sldMk cId="3805214584" sldId="281"/>
            <ac:spMk id="37" creationId="{8B1CFF58-6154-FC7C-EE4F-E9A9F4621F40}"/>
          </ac:spMkLst>
        </pc:spChg>
        <pc:spChg chg="del">
          <ac:chgData name="imada seiya is" userId="4e905a3c-6894-40a5-835b-f5c33d0a35a3" providerId="ADAL" clId="{85AF02C6-DDFD-49FE-85A9-BC235B223519}" dt="2025-06-09T07:21:44.303" v="8159" actId="478"/>
          <ac:spMkLst>
            <pc:docMk/>
            <pc:sldMk cId="3805214584" sldId="281"/>
            <ac:spMk id="38" creationId="{2A350FB1-C775-5BEE-A87B-EF8AD20FF1CC}"/>
          </ac:spMkLst>
        </pc:spChg>
        <pc:spChg chg="del">
          <ac:chgData name="imada seiya is" userId="4e905a3c-6894-40a5-835b-f5c33d0a35a3" providerId="ADAL" clId="{85AF02C6-DDFD-49FE-85A9-BC235B223519}" dt="2025-06-09T07:21:44.303" v="8159" actId="478"/>
          <ac:spMkLst>
            <pc:docMk/>
            <pc:sldMk cId="3805214584" sldId="281"/>
            <ac:spMk id="39" creationId="{909C5EBF-21D1-C19D-D106-E1040099955C}"/>
          </ac:spMkLst>
        </pc:spChg>
        <pc:spChg chg="del">
          <ac:chgData name="imada seiya is" userId="4e905a3c-6894-40a5-835b-f5c33d0a35a3" providerId="ADAL" clId="{85AF02C6-DDFD-49FE-85A9-BC235B223519}" dt="2025-06-09T07:21:44.303" v="8159" actId="478"/>
          <ac:spMkLst>
            <pc:docMk/>
            <pc:sldMk cId="3805214584" sldId="281"/>
            <ac:spMk id="40" creationId="{7A077583-F9F0-8176-4CF0-B16B3267FFDA}"/>
          </ac:spMkLst>
        </pc:spChg>
        <pc:spChg chg="del">
          <ac:chgData name="imada seiya is" userId="4e905a3c-6894-40a5-835b-f5c33d0a35a3" providerId="ADAL" clId="{85AF02C6-DDFD-49FE-85A9-BC235B223519}" dt="2025-06-09T07:21:44.303" v="8159" actId="478"/>
          <ac:spMkLst>
            <pc:docMk/>
            <pc:sldMk cId="3805214584" sldId="281"/>
            <ac:spMk id="41" creationId="{C7EF54A6-1865-1ADB-7FED-53F150F94E3A}"/>
          </ac:spMkLst>
        </pc:spChg>
        <pc:spChg chg="del">
          <ac:chgData name="imada seiya is" userId="4e905a3c-6894-40a5-835b-f5c33d0a35a3" providerId="ADAL" clId="{85AF02C6-DDFD-49FE-85A9-BC235B223519}" dt="2025-06-09T07:21:44.303" v="8159" actId="478"/>
          <ac:spMkLst>
            <pc:docMk/>
            <pc:sldMk cId="3805214584" sldId="281"/>
            <ac:spMk id="42" creationId="{834ED68D-0233-3BA4-E3ED-FA5C7AE42EAA}"/>
          </ac:spMkLst>
        </pc:spChg>
        <pc:spChg chg="del">
          <ac:chgData name="imada seiya is" userId="4e905a3c-6894-40a5-835b-f5c33d0a35a3" providerId="ADAL" clId="{85AF02C6-DDFD-49FE-85A9-BC235B223519}" dt="2025-06-09T07:21:44.303" v="8159" actId="478"/>
          <ac:spMkLst>
            <pc:docMk/>
            <pc:sldMk cId="3805214584" sldId="281"/>
            <ac:spMk id="43" creationId="{1A46F325-186F-4A85-7791-6653F5A15140}"/>
          </ac:spMkLst>
        </pc:spChg>
        <pc:spChg chg="del">
          <ac:chgData name="imada seiya is" userId="4e905a3c-6894-40a5-835b-f5c33d0a35a3" providerId="ADAL" clId="{85AF02C6-DDFD-49FE-85A9-BC235B223519}" dt="2025-06-09T07:21:44.303" v="8159" actId="478"/>
          <ac:spMkLst>
            <pc:docMk/>
            <pc:sldMk cId="3805214584" sldId="281"/>
            <ac:spMk id="44" creationId="{DC8174EC-4EEA-B4B2-ECBE-F7FEBFDC396B}"/>
          </ac:spMkLst>
        </pc:spChg>
        <pc:spChg chg="del">
          <ac:chgData name="imada seiya is" userId="4e905a3c-6894-40a5-835b-f5c33d0a35a3" providerId="ADAL" clId="{85AF02C6-DDFD-49FE-85A9-BC235B223519}" dt="2025-06-09T07:21:44.303" v="8159" actId="478"/>
          <ac:spMkLst>
            <pc:docMk/>
            <pc:sldMk cId="3805214584" sldId="281"/>
            <ac:spMk id="45" creationId="{3FA67BCA-3553-C081-D23D-16E8B273BEF2}"/>
          </ac:spMkLst>
        </pc:spChg>
        <pc:spChg chg="del">
          <ac:chgData name="imada seiya is" userId="4e905a3c-6894-40a5-835b-f5c33d0a35a3" providerId="ADAL" clId="{85AF02C6-DDFD-49FE-85A9-BC235B223519}" dt="2025-06-09T07:21:44.303" v="8159" actId="478"/>
          <ac:spMkLst>
            <pc:docMk/>
            <pc:sldMk cId="3805214584" sldId="281"/>
            <ac:spMk id="47" creationId="{3CF04F08-274F-8D4B-9058-A5D032C91E2F}"/>
          </ac:spMkLst>
        </pc:spChg>
        <pc:spChg chg="del">
          <ac:chgData name="imada seiya is" userId="4e905a3c-6894-40a5-835b-f5c33d0a35a3" providerId="ADAL" clId="{85AF02C6-DDFD-49FE-85A9-BC235B223519}" dt="2025-06-09T07:21:44.303" v="8159" actId="478"/>
          <ac:spMkLst>
            <pc:docMk/>
            <pc:sldMk cId="3805214584" sldId="281"/>
            <ac:spMk id="48" creationId="{144EAB01-A998-A124-CA5D-4AD07937B76E}"/>
          </ac:spMkLst>
        </pc:spChg>
        <pc:spChg chg="del">
          <ac:chgData name="imada seiya is" userId="4e905a3c-6894-40a5-835b-f5c33d0a35a3" providerId="ADAL" clId="{85AF02C6-DDFD-49FE-85A9-BC235B223519}" dt="2025-06-09T07:21:44.303" v="8159" actId="478"/>
          <ac:spMkLst>
            <pc:docMk/>
            <pc:sldMk cId="3805214584" sldId="281"/>
            <ac:spMk id="49" creationId="{A1FEF775-376A-922C-AA98-32ED57D593BF}"/>
          </ac:spMkLst>
        </pc:spChg>
        <pc:spChg chg="del">
          <ac:chgData name="imada seiya is" userId="4e905a3c-6894-40a5-835b-f5c33d0a35a3" providerId="ADAL" clId="{85AF02C6-DDFD-49FE-85A9-BC235B223519}" dt="2025-06-09T07:21:44.303" v="8159" actId="478"/>
          <ac:spMkLst>
            <pc:docMk/>
            <pc:sldMk cId="3805214584" sldId="281"/>
            <ac:spMk id="51" creationId="{BE56927B-39CB-0470-2A00-59F9B010E055}"/>
          </ac:spMkLst>
        </pc:spChg>
        <pc:spChg chg="del">
          <ac:chgData name="imada seiya is" userId="4e905a3c-6894-40a5-835b-f5c33d0a35a3" providerId="ADAL" clId="{85AF02C6-DDFD-49FE-85A9-BC235B223519}" dt="2025-06-09T07:21:44.303" v="8159" actId="478"/>
          <ac:spMkLst>
            <pc:docMk/>
            <pc:sldMk cId="3805214584" sldId="281"/>
            <ac:spMk id="52" creationId="{9D382238-5293-56D0-43AD-EA14DABB6971}"/>
          </ac:spMkLst>
        </pc:spChg>
        <pc:spChg chg="del">
          <ac:chgData name="imada seiya is" userId="4e905a3c-6894-40a5-835b-f5c33d0a35a3" providerId="ADAL" clId="{85AF02C6-DDFD-49FE-85A9-BC235B223519}" dt="2025-06-09T07:21:44.303" v="8159" actId="478"/>
          <ac:spMkLst>
            <pc:docMk/>
            <pc:sldMk cId="3805214584" sldId="281"/>
            <ac:spMk id="53" creationId="{6AA5BF5B-747B-0274-1D89-974169721518}"/>
          </ac:spMkLst>
        </pc:spChg>
        <pc:spChg chg="del">
          <ac:chgData name="imada seiya is" userId="4e905a3c-6894-40a5-835b-f5c33d0a35a3" providerId="ADAL" clId="{85AF02C6-DDFD-49FE-85A9-BC235B223519}" dt="2025-06-09T07:21:44.303" v="8159" actId="478"/>
          <ac:spMkLst>
            <pc:docMk/>
            <pc:sldMk cId="3805214584" sldId="281"/>
            <ac:spMk id="54" creationId="{56BF6CFD-5699-A97A-A9FF-98548BC61C93}"/>
          </ac:spMkLst>
        </pc:spChg>
        <pc:spChg chg="del">
          <ac:chgData name="imada seiya is" userId="4e905a3c-6894-40a5-835b-f5c33d0a35a3" providerId="ADAL" clId="{85AF02C6-DDFD-49FE-85A9-BC235B223519}" dt="2025-06-09T07:21:44.303" v="8159" actId="478"/>
          <ac:spMkLst>
            <pc:docMk/>
            <pc:sldMk cId="3805214584" sldId="281"/>
            <ac:spMk id="55" creationId="{7CCBC4DF-5677-34F6-CB54-C8F42233CBFB}"/>
          </ac:spMkLst>
        </pc:spChg>
        <pc:spChg chg="add mod">
          <ac:chgData name="imada seiya is" userId="4e905a3c-6894-40a5-835b-f5c33d0a35a3" providerId="ADAL" clId="{85AF02C6-DDFD-49FE-85A9-BC235B223519}" dt="2025-06-09T08:14:26.959" v="8785" actId="1076"/>
          <ac:spMkLst>
            <pc:docMk/>
            <pc:sldMk cId="3805214584" sldId="281"/>
            <ac:spMk id="57" creationId="{4FB4E210-A07E-2B24-3462-D1ED517E2660}"/>
          </ac:spMkLst>
        </pc:spChg>
        <pc:spChg chg="add mod">
          <ac:chgData name="imada seiya is" userId="4e905a3c-6894-40a5-835b-f5c33d0a35a3" providerId="ADAL" clId="{85AF02C6-DDFD-49FE-85A9-BC235B223519}" dt="2025-06-09T08:15:49.973" v="8830" actId="14100"/>
          <ac:spMkLst>
            <pc:docMk/>
            <pc:sldMk cId="3805214584" sldId="281"/>
            <ac:spMk id="59" creationId="{B7DE8335-6C41-65DF-6581-CCAE43178A45}"/>
          </ac:spMkLst>
        </pc:spChg>
        <pc:spChg chg="add mod">
          <ac:chgData name="imada seiya is" userId="4e905a3c-6894-40a5-835b-f5c33d0a35a3" providerId="ADAL" clId="{85AF02C6-DDFD-49FE-85A9-BC235B223519}" dt="2025-06-09T08:14:40.442" v="8789" actId="1076"/>
          <ac:spMkLst>
            <pc:docMk/>
            <pc:sldMk cId="3805214584" sldId="281"/>
            <ac:spMk id="60" creationId="{48F6610B-A699-8DD4-A5B0-F8861AA8D662}"/>
          </ac:spMkLst>
        </pc:spChg>
        <pc:spChg chg="add mod">
          <ac:chgData name="imada seiya is" userId="4e905a3c-6894-40a5-835b-f5c33d0a35a3" providerId="ADAL" clId="{85AF02C6-DDFD-49FE-85A9-BC235B223519}" dt="2025-06-09T08:14:36.794" v="8787" actId="1076"/>
          <ac:spMkLst>
            <pc:docMk/>
            <pc:sldMk cId="3805214584" sldId="281"/>
            <ac:spMk id="61" creationId="{865FF338-448D-D424-4A91-F48CC811CAD1}"/>
          </ac:spMkLst>
        </pc:spChg>
        <pc:spChg chg="add del mod">
          <ac:chgData name="imada seiya is" userId="4e905a3c-6894-40a5-835b-f5c33d0a35a3" providerId="ADAL" clId="{85AF02C6-DDFD-49FE-85A9-BC235B223519}" dt="2025-06-09T07:54:56.558" v="8429" actId="478"/>
          <ac:spMkLst>
            <pc:docMk/>
            <pc:sldMk cId="3805214584" sldId="281"/>
            <ac:spMk id="62" creationId="{FCE7436A-E67C-201F-598A-09AFB955F9BC}"/>
          </ac:spMkLst>
        </pc:spChg>
        <pc:spChg chg="add mod">
          <ac:chgData name="imada seiya is" userId="4e905a3c-6894-40a5-835b-f5c33d0a35a3" providerId="ADAL" clId="{85AF02C6-DDFD-49FE-85A9-BC235B223519}" dt="2025-06-09T08:19:48.018" v="8895" actId="1076"/>
          <ac:spMkLst>
            <pc:docMk/>
            <pc:sldMk cId="3805214584" sldId="281"/>
            <ac:spMk id="63" creationId="{29B2D777-D551-D1A6-C923-1134B150A99A}"/>
          </ac:spMkLst>
        </pc:spChg>
        <pc:spChg chg="add del mod">
          <ac:chgData name="imada seiya is" userId="4e905a3c-6894-40a5-835b-f5c33d0a35a3" providerId="ADAL" clId="{85AF02C6-DDFD-49FE-85A9-BC235B223519}" dt="2025-06-09T08:19:39.744" v="8893" actId="478"/>
          <ac:spMkLst>
            <pc:docMk/>
            <pc:sldMk cId="3805214584" sldId="281"/>
            <ac:spMk id="64" creationId="{C0D1E3D0-4DB9-BA82-686D-92128A5588E8}"/>
          </ac:spMkLst>
        </pc:spChg>
        <pc:spChg chg="add mod">
          <ac:chgData name="imada seiya is" userId="4e905a3c-6894-40a5-835b-f5c33d0a35a3" providerId="ADAL" clId="{85AF02C6-DDFD-49FE-85A9-BC235B223519}" dt="2025-06-09T08:19:49.657" v="8896" actId="1076"/>
          <ac:spMkLst>
            <pc:docMk/>
            <pc:sldMk cId="3805214584" sldId="281"/>
            <ac:spMk id="65" creationId="{539423DA-3AF6-FC9A-0BD0-1A2A18226056}"/>
          </ac:spMkLst>
        </pc:spChg>
        <pc:spChg chg="add mod">
          <ac:chgData name="imada seiya is" userId="4e905a3c-6894-40a5-835b-f5c33d0a35a3" providerId="ADAL" clId="{85AF02C6-DDFD-49FE-85A9-BC235B223519}" dt="2025-06-09T08:33:11.118" v="9050"/>
          <ac:spMkLst>
            <pc:docMk/>
            <pc:sldMk cId="3805214584" sldId="281"/>
            <ac:spMk id="66" creationId="{4A99F6DD-E26F-CC00-1EB1-4D0DD7B4FB53}"/>
          </ac:spMkLst>
        </pc:spChg>
        <pc:graphicFrameChg chg="del">
          <ac:chgData name="imada seiya is" userId="4e905a3c-6894-40a5-835b-f5c33d0a35a3" providerId="ADAL" clId="{85AF02C6-DDFD-49FE-85A9-BC235B223519}" dt="2025-06-09T07:21:44.303" v="8159" actId="478"/>
          <ac:graphicFrameMkLst>
            <pc:docMk/>
            <pc:sldMk cId="3805214584" sldId="281"/>
            <ac:graphicFrameMk id="3" creationId="{E8FF9751-6C30-F6C7-BCB7-5ECDBD5E3C0F}"/>
          </ac:graphicFrameMkLst>
        </pc:graphicFrameChg>
        <pc:graphicFrameChg chg="del">
          <ac:chgData name="imada seiya is" userId="4e905a3c-6894-40a5-835b-f5c33d0a35a3" providerId="ADAL" clId="{85AF02C6-DDFD-49FE-85A9-BC235B223519}" dt="2025-06-09T07:21:44.303" v="8159" actId="478"/>
          <ac:graphicFrameMkLst>
            <pc:docMk/>
            <pc:sldMk cId="3805214584" sldId="281"/>
            <ac:graphicFrameMk id="26" creationId="{D7C7DDAA-EF96-7896-CF13-4C26D58E460F}"/>
          </ac:graphicFrameMkLst>
        </pc:graphicFrameChg>
        <pc:graphicFrameChg chg="del">
          <ac:chgData name="imada seiya is" userId="4e905a3c-6894-40a5-835b-f5c33d0a35a3" providerId="ADAL" clId="{85AF02C6-DDFD-49FE-85A9-BC235B223519}" dt="2025-06-09T07:21:44.303" v="8159" actId="478"/>
          <ac:graphicFrameMkLst>
            <pc:docMk/>
            <pc:sldMk cId="3805214584" sldId="281"/>
            <ac:graphicFrameMk id="29" creationId="{9F89219B-BA31-583E-BE77-A5782673F9B3}"/>
          </ac:graphicFrameMkLst>
        </pc:graphicFrameChg>
        <pc:graphicFrameChg chg="del">
          <ac:chgData name="imada seiya is" userId="4e905a3c-6894-40a5-835b-f5c33d0a35a3" providerId="ADAL" clId="{85AF02C6-DDFD-49FE-85A9-BC235B223519}" dt="2025-06-09T07:21:44.303" v="8159" actId="478"/>
          <ac:graphicFrameMkLst>
            <pc:docMk/>
            <pc:sldMk cId="3805214584" sldId="281"/>
            <ac:graphicFrameMk id="50" creationId="{7D247671-3A95-E3D7-C8BB-B625CBDB33F6}"/>
          </ac:graphicFrameMkLst>
        </pc:graphicFrameChg>
        <pc:picChg chg="del">
          <ac:chgData name="imada seiya is" userId="4e905a3c-6894-40a5-835b-f5c33d0a35a3" providerId="ADAL" clId="{85AF02C6-DDFD-49FE-85A9-BC235B223519}" dt="2025-06-09T07:21:44.303" v="8159" actId="478"/>
          <ac:picMkLst>
            <pc:docMk/>
            <pc:sldMk cId="3805214584" sldId="281"/>
            <ac:picMk id="5" creationId="{C44D5FBB-7E12-D900-DB7C-D29202354E51}"/>
          </ac:picMkLst>
        </pc:picChg>
        <pc:picChg chg="del">
          <ac:chgData name="imada seiya is" userId="4e905a3c-6894-40a5-835b-f5c33d0a35a3" providerId="ADAL" clId="{85AF02C6-DDFD-49FE-85A9-BC235B223519}" dt="2025-06-09T07:21:44.303" v="8159" actId="478"/>
          <ac:picMkLst>
            <pc:docMk/>
            <pc:sldMk cId="3805214584" sldId="281"/>
            <ac:picMk id="14" creationId="{1315E843-D5A9-E337-4F9A-010847D220DB}"/>
          </ac:picMkLst>
        </pc:picChg>
        <pc:picChg chg="del">
          <ac:chgData name="imada seiya is" userId="4e905a3c-6894-40a5-835b-f5c33d0a35a3" providerId="ADAL" clId="{85AF02C6-DDFD-49FE-85A9-BC235B223519}" dt="2025-06-09T07:21:44.303" v="8159" actId="478"/>
          <ac:picMkLst>
            <pc:docMk/>
            <pc:sldMk cId="3805214584" sldId="281"/>
            <ac:picMk id="15" creationId="{0545E3F6-8D1C-46EC-6AB2-EA3FF3087275}"/>
          </ac:picMkLst>
        </pc:picChg>
        <pc:picChg chg="del">
          <ac:chgData name="imada seiya is" userId="4e905a3c-6894-40a5-835b-f5c33d0a35a3" providerId="ADAL" clId="{85AF02C6-DDFD-49FE-85A9-BC235B223519}" dt="2025-06-09T07:21:44.303" v="8159" actId="478"/>
          <ac:picMkLst>
            <pc:docMk/>
            <pc:sldMk cId="3805214584" sldId="281"/>
            <ac:picMk id="18" creationId="{242599BE-B181-A1E3-4805-FF6277D9AD16}"/>
          </ac:picMkLst>
        </pc:picChg>
        <pc:picChg chg="del">
          <ac:chgData name="imada seiya is" userId="4e905a3c-6894-40a5-835b-f5c33d0a35a3" providerId="ADAL" clId="{85AF02C6-DDFD-49FE-85A9-BC235B223519}" dt="2025-06-09T07:21:44.303" v="8159" actId="478"/>
          <ac:picMkLst>
            <pc:docMk/>
            <pc:sldMk cId="3805214584" sldId="281"/>
            <ac:picMk id="19" creationId="{8EFF4F2D-A63A-D953-4A87-DF9F04E5B3C2}"/>
          </ac:picMkLst>
        </pc:picChg>
        <pc:picChg chg="del">
          <ac:chgData name="imada seiya is" userId="4e905a3c-6894-40a5-835b-f5c33d0a35a3" providerId="ADAL" clId="{85AF02C6-DDFD-49FE-85A9-BC235B223519}" dt="2025-06-09T07:21:44.303" v="8159" actId="478"/>
          <ac:picMkLst>
            <pc:docMk/>
            <pc:sldMk cId="3805214584" sldId="281"/>
            <ac:picMk id="21" creationId="{0A714D85-2DDE-49BB-4289-D8FD015679BA}"/>
          </ac:picMkLst>
        </pc:picChg>
        <pc:picChg chg="del">
          <ac:chgData name="imada seiya is" userId="4e905a3c-6894-40a5-835b-f5c33d0a35a3" providerId="ADAL" clId="{85AF02C6-DDFD-49FE-85A9-BC235B223519}" dt="2025-06-09T07:21:44.303" v="8159" actId="478"/>
          <ac:picMkLst>
            <pc:docMk/>
            <pc:sldMk cId="3805214584" sldId="281"/>
            <ac:picMk id="23" creationId="{EAFA3766-1CEF-0E9E-8155-8B7125AEA28E}"/>
          </ac:picMkLst>
        </pc:picChg>
        <pc:picChg chg="del">
          <ac:chgData name="imada seiya is" userId="4e905a3c-6894-40a5-835b-f5c33d0a35a3" providerId="ADAL" clId="{85AF02C6-DDFD-49FE-85A9-BC235B223519}" dt="2025-06-09T07:21:44.303" v="8159" actId="478"/>
          <ac:picMkLst>
            <pc:docMk/>
            <pc:sldMk cId="3805214584" sldId="281"/>
            <ac:picMk id="27" creationId="{E5774D12-6749-DD1B-B88B-D9693FFA2944}"/>
          </ac:picMkLst>
        </pc:picChg>
        <pc:picChg chg="del">
          <ac:chgData name="imada seiya is" userId="4e905a3c-6894-40a5-835b-f5c33d0a35a3" providerId="ADAL" clId="{85AF02C6-DDFD-49FE-85A9-BC235B223519}" dt="2025-06-09T07:21:44.303" v="8159" actId="478"/>
          <ac:picMkLst>
            <pc:docMk/>
            <pc:sldMk cId="3805214584" sldId="281"/>
            <ac:picMk id="30" creationId="{C9185EB9-6DC9-51EF-F9B5-A357ED812654}"/>
          </ac:picMkLst>
        </pc:picChg>
        <pc:picChg chg="del">
          <ac:chgData name="imada seiya is" userId="4e905a3c-6894-40a5-835b-f5c33d0a35a3" providerId="ADAL" clId="{85AF02C6-DDFD-49FE-85A9-BC235B223519}" dt="2025-06-09T07:21:44.303" v="8159" actId="478"/>
          <ac:picMkLst>
            <pc:docMk/>
            <pc:sldMk cId="3805214584" sldId="281"/>
            <ac:picMk id="46" creationId="{A6777143-3677-6FC3-8C06-72AEFD7FB17F}"/>
          </ac:picMkLst>
        </pc:picChg>
      </pc:sldChg>
      <pc:sldChg chg="addSp delSp modSp add mod ord modClrScheme modShow chgLayout">
        <pc:chgData name="imada seiya is" userId="4e905a3c-6894-40a5-835b-f5c33d0a35a3" providerId="ADAL" clId="{85AF02C6-DDFD-49FE-85A9-BC235B223519}" dt="2025-06-29T05:58:39.534" v="25820" actId="729"/>
        <pc:sldMkLst>
          <pc:docMk/>
          <pc:sldMk cId="931598906" sldId="282"/>
        </pc:sldMkLst>
        <pc:spChg chg="del">
          <ac:chgData name="imada seiya is" userId="4e905a3c-6894-40a5-835b-f5c33d0a35a3" providerId="ADAL" clId="{85AF02C6-DDFD-49FE-85A9-BC235B223519}" dt="2025-06-09T08:33:04.727" v="9047" actId="478"/>
          <ac:spMkLst>
            <pc:docMk/>
            <pc:sldMk cId="931598906" sldId="282"/>
            <ac:spMk id="2" creationId="{2D5F18AA-7E8F-B9BF-684F-EC61B2A7B1C8}"/>
          </ac:spMkLst>
        </pc:spChg>
        <pc:spChg chg="add mod">
          <ac:chgData name="imada seiya is" userId="4e905a3c-6894-40a5-835b-f5c33d0a35a3" providerId="ADAL" clId="{85AF02C6-DDFD-49FE-85A9-BC235B223519}" dt="2025-06-09T08:25:21.490" v="9012" actId="1076"/>
          <ac:spMkLst>
            <pc:docMk/>
            <pc:sldMk cId="931598906" sldId="282"/>
            <ac:spMk id="3" creationId="{D365A172-A909-84C1-4CDC-ECC46A299BD3}"/>
          </ac:spMkLst>
        </pc:spChg>
        <pc:spChg chg="add mod">
          <ac:chgData name="imada seiya is" userId="4e905a3c-6894-40a5-835b-f5c33d0a35a3" providerId="ADAL" clId="{85AF02C6-DDFD-49FE-85A9-BC235B223519}" dt="2025-06-09T08:25:37.725" v="9015" actId="465"/>
          <ac:spMkLst>
            <pc:docMk/>
            <pc:sldMk cId="931598906" sldId="282"/>
            <ac:spMk id="4" creationId="{14D19034-DF2F-E231-29D1-0F5F5DF80828}"/>
          </ac:spMkLst>
        </pc:spChg>
        <pc:spChg chg="add mod">
          <ac:chgData name="imada seiya is" userId="4e905a3c-6894-40a5-835b-f5c33d0a35a3" providerId="ADAL" clId="{85AF02C6-DDFD-49FE-85A9-BC235B223519}" dt="2025-06-09T08:25:11.605" v="9009" actId="1076"/>
          <ac:spMkLst>
            <pc:docMk/>
            <pc:sldMk cId="931598906" sldId="282"/>
            <ac:spMk id="5" creationId="{CF0D9E53-CB22-89B7-8CEA-7A0D1B35505F}"/>
          </ac:spMkLst>
        </pc:spChg>
        <pc:spChg chg="add mod">
          <ac:chgData name="imada seiya is" userId="4e905a3c-6894-40a5-835b-f5c33d0a35a3" providerId="ADAL" clId="{85AF02C6-DDFD-49FE-85A9-BC235B223519}" dt="2025-06-09T08:25:14.520" v="9010" actId="1076"/>
          <ac:spMkLst>
            <pc:docMk/>
            <pc:sldMk cId="931598906" sldId="282"/>
            <ac:spMk id="6" creationId="{0E6FFFCF-8E23-D4E1-05FA-43A07F4DD673}"/>
          </ac:spMkLst>
        </pc:spChg>
        <pc:spChg chg="add del mod">
          <ac:chgData name="imada seiya is" userId="4e905a3c-6894-40a5-835b-f5c33d0a35a3" providerId="ADAL" clId="{85AF02C6-DDFD-49FE-85A9-BC235B223519}" dt="2025-06-09T08:24:06.573" v="8986" actId="478"/>
          <ac:spMkLst>
            <pc:docMk/>
            <pc:sldMk cId="931598906" sldId="282"/>
            <ac:spMk id="7" creationId="{EA9506C6-4919-885D-7911-F1BEAEFDF85A}"/>
          </ac:spMkLst>
        </pc:spChg>
        <pc:spChg chg="add mod">
          <ac:chgData name="imada seiya is" userId="4e905a3c-6894-40a5-835b-f5c33d0a35a3" providerId="ADAL" clId="{85AF02C6-DDFD-49FE-85A9-BC235B223519}" dt="2025-06-09T08:25:17.988" v="9011" actId="1076"/>
          <ac:spMkLst>
            <pc:docMk/>
            <pc:sldMk cId="931598906" sldId="282"/>
            <ac:spMk id="8" creationId="{C7B369BD-081B-692F-8FDB-F338A20347AB}"/>
          </ac:spMkLst>
        </pc:spChg>
        <pc:spChg chg="add mod">
          <ac:chgData name="imada seiya is" userId="4e905a3c-6894-40a5-835b-f5c33d0a35a3" providerId="ADAL" clId="{85AF02C6-DDFD-49FE-85A9-BC235B223519}" dt="2025-06-09T08:21:07.838" v="8910" actId="571"/>
          <ac:spMkLst>
            <pc:docMk/>
            <pc:sldMk cId="931598906" sldId="282"/>
            <ac:spMk id="9" creationId="{C6E89A7F-2E51-EC41-90C6-E615DCDB3DFB}"/>
          </ac:spMkLst>
        </pc:spChg>
        <pc:spChg chg="add mod">
          <ac:chgData name="imada seiya is" userId="4e905a3c-6894-40a5-835b-f5c33d0a35a3" providerId="ADAL" clId="{85AF02C6-DDFD-49FE-85A9-BC235B223519}" dt="2025-06-09T08:21:11.675" v="8914" actId="571"/>
          <ac:spMkLst>
            <pc:docMk/>
            <pc:sldMk cId="931598906" sldId="282"/>
            <ac:spMk id="10" creationId="{373EF222-B043-2781-F005-DD9C2F584411}"/>
          </ac:spMkLst>
        </pc:spChg>
        <pc:spChg chg="add mod">
          <ac:chgData name="imada seiya is" userId="4e905a3c-6894-40a5-835b-f5c33d0a35a3" providerId="ADAL" clId="{85AF02C6-DDFD-49FE-85A9-BC235B223519}" dt="2025-06-09T08:21:11.400" v="8913" actId="571"/>
          <ac:spMkLst>
            <pc:docMk/>
            <pc:sldMk cId="931598906" sldId="282"/>
            <ac:spMk id="11" creationId="{0607CD24-C3F3-6B69-4A3E-D93E77EAA391}"/>
          </ac:spMkLst>
        </pc:spChg>
        <pc:spChg chg="add mod">
          <ac:chgData name="imada seiya is" userId="4e905a3c-6894-40a5-835b-f5c33d0a35a3" providerId="ADAL" clId="{85AF02C6-DDFD-49FE-85A9-BC235B223519}" dt="2025-06-09T08:25:33.441" v="9014" actId="1076"/>
          <ac:spMkLst>
            <pc:docMk/>
            <pc:sldMk cId="931598906" sldId="282"/>
            <ac:spMk id="12" creationId="{5F7E7EBF-7B9B-BDD4-D9CD-240E9491F78E}"/>
          </ac:spMkLst>
        </pc:spChg>
        <pc:spChg chg="add mod">
          <ac:chgData name="imada seiya is" userId="4e905a3c-6894-40a5-835b-f5c33d0a35a3" providerId="ADAL" clId="{85AF02C6-DDFD-49FE-85A9-BC235B223519}" dt="2025-06-09T08:33:05.802" v="9048"/>
          <ac:spMkLst>
            <pc:docMk/>
            <pc:sldMk cId="931598906" sldId="282"/>
            <ac:spMk id="13" creationId="{B8F58F78-9261-ACF2-D92E-9053FA828EA4}"/>
          </ac:spMkLst>
        </pc:spChg>
        <pc:spChg chg="mod">
          <ac:chgData name="imada seiya is" userId="4e905a3c-6894-40a5-835b-f5c33d0a35a3" providerId="ADAL" clId="{85AF02C6-DDFD-49FE-85A9-BC235B223519}" dt="2025-06-09T08:25:43.635" v="9016" actId="1076"/>
          <ac:spMkLst>
            <pc:docMk/>
            <pc:sldMk cId="931598906" sldId="282"/>
            <ac:spMk id="57" creationId="{4FB4E210-A07E-2B24-3462-D1ED517E2660}"/>
          </ac:spMkLst>
        </pc:spChg>
        <pc:spChg chg="del">
          <ac:chgData name="imada seiya is" userId="4e905a3c-6894-40a5-835b-f5c33d0a35a3" providerId="ADAL" clId="{85AF02C6-DDFD-49FE-85A9-BC235B223519}" dt="2025-06-09T08:15:57.828" v="8831" actId="478"/>
          <ac:spMkLst>
            <pc:docMk/>
            <pc:sldMk cId="931598906" sldId="282"/>
            <ac:spMk id="59" creationId="{B7DE8335-6C41-65DF-6581-CCAE43178A45}"/>
          </ac:spMkLst>
        </pc:spChg>
        <pc:spChg chg="del">
          <ac:chgData name="imada seiya is" userId="4e905a3c-6894-40a5-835b-f5c33d0a35a3" providerId="ADAL" clId="{85AF02C6-DDFD-49FE-85A9-BC235B223519}" dt="2025-06-09T08:15:57.828" v="8831" actId="478"/>
          <ac:spMkLst>
            <pc:docMk/>
            <pc:sldMk cId="931598906" sldId="282"/>
            <ac:spMk id="60" creationId="{48F6610B-A699-8DD4-A5B0-F8861AA8D662}"/>
          </ac:spMkLst>
        </pc:spChg>
        <pc:spChg chg="del">
          <ac:chgData name="imada seiya is" userId="4e905a3c-6894-40a5-835b-f5c33d0a35a3" providerId="ADAL" clId="{85AF02C6-DDFD-49FE-85A9-BC235B223519}" dt="2025-06-09T08:15:57.828" v="8831" actId="478"/>
          <ac:spMkLst>
            <pc:docMk/>
            <pc:sldMk cId="931598906" sldId="282"/>
            <ac:spMk id="61" creationId="{865FF338-448D-D424-4A91-F48CC811CAD1}"/>
          </ac:spMkLst>
        </pc:spChg>
        <pc:spChg chg="del">
          <ac:chgData name="imada seiya is" userId="4e905a3c-6894-40a5-835b-f5c33d0a35a3" providerId="ADAL" clId="{85AF02C6-DDFD-49FE-85A9-BC235B223519}" dt="2025-06-09T08:15:57.828" v="8831" actId="478"/>
          <ac:spMkLst>
            <pc:docMk/>
            <pc:sldMk cId="931598906" sldId="282"/>
            <ac:spMk id="63" creationId="{29B2D777-D551-D1A6-C923-1134B150A99A}"/>
          </ac:spMkLst>
        </pc:spChg>
        <pc:spChg chg="del">
          <ac:chgData name="imada seiya is" userId="4e905a3c-6894-40a5-835b-f5c33d0a35a3" providerId="ADAL" clId="{85AF02C6-DDFD-49FE-85A9-BC235B223519}" dt="2025-06-09T08:15:57.828" v="8831" actId="478"/>
          <ac:spMkLst>
            <pc:docMk/>
            <pc:sldMk cId="931598906" sldId="282"/>
            <ac:spMk id="64" creationId="{C0D1E3D0-4DB9-BA82-686D-92128A5588E8}"/>
          </ac:spMkLst>
        </pc:spChg>
        <pc:spChg chg="del">
          <ac:chgData name="imada seiya is" userId="4e905a3c-6894-40a5-835b-f5c33d0a35a3" providerId="ADAL" clId="{85AF02C6-DDFD-49FE-85A9-BC235B223519}" dt="2025-06-09T08:15:57.828" v="8831" actId="478"/>
          <ac:spMkLst>
            <pc:docMk/>
            <pc:sldMk cId="931598906" sldId="282"/>
            <ac:spMk id="65" creationId="{539423DA-3AF6-FC9A-0BD0-1A2A18226056}"/>
          </ac:spMkLst>
        </pc:spChg>
      </pc:sldChg>
      <pc:sldChg chg="delSp modSp add mod ord modClrScheme modShow chgLayout">
        <pc:chgData name="imada seiya is" userId="4e905a3c-6894-40a5-835b-f5c33d0a35a3" providerId="ADAL" clId="{85AF02C6-DDFD-49FE-85A9-BC235B223519}" dt="2025-06-29T05:58:41.630" v="25821" actId="729"/>
        <pc:sldMkLst>
          <pc:docMk/>
          <pc:sldMk cId="2922841081" sldId="283"/>
        </pc:sldMkLst>
        <pc:spChg chg="mod">
          <ac:chgData name="imada seiya is" userId="4e905a3c-6894-40a5-835b-f5c33d0a35a3" providerId="ADAL" clId="{85AF02C6-DDFD-49FE-85A9-BC235B223519}" dt="2025-06-09T08:32:55.720" v="9046" actId="20577"/>
          <ac:spMkLst>
            <pc:docMk/>
            <pc:sldMk cId="2922841081" sldId="283"/>
            <ac:spMk id="2" creationId="{2D5F18AA-7E8F-B9BF-684F-EC61B2A7B1C8}"/>
          </ac:spMkLst>
        </pc:spChg>
        <pc:spChg chg="mod">
          <ac:chgData name="imada seiya is" userId="4e905a3c-6894-40a5-835b-f5c33d0a35a3" providerId="ADAL" clId="{85AF02C6-DDFD-49FE-85A9-BC235B223519}" dt="2025-06-09T08:32:33.416" v="9036" actId="20577"/>
          <ac:spMkLst>
            <pc:docMk/>
            <pc:sldMk cId="2922841081" sldId="283"/>
            <ac:spMk id="3" creationId="{D365A172-A909-84C1-4CDC-ECC46A299BD3}"/>
          </ac:spMkLst>
        </pc:spChg>
        <pc:spChg chg="mod">
          <ac:chgData name="imada seiya is" userId="4e905a3c-6894-40a5-835b-f5c33d0a35a3" providerId="ADAL" clId="{85AF02C6-DDFD-49FE-85A9-BC235B223519}" dt="2025-06-09T08:31:47.491" v="9026" actId="14100"/>
          <ac:spMkLst>
            <pc:docMk/>
            <pc:sldMk cId="2922841081" sldId="283"/>
            <ac:spMk id="5" creationId="{CF0D9E53-CB22-89B7-8CEA-7A0D1B35505F}"/>
          </ac:spMkLst>
        </pc:spChg>
        <pc:spChg chg="del">
          <ac:chgData name="imada seiya is" userId="4e905a3c-6894-40a5-835b-f5c33d0a35a3" providerId="ADAL" clId="{85AF02C6-DDFD-49FE-85A9-BC235B223519}" dt="2025-06-09T08:31:53.773" v="9027" actId="478"/>
          <ac:spMkLst>
            <pc:docMk/>
            <pc:sldMk cId="2922841081" sldId="283"/>
            <ac:spMk id="6" creationId="{0E6FFFCF-8E23-D4E1-05FA-43A07F4DD673}"/>
          </ac:spMkLst>
        </pc:spChg>
        <pc:spChg chg="mod">
          <ac:chgData name="imada seiya is" userId="4e905a3c-6894-40a5-835b-f5c33d0a35a3" providerId="ADAL" clId="{85AF02C6-DDFD-49FE-85A9-BC235B223519}" dt="2025-06-09T08:32:40.195" v="9037" actId="1076"/>
          <ac:spMkLst>
            <pc:docMk/>
            <pc:sldMk cId="2922841081" sldId="283"/>
            <ac:spMk id="7" creationId="{EA9506C6-4919-885D-7911-F1BEAEFDF85A}"/>
          </ac:spMkLst>
        </pc:spChg>
        <pc:spChg chg="mod">
          <ac:chgData name="imada seiya is" userId="4e905a3c-6894-40a5-835b-f5c33d0a35a3" providerId="ADAL" clId="{85AF02C6-DDFD-49FE-85A9-BC235B223519}" dt="2025-06-09T08:32:40.195" v="9037" actId="1076"/>
          <ac:spMkLst>
            <pc:docMk/>
            <pc:sldMk cId="2922841081" sldId="283"/>
            <ac:spMk id="8" creationId="{C7B369BD-081B-692F-8FDB-F338A20347AB}"/>
          </ac:spMkLst>
        </pc:spChg>
        <pc:spChg chg="mod">
          <ac:chgData name="imada seiya is" userId="4e905a3c-6894-40a5-835b-f5c33d0a35a3" providerId="ADAL" clId="{85AF02C6-DDFD-49FE-85A9-BC235B223519}" dt="2025-06-09T08:32:43.661" v="9038" actId="1076"/>
          <ac:spMkLst>
            <pc:docMk/>
            <pc:sldMk cId="2922841081" sldId="283"/>
            <ac:spMk id="57" creationId="{4FB4E210-A07E-2B24-3462-D1ED517E2660}"/>
          </ac:spMkLst>
        </pc:spChg>
      </pc:sldChg>
      <pc:sldChg chg="addSp delSp modSp new mod ord modClrScheme modShow chgLayout modNotesTx">
        <pc:chgData name="imada seiya is" userId="4e905a3c-6894-40a5-835b-f5c33d0a35a3" providerId="ADAL" clId="{85AF02C6-DDFD-49FE-85A9-BC235B223519}" dt="2025-06-12T08:38:45.510" v="22701"/>
        <pc:sldMkLst>
          <pc:docMk/>
          <pc:sldMk cId="1420931402" sldId="284"/>
        </pc:sldMkLst>
        <pc:spChg chg="add mod">
          <ac:chgData name="imada seiya is" userId="4e905a3c-6894-40a5-835b-f5c33d0a35a3" providerId="ADAL" clId="{85AF02C6-DDFD-49FE-85A9-BC235B223519}" dt="2025-06-11T08:25:49.997" v="17584" actId="14100"/>
          <ac:spMkLst>
            <pc:docMk/>
            <pc:sldMk cId="1420931402" sldId="284"/>
            <ac:spMk id="2" creationId="{806F3854-0830-1CE5-23B5-C9D3ABA12ED3}"/>
          </ac:spMkLst>
        </pc:spChg>
        <pc:spChg chg="add mod">
          <ac:chgData name="imada seiya is" userId="4e905a3c-6894-40a5-835b-f5c33d0a35a3" providerId="ADAL" clId="{85AF02C6-DDFD-49FE-85A9-BC235B223519}" dt="2025-06-09T08:57:06.971" v="9475" actId="164"/>
          <ac:spMkLst>
            <pc:docMk/>
            <pc:sldMk cId="1420931402" sldId="284"/>
            <ac:spMk id="4" creationId="{F80F3049-2D27-1685-5401-244141B0C851}"/>
          </ac:spMkLst>
        </pc:spChg>
        <pc:spChg chg="add mod">
          <ac:chgData name="imada seiya is" userId="4e905a3c-6894-40a5-835b-f5c33d0a35a3" providerId="ADAL" clId="{85AF02C6-DDFD-49FE-85A9-BC235B223519}" dt="2025-06-09T08:57:06.971" v="9475" actId="164"/>
          <ac:spMkLst>
            <pc:docMk/>
            <pc:sldMk cId="1420931402" sldId="284"/>
            <ac:spMk id="7" creationId="{76114FF5-79B2-0FDD-3BB9-26DADD34D072}"/>
          </ac:spMkLst>
        </pc:spChg>
        <pc:spChg chg="add del mod">
          <ac:chgData name="imada seiya is" userId="4e905a3c-6894-40a5-835b-f5c33d0a35a3" providerId="ADAL" clId="{85AF02C6-DDFD-49FE-85A9-BC235B223519}" dt="2025-06-09T08:57:06.971" v="9475" actId="164"/>
          <ac:spMkLst>
            <pc:docMk/>
            <pc:sldMk cId="1420931402" sldId="284"/>
            <ac:spMk id="8" creationId="{FEEB0790-D1F9-6C3C-0EAB-D10B8C2999DD}"/>
          </ac:spMkLst>
        </pc:spChg>
        <pc:spChg chg="add del mod">
          <ac:chgData name="imada seiya is" userId="4e905a3c-6894-40a5-835b-f5c33d0a35a3" providerId="ADAL" clId="{85AF02C6-DDFD-49FE-85A9-BC235B223519}" dt="2025-06-09T08:37:16.645" v="9066" actId="478"/>
          <ac:spMkLst>
            <pc:docMk/>
            <pc:sldMk cId="1420931402" sldId="284"/>
            <ac:spMk id="12" creationId="{75B84BD3-DFB3-099E-DCE8-190991E31C5A}"/>
          </ac:spMkLst>
        </pc:spChg>
        <pc:spChg chg="add del mod">
          <ac:chgData name="imada seiya is" userId="4e905a3c-6894-40a5-835b-f5c33d0a35a3" providerId="ADAL" clId="{85AF02C6-DDFD-49FE-85A9-BC235B223519}" dt="2025-06-09T08:37:16.645" v="9066" actId="478"/>
          <ac:spMkLst>
            <pc:docMk/>
            <pc:sldMk cId="1420931402" sldId="284"/>
            <ac:spMk id="13" creationId="{41C7A298-2A95-B068-12A0-3915FE4A9BCB}"/>
          </ac:spMkLst>
        </pc:spChg>
        <pc:spChg chg="add mod">
          <ac:chgData name="imada seiya is" userId="4e905a3c-6894-40a5-835b-f5c33d0a35a3" providerId="ADAL" clId="{85AF02C6-DDFD-49FE-85A9-BC235B223519}" dt="2025-06-09T08:57:06.971" v="9475" actId="164"/>
          <ac:spMkLst>
            <pc:docMk/>
            <pc:sldMk cId="1420931402" sldId="284"/>
            <ac:spMk id="15" creationId="{7FC87BBA-D04A-3815-5DE8-6F11CAC64E36}"/>
          </ac:spMkLst>
        </pc:spChg>
        <pc:spChg chg="add mod">
          <ac:chgData name="imada seiya is" userId="4e905a3c-6894-40a5-835b-f5c33d0a35a3" providerId="ADAL" clId="{85AF02C6-DDFD-49FE-85A9-BC235B223519}" dt="2025-06-09T08:57:06.971" v="9475" actId="164"/>
          <ac:spMkLst>
            <pc:docMk/>
            <pc:sldMk cId="1420931402" sldId="284"/>
            <ac:spMk id="16" creationId="{06AE95F3-2893-CBE6-0EFB-F7A3CDA10FEB}"/>
          </ac:spMkLst>
        </pc:spChg>
        <pc:spChg chg="add mod">
          <ac:chgData name="imada seiya is" userId="4e905a3c-6894-40a5-835b-f5c33d0a35a3" providerId="ADAL" clId="{85AF02C6-DDFD-49FE-85A9-BC235B223519}" dt="2025-06-09T08:57:06.971" v="9475" actId="164"/>
          <ac:spMkLst>
            <pc:docMk/>
            <pc:sldMk cId="1420931402" sldId="284"/>
            <ac:spMk id="17" creationId="{73A792B6-34E3-AD31-FEEC-68354A2ADEAD}"/>
          </ac:spMkLst>
        </pc:spChg>
        <pc:spChg chg="add del mod">
          <ac:chgData name="imada seiya is" userId="4e905a3c-6894-40a5-835b-f5c33d0a35a3" providerId="ADAL" clId="{85AF02C6-DDFD-49FE-85A9-BC235B223519}" dt="2025-06-09T08:37:16.645" v="9066" actId="478"/>
          <ac:spMkLst>
            <pc:docMk/>
            <pc:sldMk cId="1420931402" sldId="284"/>
            <ac:spMk id="18" creationId="{AC7B0311-E812-DD93-2CE6-2789C99D67B3}"/>
          </ac:spMkLst>
        </pc:spChg>
        <pc:spChg chg="add del mod">
          <ac:chgData name="imada seiya is" userId="4e905a3c-6894-40a5-835b-f5c33d0a35a3" providerId="ADAL" clId="{85AF02C6-DDFD-49FE-85A9-BC235B223519}" dt="2025-06-09T08:37:16.645" v="9066" actId="478"/>
          <ac:spMkLst>
            <pc:docMk/>
            <pc:sldMk cId="1420931402" sldId="284"/>
            <ac:spMk id="19" creationId="{4F46E7DA-85CB-B613-9DE8-081F9BBD0F41}"/>
          </ac:spMkLst>
        </pc:spChg>
        <pc:spChg chg="add del mod">
          <ac:chgData name="imada seiya is" userId="4e905a3c-6894-40a5-835b-f5c33d0a35a3" providerId="ADAL" clId="{85AF02C6-DDFD-49FE-85A9-BC235B223519}" dt="2025-06-09T08:37:16.645" v="9066" actId="478"/>
          <ac:spMkLst>
            <pc:docMk/>
            <pc:sldMk cId="1420931402" sldId="284"/>
            <ac:spMk id="20" creationId="{58FF1981-36E4-2C2F-2347-7E580181E9EB}"/>
          </ac:spMkLst>
        </pc:spChg>
        <pc:spChg chg="add del mod">
          <ac:chgData name="imada seiya is" userId="4e905a3c-6894-40a5-835b-f5c33d0a35a3" providerId="ADAL" clId="{85AF02C6-DDFD-49FE-85A9-BC235B223519}" dt="2025-06-09T08:42:40.012" v="9117" actId="478"/>
          <ac:spMkLst>
            <pc:docMk/>
            <pc:sldMk cId="1420931402" sldId="284"/>
            <ac:spMk id="23" creationId="{20905D3A-18E2-0666-27D1-B609B3B63B81}"/>
          </ac:spMkLst>
        </pc:spChg>
        <pc:spChg chg="add del mod">
          <ac:chgData name="imada seiya is" userId="4e905a3c-6894-40a5-835b-f5c33d0a35a3" providerId="ADAL" clId="{85AF02C6-DDFD-49FE-85A9-BC235B223519}" dt="2025-06-09T09:01:20.482" v="9527" actId="478"/>
          <ac:spMkLst>
            <pc:docMk/>
            <pc:sldMk cId="1420931402" sldId="284"/>
            <ac:spMk id="24" creationId="{8CB1CC21-CDCF-B50C-399D-E0324CE34FB6}"/>
          </ac:spMkLst>
        </pc:spChg>
        <pc:spChg chg="add del mod">
          <ac:chgData name="imada seiya is" userId="4e905a3c-6894-40a5-835b-f5c33d0a35a3" providerId="ADAL" clId="{85AF02C6-DDFD-49FE-85A9-BC235B223519}" dt="2025-06-09T09:01:13.534" v="9524" actId="478"/>
          <ac:spMkLst>
            <pc:docMk/>
            <pc:sldMk cId="1420931402" sldId="284"/>
            <ac:spMk id="25" creationId="{ADB22954-2007-7691-FC64-FA46D271DFD3}"/>
          </ac:spMkLst>
        </pc:spChg>
        <pc:spChg chg="add del mod">
          <ac:chgData name="imada seiya is" userId="4e905a3c-6894-40a5-835b-f5c33d0a35a3" providerId="ADAL" clId="{85AF02C6-DDFD-49FE-85A9-BC235B223519}" dt="2025-06-09T09:01:14.503" v="9525" actId="478"/>
          <ac:spMkLst>
            <pc:docMk/>
            <pc:sldMk cId="1420931402" sldId="284"/>
            <ac:spMk id="26" creationId="{84B70F1F-AE52-1773-91BE-6A30D9D5E07D}"/>
          </ac:spMkLst>
        </pc:spChg>
        <pc:spChg chg="add del mod">
          <ac:chgData name="imada seiya is" userId="4e905a3c-6894-40a5-835b-f5c33d0a35a3" providerId="ADAL" clId="{85AF02C6-DDFD-49FE-85A9-BC235B223519}" dt="2025-06-09T08:53:54.471" v="9444" actId="478"/>
          <ac:spMkLst>
            <pc:docMk/>
            <pc:sldMk cId="1420931402" sldId="284"/>
            <ac:spMk id="27" creationId="{5315FC18-5786-63F4-52BF-E7EA96E5D5A4}"/>
          </ac:spMkLst>
        </pc:spChg>
        <pc:spChg chg="add mod topLvl">
          <ac:chgData name="imada seiya is" userId="4e905a3c-6894-40a5-835b-f5c33d0a35a3" providerId="ADAL" clId="{85AF02C6-DDFD-49FE-85A9-BC235B223519}" dt="2025-06-11T05:39:59.791" v="14773" actId="1076"/>
          <ac:spMkLst>
            <pc:docMk/>
            <pc:sldMk cId="1420931402" sldId="284"/>
            <ac:spMk id="28" creationId="{85570219-C022-6F1E-0133-3BE750653400}"/>
          </ac:spMkLst>
        </pc:spChg>
        <pc:spChg chg="add del mod">
          <ac:chgData name="imada seiya is" userId="4e905a3c-6894-40a5-835b-f5c33d0a35a3" providerId="ADAL" clId="{85AF02C6-DDFD-49FE-85A9-BC235B223519}" dt="2025-06-09T09:04:17.942" v="9591" actId="21"/>
          <ac:spMkLst>
            <pc:docMk/>
            <pc:sldMk cId="1420931402" sldId="284"/>
            <ac:spMk id="29" creationId="{1541952F-D3A3-EE5E-BE77-4CC1284C1B78}"/>
          </ac:spMkLst>
        </pc:spChg>
        <pc:spChg chg="add mod topLvl">
          <ac:chgData name="imada seiya is" userId="4e905a3c-6894-40a5-835b-f5c33d0a35a3" providerId="ADAL" clId="{85AF02C6-DDFD-49FE-85A9-BC235B223519}" dt="2025-06-11T05:39:59.791" v="14773" actId="1076"/>
          <ac:spMkLst>
            <pc:docMk/>
            <pc:sldMk cId="1420931402" sldId="284"/>
            <ac:spMk id="30" creationId="{952D9F5F-C3D5-DE3F-06BE-057478D29C1D}"/>
          </ac:spMkLst>
        </pc:spChg>
        <pc:spChg chg="add del mod">
          <ac:chgData name="imada seiya is" userId="4e905a3c-6894-40a5-835b-f5c33d0a35a3" providerId="ADAL" clId="{85AF02C6-DDFD-49FE-85A9-BC235B223519}" dt="2025-06-09T08:46:27.539" v="9229" actId="478"/>
          <ac:spMkLst>
            <pc:docMk/>
            <pc:sldMk cId="1420931402" sldId="284"/>
            <ac:spMk id="31" creationId="{E01DC3E3-4325-ABAD-7AC6-EFED2AE6F6E7}"/>
          </ac:spMkLst>
        </pc:spChg>
        <pc:spChg chg="add del mod">
          <ac:chgData name="imada seiya is" userId="4e905a3c-6894-40a5-835b-f5c33d0a35a3" providerId="ADAL" clId="{85AF02C6-DDFD-49FE-85A9-BC235B223519}" dt="2025-06-09T08:41:07.081" v="9100" actId="478"/>
          <ac:spMkLst>
            <pc:docMk/>
            <pc:sldMk cId="1420931402" sldId="284"/>
            <ac:spMk id="32" creationId="{3F05CDCA-C699-5876-D488-3712CFFFE186}"/>
          </ac:spMkLst>
        </pc:spChg>
        <pc:spChg chg="add del mod">
          <ac:chgData name="imada seiya is" userId="4e905a3c-6894-40a5-835b-f5c33d0a35a3" providerId="ADAL" clId="{85AF02C6-DDFD-49FE-85A9-BC235B223519}" dt="2025-06-09T08:37:07.807" v="9065" actId="478"/>
          <ac:spMkLst>
            <pc:docMk/>
            <pc:sldMk cId="1420931402" sldId="284"/>
            <ac:spMk id="33" creationId="{67A9CA3C-1473-5F85-B2BD-CEC3C532172F}"/>
          </ac:spMkLst>
        </pc:spChg>
        <pc:spChg chg="add del mod">
          <ac:chgData name="imada seiya is" userId="4e905a3c-6894-40a5-835b-f5c33d0a35a3" providerId="ADAL" clId="{85AF02C6-DDFD-49FE-85A9-BC235B223519}" dt="2025-06-09T08:37:18.261" v="9068" actId="478"/>
          <ac:spMkLst>
            <pc:docMk/>
            <pc:sldMk cId="1420931402" sldId="284"/>
            <ac:spMk id="35" creationId="{D90CB7AD-D6B4-8833-DD69-D87A5AADF884}"/>
          </ac:spMkLst>
        </pc:spChg>
        <pc:spChg chg="add del mod">
          <ac:chgData name="imada seiya is" userId="4e905a3c-6894-40a5-835b-f5c33d0a35a3" providerId="ADAL" clId="{85AF02C6-DDFD-49FE-85A9-BC235B223519}" dt="2025-06-09T08:53:00.349" v="9429" actId="478"/>
          <ac:spMkLst>
            <pc:docMk/>
            <pc:sldMk cId="1420931402" sldId="284"/>
            <ac:spMk id="43" creationId="{AD04B9DA-C230-A4FD-FB15-613ED0513DA2}"/>
          </ac:spMkLst>
        </pc:spChg>
        <pc:spChg chg="add mod">
          <ac:chgData name="imada seiya is" userId="4e905a3c-6894-40a5-835b-f5c33d0a35a3" providerId="ADAL" clId="{85AF02C6-DDFD-49FE-85A9-BC235B223519}" dt="2025-06-09T08:56:58.593" v="9473" actId="164"/>
          <ac:spMkLst>
            <pc:docMk/>
            <pc:sldMk cId="1420931402" sldId="284"/>
            <ac:spMk id="45" creationId="{AC8ED4C7-4784-D8AE-1AB4-A46E1E0A157D}"/>
          </ac:spMkLst>
        </pc:spChg>
        <pc:spChg chg="add mod">
          <ac:chgData name="imada seiya is" userId="4e905a3c-6894-40a5-835b-f5c33d0a35a3" providerId="ADAL" clId="{85AF02C6-DDFD-49FE-85A9-BC235B223519}" dt="2025-06-09T08:56:58.593" v="9473" actId="164"/>
          <ac:spMkLst>
            <pc:docMk/>
            <pc:sldMk cId="1420931402" sldId="284"/>
            <ac:spMk id="47" creationId="{E6527A35-64C1-6ED3-ED38-8A09604684E5}"/>
          </ac:spMkLst>
        </pc:spChg>
        <pc:spChg chg="add mod">
          <ac:chgData name="imada seiya is" userId="4e905a3c-6894-40a5-835b-f5c33d0a35a3" providerId="ADAL" clId="{85AF02C6-DDFD-49FE-85A9-BC235B223519}" dt="2025-06-09T08:56:58.593" v="9473" actId="164"/>
          <ac:spMkLst>
            <pc:docMk/>
            <pc:sldMk cId="1420931402" sldId="284"/>
            <ac:spMk id="48" creationId="{6DE013AC-0571-4501-F5FD-DC0C70C2A44B}"/>
          </ac:spMkLst>
        </pc:spChg>
        <pc:spChg chg="add mod">
          <ac:chgData name="imada seiya is" userId="4e905a3c-6894-40a5-835b-f5c33d0a35a3" providerId="ADAL" clId="{85AF02C6-DDFD-49FE-85A9-BC235B223519}" dt="2025-06-09T08:56:58.593" v="9473" actId="164"/>
          <ac:spMkLst>
            <pc:docMk/>
            <pc:sldMk cId="1420931402" sldId="284"/>
            <ac:spMk id="51" creationId="{865D6FE3-A927-C25D-BDA6-1DA5D5D4057A}"/>
          </ac:spMkLst>
        </pc:spChg>
        <pc:spChg chg="add mod">
          <ac:chgData name="imada seiya is" userId="4e905a3c-6894-40a5-835b-f5c33d0a35a3" providerId="ADAL" clId="{85AF02C6-DDFD-49FE-85A9-BC235B223519}" dt="2025-06-09T08:56:58.593" v="9473" actId="164"/>
          <ac:spMkLst>
            <pc:docMk/>
            <pc:sldMk cId="1420931402" sldId="284"/>
            <ac:spMk id="52" creationId="{AE1D1F6F-6C1C-9548-1FBD-353961E339D2}"/>
          </ac:spMkLst>
        </pc:spChg>
        <pc:spChg chg="add mod">
          <ac:chgData name="imada seiya is" userId="4e905a3c-6894-40a5-835b-f5c33d0a35a3" providerId="ADAL" clId="{85AF02C6-DDFD-49FE-85A9-BC235B223519}" dt="2025-06-09T08:56:58.593" v="9473" actId="164"/>
          <ac:spMkLst>
            <pc:docMk/>
            <pc:sldMk cId="1420931402" sldId="284"/>
            <ac:spMk id="53" creationId="{2875F52C-7653-8F1D-81FC-2B23959B608D}"/>
          </ac:spMkLst>
        </pc:spChg>
        <pc:spChg chg="add mod">
          <ac:chgData name="imada seiya is" userId="4e905a3c-6894-40a5-835b-f5c33d0a35a3" providerId="ADAL" clId="{85AF02C6-DDFD-49FE-85A9-BC235B223519}" dt="2025-06-11T05:39:56.358" v="14772" actId="1076"/>
          <ac:spMkLst>
            <pc:docMk/>
            <pc:sldMk cId="1420931402" sldId="284"/>
            <ac:spMk id="56" creationId="{94765DD9-2ADB-A336-3228-7FEB743DC31C}"/>
          </ac:spMkLst>
        </pc:spChg>
        <pc:spChg chg="add mod topLvl">
          <ac:chgData name="imada seiya is" userId="4e905a3c-6894-40a5-835b-f5c33d0a35a3" providerId="ADAL" clId="{85AF02C6-DDFD-49FE-85A9-BC235B223519}" dt="2025-06-11T05:39:59.791" v="14773" actId="1076"/>
          <ac:spMkLst>
            <pc:docMk/>
            <pc:sldMk cId="1420931402" sldId="284"/>
            <ac:spMk id="57" creationId="{DA151071-2039-4969-2751-E2635CD35F3C}"/>
          </ac:spMkLst>
        </pc:spChg>
        <pc:spChg chg="add mod topLvl">
          <ac:chgData name="imada seiya is" userId="4e905a3c-6894-40a5-835b-f5c33d0a35a3" providerId="ADAL" clId="{85AF02C6-DDFD-49FE-85A9-BC235B223519}" dt="2025-06-11T05:39:59.791" v="14773" actId="1076"/>
          <ac:spMkLst>
            <pc:docMk/>
            <pc:sldMk cId="1420931402" sldId="284"/>
            <ac:spMk id="58" creationId="{1E1C647E-733E-2D42-02BF-E7B4C25C2FBD}"/>
          </ac:spMkLst>
        </pc:spChg>
        <pc:spChg chg="add mod topLvl">
          <ac:chgData name="imada seiya is" userId="4e905a3c-6894-40a5-835b-f5c33d0a35a3" providerId="ADAL" clId="{85AF02C6-DDFD-49FE-85A9-BC235B223519}" dt="2025-06-11T05:39:59.791" v="14773" actId="1076"/>
          <ac:spMkLst>
            <pc:docMk/>
            <pc:sldMk cId="1420931402" sldId="284"/>
            <ac:spMk id="59" creationId="{BF0DB424-1934-8064-39DB-115CF677256E}"/>
          </ac:spMkLst>
        </pc:spChg>
        <pc:spChg chg="add mod topLvl">
          <ac:chgData name="imada seiya is" userId="4e905a3c-6894-40a5-835b-f5c33d0a35a3" providerId="ADAL" clId="{85AF02C6-DDFD-49FE-85A9-BC235B223519}" dt="2025-06-11T05:39:59.791" v="14773" actId="1076"/>
          <ac:spMkLst>
            <pc:docMk/>
            <pc:sldMk cId="1420931402" sldId="284"/>
            <ac:spMk id="64" creationId="{1541952F-D3A3-EE5E-BE77-4CC1284C1B78}"/>
          </ac:spMkLst>
        </pc:spChg>
        <pc:spChg chg="add mod topLvl">
          <ac:chgData name="imada seiya is" userId="4e905a3c-6894-40a5-835b-f5c33d0a35a3" providerId="ADAL" clId="{85AF02C6-DDFD-49FE-85A9-BC235B223519}" dt="2025-06-11T05:39:59.791" v="14773" actId="1076"/>
          <ac:spMkLst>
            <pc:docMk/>
            <pc:sldMk cId="1420931402" sldId="284"/>
            <ac:spMk id="65" creationId="{762869C2-0217-D8CB-2964-907831B8928D}"/>
          </ac:spMkLst>
        </pc:spChg>
        <pc:spChg chg="add mod">
          <ac:chgData name="imada seiya is" userId="4e905a3c-6894-40a5-835b-f5c33d0a35a3" providerId="ADAL" clId="{85AF02C6-DDFD-49FE-85A9-BC235B223519}" dt="2025-06-11T05:39:56.358" v="14772" actId="1076"/>
          <ac:spMkLst>
            <pc:docMk/>
            <pc:sldMk cId="1420931402" sldId="284"/>
            <ac:spMk id="66" creationId="{B0FC9167-66CC-D20B-DC08-F021C274350F}"/>
          </ac:spMkLst>
        </pc:spChg>
        <pc:grpChg chg="add del mod">
          <ac:chgData name="imada seiya is" userId="4e905a3c-6894-40a5-835b-f5c33d0a35a3" providerId="ADAL" clId="{85AF02C6-DDFD-49FE-85A9-BC235B223519}" dt="2025-06-09T08:56:59.712" v="9474" actId="21"/>
          <ac:grpSpMkLst>
            <pc:docMk/>
            <pc:sldMk cId="1420931402" sldId="284"/>
            <ac:grpSpMk id="60" creationId="{34DD59CE-EA1F-04F4-7CD4-F5EB91D3A904}"/>
          </ac:grpSpMkLst>
        </pc:grpChg>
        <pc:grpChg chg="add del mod">
          <ac:chgData name="imada seiya is" userId="4e905a3c-6894-40a5-835b-f5c33d0a35a3" providerId="ADAL" clId="{85AF02C6-DDFD-49FE-85A9-BC235B223519}" dt="2025-06-09T08:57:07.855" v="9476" actId="21"/>
          <ac:grpSpMkLst>
            <pc:docMk/>
            <pc:sldMk cId="1420931402" sldId="284"/>
            <ac:grpSpMk id="62" creationId="{EB3AE948-F538-8B5C-E99E-5FB20DE1555A}"/>
          </ac:grpSpMkLst>
        </pc:grpChg>
        <pc:grpChg chg="add del mod">
          <ac:chgData name="imada seiya is" userId="4e905a3c-6894-40a5-835b-f5c33d0a35a3" providerId="ADAL" clId="{85AF02C6-DDFD-49FE-85A9-BC235B223519}" dt="2025-06-09T09:07:19.931" v="9646" actId="165"/>
          <ac:grpSpMkLst>
            <pc:docMk/>
            <pc:sldMk cId="1420931402" sldId="284"/>
            <ac:grpSpMk id="68" creationId="{0198F405-2C54-3AA9-D5B2-4BBF622FD706}"/>
          </ac:grpSpMkLst>
        </pc:grpChg>
        <pc:picChg chg="add del mod">
          <ac:chgData name="imada seiya is" userId="4e905a3c-6894-40a5-835b-f5c33d0a35a3" providerId="ADAL" clId="{85AF02C6-DDFD-49FE-85A9-BC235B223519}" dt="2025-06-11T08:06:17.102" v="17406" actId="478"/>
          <ac:picMkLst>
            <pc:docMk/>
            <pc:sldMk cId="1420931402" sldId="284"/>
            <ac:picMk id="3" creationId="{4EDD1369-2073-446D-A806-BC16BE500DE5}"/>
          </ac:picMkLst>
        </pc:picChg>
        <pc:picChg chg="add mod">
          <ac:chgData name="imada seiya is" userId="4e905a3c-6894-40a5-835b-f5c33d0a35a3" providerId="ADAL" clId="{85AF02C6-DDFD-49FE-85A9-BC235B223519}" dt="2025-06-11T08:06:53.766" v="17419" actId="1362"/>
          <ac:picMkLst>
            <pc:docMk/>
            <pc:sldMk cId="1420931402" sldId="284"/>
            <ac:picMk id="4" creationId="{1C902D20-09E1-F719-2332-77CA9DFC2C34}"/>
          </ac:picMkLst>
        </pc:picChg>
        <pc:picChg chg="add mod">
          <ac:chgData name="imada seiya is" userId="4e905a3c-6894-40a5-835b-f5c33d0a35a3" providerId="ADAL" clId="{85AF02C6-DDFD-49FE-85A9-BC235B223519}" dt="2025-06-09T08:57:06.971" v="9475" actId="164"/>
          <ac:picMkLst>
            <pc:docMk/>
            <pc:sldMk cId="1420931402" sldId="284"/>
            <ac:picMk id="5" creationId="{2EAC0839-B216-AECE-5312-2EC634CBC7B1}"/>
          </ac:picMkLst>
        </pc:picChg>
        <pc:picChg chg="add del mod">
          <ac:chgData name="imada seiya is" userId="4e905a3c-6894-40a5-835b-f5c33d0a35a3" providerId="ADAL" clId="{85AF02C6-DDFD-49FE-85A9-BC235B223519}" dt="2025-06-09T08:37:34.952" v="9073" actId="478"/>
          <ac:picMkLst>
            <pc:docMk/>
            <pc:sldMk cId="1420931402" sldId="284"/>
            <ac:picMk id="6" creationId="{6D9584D1-D0F1-F599-FF61-2862D7BAC848}"/>
          </ac:picMkLst>
        </pc:picChg>
        <pc:picChg chg="add del mod">
          <ac:chgData name="imada seiya is" userId="4e905a3c-6894-40a5-835b-f5c33d0a35a3" providerId="ADAL" clId="{85AF02C6-DDFD-49FE-85A9-BC235B223519}" dt="2025-06-09T08:57:06.971" v="9475" actId="164"/>
          <ac:picMkLst>
            <pc:docMk/>
            <pc:sldMk cId="1420931402" sldId="284"/>
            <ac:picMk id="9" creationId="{0FDC70AF-B3FD-FF5F-8BD8-3D819F3E81C8}"/>
          </ac:picMkLst>
        </pc:picChg>
        <pc:picChg chg="add del mod">
          <ac:chgData name="imada seiya is" userId="4e905a3c-6894-40a5-835b-f5c33d0a35a3" providerId="ADAL" clId="{85AF02C6-DDFD-49FE-85A9-BC235B223519}" dt="2025-06-09T08:37:16.645" v="9066" actId="478"/>
          <ac:picMkLst>
            <pc:docMk/>
            <pc:sldMk cId="1420931402" sldId="284"/>
            <ac:picMk id="21" creationId="{EB9F745A-B606-73A1-A013-3B2FCE5F560B}"/>
          </ac:picMkLst>
        </pc:picChg>
        <pc:picChg chg="add del mod">
          <ac:chgData name="imada seiya is" userId="4e905a3c-6894-40a5-835b-f5c33d0a35a3" providerId="ADAL" clId="{85AF02C6-DDFD-49FE-85A9-BC235B223519}" dt="2025-06-09T08:37:16.645" v="9066" actId="478"/>
          <ac:picMkLst>
            <pc:docMk/>
            <pc:sldMk cId="1420931402" sldId="284"/>
            <ac:picMk id="22" creationId="{ED6872EB-2AE2-D97C-BE83-3D2F666628AC}"/>
          </ac:picMkLst>
        </pc:picChg>
        <pc:picChg chg="add mod">
          <ac:chgData name="imada seiya is" userId="4e905a3c-6894-40a5-835b-f5c33d0a35a3" providerId="ADAL" clId="{85AF02C6-DDFD-49FE-85A9-BC235B223519}" dt="2025-06-09T08:57:06.971" v="9475" actId="164"/>
          <ac:picMkLst>
            <pc:docMk/>
            <pc:sldMk cId="1420931402" sldId="284"/>
            <ac:picMk id="42" creationId="{D132AE5C-14D7-2B7F-CD4A-9DD2A106DF03}"/>
          </ac:picMkLst>
        </pc:picChg>
        <pc:picChg chg="add mod">
          <ac:chgData name="imada seiya is" userId="4e905a3c-6894-40a5-835b-f5c33d0a35a3" providerId="ADAL" clId="{85AF02C6-DDFD-49FE-85A9-BC235B223519}" dt="2025-06-09T08:56:58.593" v="9473" actId="164"/>
          <ac:picMkLst>
            <pc:docMk/>
            <pc:sldMk cId="1420931402" sldId="284"/>
            <ac:picMk id="46" creationId="{E448E6EA-B7CE-7DE0-00B6-A6B73FB21FCD}"/>
          </ac:picMkLst>
        </pc:picChg>
        <pc:picChg chg="add mod">
          <ac:chgData name="imada seiya is" userId="4e905a3c-6894-40a5-835b-f5c33d0a35a3" providerId="ADAL" clId="{85AF02C6-DDFD-49FE-85A9-BC235B223519}" dt="2025-06-09T08:56:58.593" v="9473" actId="164"/>
          <ac:picMkLst>
            <pc:docMk/>
            <pc:sldMk cId="1420931402" sldId="284"/>
            <ac:picMk id="49" creationId="{0E08125F-4C3F-882E-8021-ABA175B80E72}"/>
          </ac:picMkLst>
        </pc:picChg>
        <pc:picChg chg="add mod">
          <ac:chgData name="imada seiya is" userId="4e905a3c-6894-40a5-835b-f5c33d0a35a3" providerId="ADAL" clId="{85AF02C6-DDFD-49FE-85A9-BC235B223519}" dt="2025-06-09T08:56:58.593" v="9473" actId="164"/>
          <ac:picMkLst>
            <pc:docMk/>
            <pc:sldMk cId="1420931402" sldId="284"/>
            <ac:picMk id="54" creationId="{BEFCCADE-41B8-4AC4-001C-0A9B25CAA399}"/>
          </ac:picMkLst>
        </pc:picChg>
        <pc:picChg chg="add mod">
          <ac:chgData name="imada seiya is" userId="4e905a3c-6894-40a5-835b-f5c33d0a35a3" providerId="ADAL" clId="{85AF02C6-DDFD-49FE-85A9-BC235B223519}" dt="2025-06-09T08:56:58.593" v="9473" actId="164"/>
          <ac:picMkLst>
            <pc:docMk/>
            <pc:sldMk cId="1420931402" sldId="284"/>
            <ac:picMk id="55" creationId="{8EEE92DE-8487-3F6D-22EA-EF08C1CA48C8}"/>
          </ac:picMkLst>
        </pc:picChg>
        <pc:picChg chg="mod modCrop">
          <ac:chgData name="imada seiya is" userId="4e905a3c-6894-40a5-835b-f5c33d0a35a3" providerId="ADAL" clId="{85AF02C6-DDFD-49FE-85A9-BC235B223519}" dt="2025-06-11T08:06:54.451" v="17420" actId="732"/>
          <ac:picMkLst>
            <pc:docMk/>
            <pc:sldMk cId="1420931402" sldId="284"/>
            <ac:picMk id="61" creationId="{593A7610-BDCD-5252-54AA-10202FEC4F04}"/>
          </ac:picMkLst>
        </pc:picChg>
        <pc:picChg chg="del mod">
          <ac:chgData name="imada seiya is" userId="4e905a3c-6894-40a5-835b-f5c33d0a35a3" providerId="ADAL" clId="{85AF02C6-DDFD-49FE-85A9-BC235B223519}" dt="2025-06-09T09:01:21.513" v="9528" actId="478"/>
          <ac:picMkLst>
            <pc:docMk/>
            <pc:sldMk cId="1420931402" sldId="284"/>
            <ac:picMk id="63" creationId="{16C85DDD-3A3B-E18C-27B3-06E4D348596D}"/>
          </ac:picMkLst>
        </pc:picChg>
        <pc:picChg chg="add mod">
          <ac:chgData name="imada seiya is" userId="4e905a3c-6894-40a5-835b-f5c33d0a35a3" providerId="ADAL" clId="{85AF02C6-DDFD-49FE-85A9-BC235B223519}" dt="2025-06-11T05:39:56.358" v="14772" actId="1076"/>
          <ac:picMkLst>
            <pc:docMk/>
            <pc:sldMk cId="1420931402" sldId="284"/>
            <ac:picMk id="67" creationId="{CDFD4EF2-18E5-2995-21A6-4DDB323F5A56}"/>
          </ac:picMkLst>
        </pc:picChg>
        <pc:cxnChg chg="add mod">
          <ac:chgData name="imada seiya is" userId="4e905a3c-6894-40a5-835b-f5c33d0a35a3" providerId="ADAL" clId="{85AF02C6-DDFD-49FE-85A9-BC235B223519}" dt="2025-06-09T08:57:06.971" v="9475" actId="164"/>
          <ac:cxnSpMkLst>
            <pc:docMk/>
            <pc:sldMk cId="1420931402" sldId="284"/>
            <ac:cxnSpMk id="3" creationId="{0B3F534B-63B9-23B6-3E19-039017BC9EE4}"/>
          </ac:cxnSpMkLst>
        </pc:cxnChg>
        <pc:cxnChg chg="add mod">
          <ac:chgData name="imada seiya is" userId="4e905a3c-6894-40a5-835b-f5c33d0a35a3" providerId="ADAL" clId="{85AF02C6-DDFD-49FE-85A9-BC235B223519}" dt="2025-06-09T08:57:06.971" v="9475" actId="164"/>
          <ac:cxnSpMkLst>
            <pc:docMk/>
            <pc:sldMk cId="1420931402" sldId="284"/>
            <ac:cxnSpMk id="10" creationId="{244B37C1-9263-F79D-2785-C4FA3870375B}"/>
          </ac:cxnSpMkLst>
        </pc:cxnChg>
        <pc:cxnChg chg="add del mod">
          <ac:chgData name="imada seiya is" userId="4e905a3c-6894-40a5-835b-f5c33d0a35a3" providerId="ADAL" clId="{85AF02C6-DDFD-49FE-85A9-BC235B223519}" dt="2025-06-09T08:37:16.645" v="9066" actId="478"/>
          <ac:cxnSpMkLst>
            <pc:docMk/>
            <pc:sldMk cId="1420931402" sldId="284"/>
            <ac:cxnSpMk id="11" creationId="{7341ADB5-6A93-1ED2-3867-5AAD485EDB2D}"/>
          </ac:cxnSpMkLst>
        </pc:cxnChg>
        <pc:cxnChg chg="add del mod">
          <ac:chgData name="imada seiya is" userId="4e905a3c-6894-40a5-835b-f5c33d0a35a3" providerId="ADAL" clId="{85AF02C6-DDFD-49FE-85A9-BC235B223519}" dt="2025-06-09T08:37:23.889" v="9070" actId="478"/>
          <ac:cxnSpMkLst>
            <pc:docMk/>
            <pc:sldMk cId="1420931402" sldId="284"/>
            <ac:cxnSpMk id="14" creationId="{7B30654B-B3B9-E928-E6AA-238B414D6877}"/>
          </ac:cxnSpMkLst>
        </pc:cxnChg>
        <pc:cxnChg chg="add del mod">
          <ac:chgData name="imada seiya is" userId="4e905a3c-6894-40a5-835b-f5c33d0a35a3" providerId="ADAL" clId="{85AF02C6-DDFD-49FE-85A9-BC235B223519}" dt="2025-06-09T08:37:07.807" v="9065" actId="478"/>
          <ac:cxnSpMkLst>
            <pc:docMk/>
            <pc:sldMk cId="1420931402" sldId="284"/>
            <ac:cxnSpMk id="34" creationId="{C873A7C1-5115-BF4E-DBAC-F26D9EAD3D2A}"/>
          </ac:cxnSpMkLst>
        </pc:cxnChg>
        <pc:cxnChg chg="add del mod">
          <ac:chgData name="imada seiya is" userId="4e905a3c-6894-40a5-835b-f5c33d0a35a3" providerId="ADAL" clId="{85AF02C6-DDFD-49FE-85A9-BC235B223519}" dt="2025-06-09T08:37:20.334" v="9069" actId="478"/>
          <ac:cxnSpMkLst>
            <pc:docMk/>
            <pc:sldMk cId="1420931402" sldId="284"/>
            <ac:cxnSpMk id="36" creationId="{F28A0B58-DC90-6E66-B3C5-DD6CA5783E96}"/>
          </ac:cxnSpMkLst>
        </pc:cxnChg>
        <pc:cxnChg chg="add del mod">
          <ac:chgData name="imada seiya is" userId="4e905a3c-6894-40a5-835b-f5c33d0a35a3" providerId="ADAL" clId="{85AF02C6-DDFD-49FE-85A9-BC235B223519}" dt="2025-06-09T08:37:20.334" v="9069" actId="478"/>
          <ac:cxnSpMkLst>
            <pc:docMk/>
            <pc:sldMk cId="1420931402" sldId="284"/>
            <ac:cxnSpMk id="37" creationId="{B81F745E-AA86-4E8F-E5F1-2817BD59CA67}"/>
          </ac:cxnSpMkLst>
        </pc:cxnChg>
        <pc:cxnChg chg="add del mod">
          <ac:chgData name="imada seiya is" userId="4e905a3c-6894-40a5-835b-f5c33d0a35a3" providerId="ADAL" clId="{85AF02C6-DDFD-49FE-85A9-BC235B223519}" dt="2025-06-09T08:37:20.334" v="9069" actId="478"/>
          <ac:cxnSpMkLst>
            <pc:docMk/>
            <pc:sldMk cId="1420931402" sldId="284"/>
            <ac:cxnSpMk id="38" creationId="{5328F185-F59A-13FE-8067-84E2B398475C}"/>
          </ac:cxnSpMkLst>
        </pc:cxnChg>
        <pc:cxnChg chg="add del mod">
          <ac:chgData name="imada seiya is" userId="4e905a3c-6894-40a5-835b-f5c33d0a35a3" providerId="ADAL" clId="{85AF02C6-DDFD-49FE-85A9-BC235B223519}" dt="2025-06-09T08:37:20.334" v="9069" actId="478"/>
          <ac:cxnSpMkLst>
            <pc:docMk/>
            <pc:sldMk cId="1420931402" sldId="284"/>
            <ac:cxnSpMk id="39" creationId="{78C81EF6-D07D-825F-280E-6F13C9CFD02B}"/>
          </ac:cxnSpMkLst>
        </pc:cxnChg>
        <pc:cxnChg chg="add mod">
          <ac:chgData name="imada seiya is" userId="4e905a3c-6894-40a5-835b-f5c33d0a35a3" providerId="ADAL" clId="{85AF02C6-DDFD-49FE-85A9-BC235B223519}" dt="2025-06-09T08:56:58.593" v="9473" actId="164"/>
          <ac:cxnSpMkLst>
            <pc:docMk/>
            <pc:sldMk cId="1420931402" sldId="284"/>
            <ac:cxnSpMk id="44" creationId="{3C113040-265B-BA4B-C2BD-CC236ADC38A5}"/>
          </ac:cxnSpMkLst>
        </pc:cxnChg>
        <pc:cxnChg chg="add mod">
          <ac:chgData name="imada seiya is" userId="4e905a3c-6894-40a5-835b-f5c33d0a35a3" providerId="ADAL" clId="{85AF02C6-DDFD-49FE-85A9-BC235B223519}" dt="2025-06-09T08:56:58.593" v="9473" actId="164"/>
          <ac:cxnSpMkLst>
            <pc:docMk/>
            <pc:sldMk cId="1420931402" sldId="284"/>
            <ac:cxnSpMk id="50" creationId="{2F8FEF4E-233A-7683-B197-EB332C44C6FD}"/>
          </ac:cxnSpMkLst>
        </pc:cxnChg>
      </pc:sldChg>
      <pc:sldChg chg="addSp delSp modSp add del mod ord modClrScheme modShow chgLayout modNotesTx">
        <pc:chgData name="imada seiya is" userId="4e905a3c-6894-40a5-835b-f5c33d0a35a3" providerId="ADAL" clId="{85AF02C6-DDFD-49FE-85A9-BC235B223519}" dt="2025-06-25T10:34:08.343" v="25210" actId="47"/>
        <pc:sldMkLst>
          <pc:docMk/>
          <pc:sldMk cId="4027321056" sldId="285"/>
        </pc:sldMkLst>
        <pc:spChg chg="mod">
          <ac:chgData name="imada seiya is" userId="4e905a3c-6894-40a5-835b-f5c33d0a35a3" providerId="ADAL" clId="{85AF02C6-DDFD-49FE-85A9-BC235B223519}" dt="2025-06-09T10:49:23.884" v="9983" actId="14100"/>
          <ac:spMkLst>
            <pc:docMk/>
            <pc:sldMk cId="4027321056" sldId="285"/>
            <ac:spMk id="2" creationId="{806F3854-0830-1CE5-23B5-C9D3ABA12ED3}"/>
          </ac:spMkLst>
        </pc:spChg>
        <pc:spChg chg="add mod">
          <ac:chgData name="imada seiya is" userId="4e905a3c-6894-40a5-835b-f5c33d0a35a3" providerId="ADAL" clId="{85AF02C6-DDFD-49FE-85A9-BC235B223519}" dt="2025-06-09T10:50:00.219" v="9992" actId="113"/>
          <ac:spMkLst>
            <pc:docMk/>
            <pc:sldMk cId="4027321056" sldId="285"/>
            <ac:spMk id="3" creationId="{024473A0-D425-1548-1EF8-2D699055D9AF}"/>
          </ac:spMkLst>
        </pc:spChg>
        <pc:spChg chg="add del mod">
          <ac:chgData name="imada seiya is" userId="4e905a3c-6894-40a5-835b-f5c33d0a35a3" providerId="ADAL" clId="{85AF02C6-DDFD-49FE-85A9-BC235B223519}" dt="2025-06-09T10:26:39.630" v="9652" actId="478"/>
          <ac:spMkLst>
            <pc:docMk/>
            <pc:sldMk cId="4027321056" sldId="285"/>
            <ac:spMk id="4" creationId="{C111E23A-C7F0-60C4-7260-AE79852854DB}"/>
          </ac:spMkLst>
        </pc:spChg>
        <pc:spChg chg="add del mod">
          <ac:chgData name="imada seiya is" userId="4e905a3c-6894-40a5-835b-f5c33d0a35a3" providerId="ADAL" clId="{85AF02C6-DDFD-49FE-85A9-BC235B223519}" dt="2025-06-10T04:42:27.557" v="13830"/>
          <ac:spMkLst>
            <pc:docMk/>
            <pc:sldMk cId="4027321056" sldId="285"/>
            <ac:spMk id="4" creationId="{F1B04FEF-6C4D-52CC-1DEC-892DBD74303F}"/>
          </ac:spMkLst>
        </pc:spChg>
        <pc:spChg chg="add mod">
          <ac:chgData name="imada seiya is" userId="4e905a3c-6894-40a5-835b-f5c33d0a35a3" providerId="ADAL" clId="{85AF02C6-DDFD-49FE-85A9-BC235B223519}" dt="2025-06-09T10:34:44.808" v="9815" actId="1076"/>
          <ac:spMkLst>
            <pc:docMk/>
            <pc:sldMk cId="4027321056" sldId="285"/>
            <ac:spMk id="9" creationId="{007A5EF5-06C8-6AA7-0E4E-C9A59FA0FD64}"/>
          </ac:spMkLst>
        </pc:spChg>
        <pc:spChg chg="add mod">
          <ac:chgData name="imada seiya is" userId="4e905a3c-6894-40a5-835b-f5c33d0a35a3" providerId="ADAL" clId="{85AF02C6-DDFD-49FE-85A9-BC235B223519}" dt="2025-06-09T10:34:44.808" v="9815" actId="1076"/>
          <ac:spMkLst>
            <pc:docMk/>
            <pc:sldMk cId="4027321056" sldId="285"/>
            <ac:spMk id="10" creationId="{2AB283BE-B4A1-873C-EB33-9A5D7810A816}"/>
          </ac:spMkLst>
        </pc:spChg>
        <pc:spChg chg="add mod">
          <ac:chgData name="imada seiya is" userId="4e905a3c-6894-40a5-835b-f5c33d0a35a3" providerId="ADAL" clId="{85AF02C6-DDFD-49FE-85A9-BC235B223519}" dt="2025-06-09T10:34:44.808" v="9815" actId="1076"/>
          <ac:spMkLst>
            <pc:docMk/>
            <pc:sldMk cId="4027321056" sldId="285"/>
            <ac:spMk id="11" creationId="{B70B4D40-38A8-BF92-ACF6-121066049E0B}"/>
          </ac:spMkLst>
        </pc:spChg>
        <pc:spChg chg="add mod">
          <ac:chgData name="imada seiya is" userId="4e905a3c-6894-40a5-835b-f5c33d0a35a3" providerId="ADAL" clId="{85AF02C6-DDFD-49FE-85A9-BC235B223519}" dt="2025-06-09T10:34:44.808" v="9815" actId="1076"/>
          <ac:spMkLst>
            <pc:docMk/>
            <pc:sldMk cId="4027321056" sldId="285"/>
            <ac:spMk id="14" creationId="{6DB567E8-FAB8-2C76-5F54-D895F4CBC9F1}"/>
          </ac:spMkLst>
        </pc:spChg>
        <pc:spChg chg="add mod">
          <ac:chgData name="imada seiya is" userId="4e905a3c-6894-40a5-835b-f5c33d0a35a3" providerId="ADAL" clId="{85AF02C6-DDFD-49FE-85A9-BC235B223519}" dt="2025-06-09T10:34:44.808" v="9815" actId="1076"/>
          <ac:spMkLst>
            <pc:docMk/>
            <pc:sldMk cId="4027321056" sldId="285"/>
            <ac:spMk id="15" creationId="{1DE09B5D-350F-9B45-DADE-62D317B9A373}"/>
          </ac:spMkLst>
        </pc:spChg>
        <pc:spChg chg="add mod">
          <ac:chgData name="imada seiya is" userId="4e905a3c-6894-40a5-835b-f5c33d0a35a3" providerId="ADAL" clId="{85AF02C6-DDFD-49FE-85A9-BC235B223519}" dt="2025-06-09T10:34:44.808" v="9815" actId="1076"/>
          <ac:spMkLst>
            <pc:docMk/>
            <pc:sldMk cId="4027321056" sldId="285"/>
            <ac:spMk id="17" creationId="{DD030D19-CF0E-899D-F3A8-44D4914F382F}"/>
          </ac:spMkLst>
        </pc:spChg>
        <pc:spChg chg="add mod">
          <ac:chgData name="imada seiya is" userId="4e905a3c-6894-40a5-835b-f5c33d0a35a3" providerId="ADAL" clId="{85AF02C6-DDFD-49FE-85A9-BC235B223519}" dt="2025-06-09T10:34:44.808" v="9815" actId="1076"/>
          <ac:spMkLst>
            <pc:docMk/>
            <pc:sldMk cId="4027321056" sldId="285"/>
            <ac:spMk id="18" creationId="{D3A3B92A-CD35-2B2A-FEB6-359FF2507A63}"/>
          </ac:spMkLst>
        </pc:spChg>
        <pc:spChg chg="add mod">
          <ac:chgData name="imada seiya is" userId="4e905a3c-6894-40a5-835b-f5c33d0a35a3" providerId="ADAL" clId="{85AF02C6-DDFD-49FE-85A9-BC235B223519}" dt="2025-06-09T10:49:47.714" v="9991" actId="1076"/>
          <ac:spMkLst>
            <pc:docMk/>
            <pc:sldMk cId="4027321056" sldId="285"/>
            <ac:spMk id="22" creationId="{B6CC2734-864A-0041-81E6-9986AB79E85C}"/>
          </ac:spMkLst>
        </pc:spChg>
        <pc:spChg chg="add mod">
          <ac:chgData name="imada seiya is" userId="4e905a3c-6894-40a5-835b-f5c33d0a35a3" providerId="ADAL" clId="{85AF02C6-DDFD-49FE-85A9-BC235B223519}" dt="2025-06-09T10:50:23.531" v="9994" actId="114"/>
          <ac:spMkLst>
            <pc:docMk/>
            <pc:sldMk cId="4027321056" sldId="285"/>
            <ac:spMk id="23" creationId="{FD556DA9-664B-C3A8-0459-BF2116D5DCCA}"/>
          </ac:spMkLst>
        </pc:spChg>
        <pc:spChg chg="add mod">
          <ac:chgData name="imada seiya is" userId="4e905a3c-6894-40a5-835b-f5c33d0a35a3" providerId="ADAL" clId="{85AF02C6-DDFD-49FE-85A9-BC235B223519}" dt="2025-06-10T04:42:09.622" v="13827" actId="20577"/>
          <ac:spMkLst>
            <pc:docMk/>
            <pc:sldMk cId="4027321056" sldId="285"/>
            <ac:spMk id="26" creationId="{39BB1B68-2536-4FDC-1536-B9577D3CB5A1}"/>
          </ac:spMkLst>
        </pc:spChg>
        <pc:spChg chg="del">
          <ac:chgData name="imada seiya is" userId="4e905a3c-6894-40a5-835b-f5c33d0a35a3" providerId="ADAL" clId="{85AF02C6-DDFD-49FE-85A9-BC235B223519}" dt="2025-06-09T09:12:46.993" v="9650" actId="478"/>
          <ac:spMkLst>
            <pc:docMk/>
            <pc:sldMk cId="4027321056" sldId="285"/>
            <ac:spMk id="28" creationId="{85570219-C022-6F1E-0133-3BE750653400}"/>
          </ac:spMkLst>
        </pc:spChg>
        <pc:spChg chg="del">
          <ac:chgData name="imada seiya is" userId="4e905a3c-6894-40a5-835b-f5c33d0a35a3" providerId="ADAL" clId="{85AF02C6-DDFD-49FE-85A9-BC235B223519}" dt="2025-06-09T09:12:46.993" v="9650" actId="478"/>
          <ac:spMkLst>
            <pc:docMk/>
            <pc:sldMk cId="4027321056" sldId="285"/>
            <ac:spMk id="30" creationId="{952D9F5F-C3D5-DE3F-06BE-057478D29C1D}"/>
          </ac:spMkLst>
        </pc:spChg>
        <pc:spChg chg="add mod">
          <ac:chgData name="imada seiya is" userId="4e905a3c-6894-40a5-835b-f5c33d0a35a3" providerId="ADAL" clId="{85AF02C6-DDFD-49FE-85A9-BC235B223519}" dt="2025-06-09T10:34:55.892" v="9819" actId="14100"/>
          <ac:spMkLst>
            <pc:docMk/>
            <pc:sldMk cId="4027321056" sldId="285"/>
            <ac:spMk id="33" creationId="{B1E3F3B5-39AB-C267-86EE-B900CBF24E82}"/>
          </ac:spMkLst>
        </pc:spChg>
        <pc:spChg chg="del">
          <ac:chgData name="imada seiya is" userId="4e905a3c-6894-40a5-835b-f5c33d0a35a3" providerId="ADAL" clId="{85AF02C6-DDFD-49FE-85A9-BC235B223519}" dt="2025-06-09T09:12:46.993" v="9650" actId="478"/>
          <ac:spMkLst>
            <pc:docMk/>
            <pc:sldMk cId="4027321056" sldId="285"/>
            <ac:spMk id="56" creationId="{94765DD9-2ADB-A336-3228-7FEB743DC31C}"/>
          </ac:spMkLst>
        </pc:spChg>
        <pc:spChg chg="del">
          <ac:chgData name="imada seiya is" userId="4e905a3c-6894-40a5-835b-f5c33d0a35a3" providerId="ADAL" clId="{85AF02C6-DDFD-49FE-85A9-BC235B223519}" dt="2025-06-09T09:12:46.993" v="9650" actId="478"/>
          <ac:spMkLst>
            <pc:docMk/>
            <pc:sldMk cId="4027321056" sldId="285"/>
            <ac:spMk id="57" creationId="{DA151071-2039-4969-2751-E2635CD35F3C}"/>
          </ac:spMkLst>
        </pc:spChg>
        <pc:spChg chg="del">
          <ac:chgData name="imada seiya is" userId="4e905a3c-6894-40a5-835b-f5c33d0a35a3" providerId="ADAL" clId="{85AF02C6-DDFD-49FE-85A9-BC235B223519}" dt="2025-06-09T09:12:46.993" v="9650" actId="478"/>
          <ac:spMkLst>
            <pc:docMk/>
            <pc:sldMk cId="4027321056" sldId="285"/>
            <ac:spMk id="58" creationId="{1E1C647E-733E-2D42-02BF-E7B4C25C2FBD}"/>
          </ac:spMkLst>
        </pc:spChg>
        <pc:spChg chg="del">
          <ac:chgData name="imada seiya is" userId="4e905a3c-6894-40a5-835b-f5c33d0a35a3" providerId="ADAL" clId="{85AF02C6-DDFD-49FE-85A9-BC235B223519}" dt="2025-06-09T09:12:46.993" v="9650" actId="478"/>
          <ac:spMkLst>
            <pc:docMk/>
            <pc:sldMk cId="4027321056" sldId="285"/>
            <ac:spMk id="59" creationId="{BF0DB424-1934-8064-39DB-115CF677256E}"/>
          </ac:spMkLst>
        </pc:spChg>
        <pc:spChg chg="del">
          <ac:chgData name="imada seiya is" userId="4e905a3c-6894-40a5-835b-f5c33d0a35a3" providerId="ADAL" clId="{85AF02C6-DDFD-49FE-85A9-BC235B223519}" dt="2025-06-09T09:12:46.993" v="9650" actId="478"/>
          <ac:spMkLst>
            <pc:docMk/>
            <pc:sldMk cId="4027321056" sldId="285"/>
            <ac:spMk id="64" creationId="{1541952F-D3A3-EE5E-BE77-4CC1284C1B78}"/>
          </ac:spMkLst>
        </pc:spChg>
        <pc:spChg chg="del">
          <ac:chgData name="imada seiya is" userId="4e905a3c-6894-40a5-835b-f5c33d0a35a3" providerId="ADAL" clId="{85AF02C6-DDFD-49FE-85A9-BC235B223519}" dt="2025-06-09T09:12:46.993" v="9650" actId="478"/>
          <ac:spMkLst>
            <pc:docMk/>
            <pc:sldMk cId="4027321056" sldId="285"/>
            <ac:spMk id="65" creationId="{762869C2-0217-D8CB-2964-907831B8928D}"/>
          </ac:spMkLst>
        </pc:spChg>
        <pc:spChg chg="del">
          <ac:chgData name="imada seiya is" userId="4e905a3c-6894-40a5-835b-f5c33d0a35a3" providerId="ADAL" clId="{85AF02C6-DDFD-49FE-85A9-BC235B223519}" dt="2025-06-09T09:12:46.993" v="9650" actId="478"/>
          <ac:spMkLst>
            <pc:docMk/>
            <pc:sldMk cId="4027321056" sldId="285"/>
            <ac:spMk id="66" creationId="{B0FC9167-66CC-D20B-DC08-F021C274350F}"/>
          </ac:spMkLst>
        </pc:spChg>
        <pc:picChg chg="add mod">
          <ac:chgData name="imada seiya is" userId="4e905a3c-6894-40a5-835b-f5c33d0a35a3" providerId="ADAL" clId="{85AF02C6-DDFD-49FE-85A9-BC235B223519}" dt="2025-06-09T10:34:44.808" v="9815" actId="1076"/>
          <ac:picMkLst>
            <pc:docMk/>
            <pc:sldMk cId="4027321056" sldId="285"/>
            <ac:picMk id="6" creationId="{5BA2FAFD-4B3D-92DC-4ABF-E2F0E8E1C44C}"/>
          </ac:picMkLst>
        </pc:picChg>
        <pc:picChg chg="add del mod">
          <ac:chgData name="imada seiya is" userId="4e905a3c-6894-40a5-835b-f5c33d0a35a3" providerId="ADAL" clId="{85AF02C6-DDFD-49FE-85A9-BC235B223519}" dt="2025-06-09T10:30:03.753" v="9704" actId="478"/>
          <ac:picMkLst>
            <pc:docMk/>
            <pc:sldMk cId="4027321056" sldId="285"/>
            <ac:picMk id="7" creationId="{BBDF95AE-7423-18BD-A66F-79472170D730}"/>
          </ac:picMkLst>
        </pc:picChg>
        <pc:picChg chg="add mod">
          <ac:chgData name="imada seiya is" userId="4e905a3c-6894-40a5-835b-f5c33d0a35a3" providerId="ADAL" clId="{85AF02C6-DDFD-49FE-85A9-BC235B223519}" dt="2025-06-09T10:34:44.808" v="9815" actId="1076"/>
          <ac:picMkLst>
            <pc:docMk/>
            <pc:sldMk cId="4027321056" sldId="285"/>
            <ac:picMk id="8" creationId="{79208520-87E4-509E-2723-42F372CF25B3}"/>
          </ac:picMkLst>
        </pc:picChg>
        <pc:picChg chg="add del mod">
          <ac:chgData name="imada seiya is" userId="4e905a3c-6894-40a5-835b-f5c33d0a35a3" providerId="ADAL" clId="{85AF02C6-DDFD-49FE-85A9-BC235B223519}" dt="2025-06-09T10:29:58.041" v="9702" actId="478"/>
          <ac:picMkLst>
            <pc:docMk/>
            <pc:sldMk cId="4027321056" sldId="285"/>
            <ac:picMk id="12" creationId="{F49CBC05-A707-F909-FBEC-ABEB5295D6FA}"/>
          </ac:picMkLst>
        </pc:picChg>
        <pc:picChg chg="add mod">
          <ac:chgData name="imada seiya is" userId="4e905a3c-6894-40a5-835b-f5c33d0a35a3" providerId="ADAL" clId="{85AF02C6-DDFD-49FE-85A9-BC235B223519}" dt="2025-06-09T10:34:44.808" v="9815" actId="1076"/>
          <ac:picMkLst>
            <pc:docMk/>
            <pc:sldMk cId="4027321056" sldId="285"/>
            <ac:picMk id="13" creationId="{6C253575-783B-0A90-D931-C3B827A52739}"/>
          </ac:picMkLst>
        </pc:picChg>
        <pc:picChg chg="add mod">
          <ac:chgData name="imada seiya is" userId="4e905a3c-6894-40a5-835b-f5c33d0a35a3" providerId="ADAL" clId="{85AF02C6-DDFD-49FE-85A9-BC235B223519}" dt="2025-06-09T10:34:44.808" v="9815" actId="1076"/>
          <ac:picMkLst>
            <pc:docMk/>
            <pc:sldMk cId="4027321056" sldId="285"/>
            <ac:picMk id="16" creationId="{A32F6F9B-9A8E-AC1C-9762-7FE8D5C076DE}"/>
          </ac:picMkLst>
        </pc:picChg>
        <pc:picChg chg="add mod">
          <ac:chgData name="imada seiya is" userId="4e905a3c-6894-40a5-835b-f5c33d0a35a3" providerId="ADAL" clId="{85AF02C6-DDFD-49FE-85A9-BC235B223519}" dt="2025-06-09T10:34:44.808" v="9815" actId="1076"/>
          <ac:picMkLst>
            <pc:docMk/>
            <pc:sldMk cId="4027321056" sldId="285"/>
            <ac:picMk id="19" creationId="{D5D22BA9-C65F-F356-3AEA-3057FD2F2229}"/>
          </ac:picMkLst>
        </pc:picChg>
        <pc:picChg chg="add mod">
          <ac:chgData name="imada seiya is" userId="4e905a3c-6894-40a5-835b-f5c33d0a35a3" providerId="ADAL" clId="{85AF02C6-DDFD-49FE-85A9-BC235B223519}" dt="2025-06-09T10:34:44.808" v="9815" actId="1076"/>
          <ac:picMkLst>
            <pc:docMk/>
            <pc:sldMk cId="4027321056" sldId="285"/>
            <ac:picMk id="27" creationId="{6CB6F916-008C-CA3A-4897-E8E1FC3B1F49}"/>
          </ac:picMkLst>
        </pc:picChg>
        <pc:picChg chg="add mod">
          <ac:chgData name="imada seiya is" userId="4e905a3c-6894-40a5-835b-f5c33d0a35a3" providerId="ADAL" clId="{85AF02C6-DDFD-49FE-85A9-BC235B223519}" dt="2025-06-09T10:34:44.808" v="9815" actId="1076"/>
          <ac:picMkLst>
            <pc:docMk/>
            <pc:sldMk cId="4027321056" sldId="285"/>
            <ac:picMk id="29" creationId="{7BA6E480-63F1-57FB-2AE4-F1CD8E1FB9EA}"/>
          </ac:picMkLst>
        </pc:picChg>
        <pc:picChg chg="add mod">
          <ac:chgData name="imada seiya is" userId="4e905a3c-6894-40a5-835b-f5c33d0a35a3" providerId="ADAL" clId="{85AF02C6-DDFD-49FE-85A9-BC235B223519}" dt="2025-06-09T10:34:44.808" v="9815" actId="1076"/>
          <ac:picMkLst>
            <pc:docMk/>
            <pc:sldMk cId="4027321056" sldId="285"/>
            <ac:picMk id="31" creationId="{1A2F0D9F-42BD-FB20-E93E-681948A0315C}"/>
          </ac:picMkLst>
        </pc:picChg>
        <pc:picChg chg="add mod">
          <ac:chgData name="imada seiya is" userId="4e905a3c-6894-40a5-835b-f5c33d0a35a3" providerId="ADAL" clId="{85AF02C6-DDFD-49FE-85A9-BC235B223519}" dt="2025-06-09T10:34:44.808" v="9815" actId="1076"/>
          <ac:picMkLst>
            <pc:docMk/>
            <pc:sldMk cId="4027321056" sldId="285"/>
            <ac:picMk id="32" creationId="{B06129A5-ACD7-367A-C876-3B18264D2D54}"/>
          </ac:picMkLst>
        </pc:picChg>
        <pc:picChg chg="del">
          <ac:chgData name="imada seiya is" userId="4e905a3c-6894-40a5-835b-f5c33d0a35a3" providerId="ADAL" clId="{85AF02C6-DDFD-49FE-85A9-BC235B223519}" dt="2025-06-09T09:12:46.993" v="9650" actId="478"/>
          <ac:picMkLst>
            <pc:docMk/>
            <pc:sldMk cId="4027321056" sldId="285"/>
            <ac:picMk id="61" creationId="{593A7610-BDCD-5252-54AA-10202FEC4F04}"/>
          </ac:picMkLst>
        </pc:picChg>
        <pc:picChg chg="del">
          <ac:chgData name="imada seiya is" userId="4e905a3c-6894-40a5-835b-f5c33d0a35a3" providerId="ADAL" clId="{85AF02C6-DDFD-49FE-85A9-BC235B223519}" dt="2025-06-09T09:12:46.993" v="9650" actId="478"/>
          <ac:picMkLst>
            <pc:docMk/>
            <pc:sldMk cId="4027321056" sldId="285"/>
            <ac:picMk id="67" creationId="{CDFD4EF2-18E5-2995-21A6-4DDB323F5A56}"/>
          </ac:picMkLst>
        </pc:picChg>
        <pc:cxnChg chg="add mod">
          <ac:chgData name="imada seiya is" userId="4e905a3c-6894-40a5-835b-f5c33d0a35a3" providerId="ADAL" clId="{85AF02C6-DDFD-49FE-85A9-BC235B223519}" dt="2025-06-09T10:34:44.808" v="9815" actId="1076"/>
          <ac:cxnSpMkLst>
            <pc:docMk/>
            <pc:sldMk cId="4027321056" sldId="285"/>
            <ac:cxnSpMk id="5" creationId="{744A6100-FC97-A130-5ADE-7ADF505810F4}"/>
          </ac:cxnSpMkLst>
        </pc:cxnChg>
        <pc:cxnChg chg="add mod">
          <ac:chgData name="imada seiya is" userId="4e905a3c-6894-40a5-835b-f5c33d0a35a3" providerId="ADAL" clId="{85AF02C6-DDFD-49FE-85A9-BC235B223519}" dt="2025-06-09T10:34:44.808" v="9815" actId="1076"/>
          <ac:cxnSpMkLst>
            <pc:docMk/>
            <pc:sldMk cId="4027321056" sldId="285"/>
            <ac:cxnSpMk id="20" creationId="{349BBE33-1536-6E9D-EEBC-71C9B294D1C4}"/>
          </ac:cxnSpMkLst>
        </pc:cxnChg>
        <pc:cxnChg chg="add mod">
          <ac:chgData name="imada seiya is" userId="4e905a3c-6894-40a5-835b-f5c33d0a35a3" providerId="ADAL" clId="{85AF02C6-DDFD-49FE-85A9-BC235B223519}" dt="2025-06-09T10:34:44.808" v="9815" actId="1076"/>
          <ac:cxnSpMkLst>
            <pc:docMk/>
            <pc:sldMk cId="4027321056" sldId="285"/>
            <ac:cxnSpMk id="21" creationId="{0BBF4EB9-A959-DC08-26E2-CEDDC039C386}"/>
          </ac:cxnSpMkLst>
        </pc:cxnChg>
        <pc:cxnChg chg="add mod">
          <ac:chgData name="imada seiya is" userId="4e905a3c-6894-40a5-835b-f5c33d0a35a3" providerId="ADAL" clId="{85AF02C6-DDFD-49FE-85A9-BC235B223519}" dt="2025-06-09T10:34:44.808" v="9815" actId="1076"/>
          <ac:cxnSpMkLst>
            <pc:docMk/>
            <pc:sldMk cId="4027321056" sldId="285"/>
            <ac:cxnSpMk id="24" creationId="{97788257-BAB3-436D-8197-2B354BE4B0BE}"/>
          </ac:cxnSpMkLst>
        </pc:cxnChg>
        <pc:cxnChg chg="add mod">
          <ac:chgData name="imada seiya is" userId="4e905a3c-6894-40a5-835b-f5c33d0a35a3" providerId="ADAL" clId="{85AF02C6-DDFD-49FE-85A9-BC235B223519}" dt="2025-06-09T10:34:44.808" v="9815" actId="1076"/>
          <ac:cxnSpMkLst>
            <pc:docMk/>
            <pc:sldMk cId="4027321056" sldId="285"/>
            <ac:cxnSpMk id="25" creationId="{E7C70913-60A9-A7BF-3218-D8ADAB80B363}"/>
          </ac:cxnSpMkLst>
        </pc:cxnChg>
      </pc:sldChg>
      <pc:sldChg chg="addSp modSp new del mod modClrScheme chgLayout modNotesTx">
        <pc:chgData name="imada seiya is" userId="4e905a3c-6894-40a5-835b-f5c33d0a35a3" providerId="ADAL" clId="{85AF02C6-DDFD-49FE-85A9-BC235B223519}" dt="2025-06-11T08:16:40.925" v="17493" actId="47"/>
        <pc:sldMkLst>
          <pc:docMk/>
          <pc:sldMk cId="1074767430" sldId="286"/>
        </pc:sldMkLst>
        <pc:spChg chg="add mod">
          <ac:chgData name="imada seiya is" userId="4e905a3c-6894-40a5-835b-f5c33d0a35a3" providerId="ADAL" clId="{85AF02C6-DDFD-49FE-85A9-BC235B223519}" dt="2025-06-09T13:30:12.837" v="12438" actId="20577"/>
          <ac:spMkLst>
            <pc:docMk/>
            <pc:sldMk cId="1074767430" sldId="286"/>
            <ac:spMk id="2" creationId="{51058100-41DF-A2C0-DCEE-1AC8F9BA4013}"/>
          </ac:spMkLst>
        </pc:spChg>
        <pc:spChg chg="add mod">
          <ac:chgData name="imada seiya is" userId="4e905a3c-6894-40a5-835b-f5c33d0a35a3" providerId="ADAL" clId="{85AF02C6-DDFD-49FE-85A9-BC235B223519}" dt="2025-06-09T13:38:06.505" v="12600" actId="20577"/>
          <ac:spMkLst>
            <pc:docMk/>
            <pc:sldMk cId="1074767430" sldId="286"/>
            <ac:spMk id="3" creationId="{FD2B9274-90B9-D3AA-42DA-AA2B617B88ED}"/>
          </ac:spMkLst>
        </pc:spChg>
      </pc:sldChg>
      <pc:sldChg chg="addSp delSp modSp add del mod modNotesTx">
        <pc:chgData name="imada seiya is" userId="4e905a3c-6894-40a5-835b-f5c33d0a35a3" providerId="ADAL" clId="{85AF02C6-DDFD-49FE-85A9-BC235B223519}" dt="2025-06-09T12:00:42.473" v="11615" actId="47"/>
        <pc:sldMkLst>
          <pc:docMk/>
          <pc:sldMk cId="1410664166" sldId="287"/>
        </pc:sldMkLst>
        <pc:spChg chg="add mod">
          <ac:chgData name="imada seiya is" userId="4e905a3c-6894-40a5-835b-f5c33d0a35a3" providerId="ADAL" clId="{85AF02C6-DDFD-49FE-85A9-BC235B223519}" dt="2025-06-09T11:42:22.420" v="10194" actId="1076"/>
          <ac:spMkLst>
            <pc:docMk/>
            <pc:sldMk cId="1410664166" sldId="287"/>
            <ac:spMk id="16" creationId="{43591CA5-6543-718A-650E-B6445E6CB363}"/>
          </ac:spMkLst>
        </pc:spChg>
        <pc:spChg chg="add mod">
          <ac:chgData name="imada seiya is" userId="4e905a3c-6894-40a5-835b-f5c33d0a35a3" providerId="ADAL" clId="{85AF02C6-DDFD-49FE-85A9-BC235B223519}" dt="2025-06-09T11:42:30.730" v="10196" actId="14100"/>
          <ac:spMkLst>
            <pc:docMk/>
            <pc:sldMk cId="1410664166" sldId="287"/>
            <ac:spMk id="17" creationId="{BC43C534-FBBC-DB90-2F1D-05F10925E739}"/>
          </ac:spMkLst>
        </pc:spChg>
        <pc:spChg chg="add mod">
          <ac:chgData name="imada seiya is" userId="4e905a3c-6894-40a5-835b-f5c33d0a35a3" providerId="ADAL" clId="{85AF02C6-DDFD-49FE-85A9-BC235B223519}" dt="2025-06-09T11:42:26.405" v="10195" actId="1076"/>
          <ac:spMkLst>
            <pc:docMk/>
            <pc:sldMk cId="1410664166" sldId="287"/>
            <ac:spMk id="19" creationId="{18894F62-3D5C-DCE5-E344-62DE2BEC87F4}"/>
          </ac:spMkLst>
        </pc:spChg>
        <pc:spChg chg="add del mod">
          <ac:chgData name="imada seiya is" userId="4e905a3c-6894-40a5-835b-f5c33d0a35a3" providerId="ADAL" clId="{85AF02C6-DDFD-49FE-85A9-BC235B223519}" dt="2025-06-09T11:41:20.219" v="10177" actId="478"/>
          <ac:spMkLst>
            <pc:docMk/>
            <pc:sldMk cId="1410664166" sldId="287"/>
            <ac:spMk id="21" creationId="{59C10EF3-53F5-D9EC-64CE-1BF6015D6FFD}"/>
          </ac:spMkLst>
        </pc:spChg>
        <pc:spChg chg="add del mod">
          <ac:chgData name="imada seiya is" userId="4e905a3c-6894-40a5-835b-f5c33d0a35a3" providerId="ADAL" clId="{85AF02C6-DDFD-49FE-85A9-BC235B223519}" dt="2025-06-09T11:41:20.219" v="10177" actId="478"/>
          <ac:spMkLst>
            <pc:docMk/>
            <pc:sldMk cId="1410664166" sldId="287"/>
            <ac:spMk id="22" creationId="{F113F5CA-0463-4269-35EB-C519A20890E2}"/>
          </ac:spMkLst>
        </pc:spChg>
        <pc:spChg chg="add del mod">
          <ac:chgData name="imada seiya is" userId="4e905a3c-6894-40a5-835b-f5c33d0a35a3" providerId="ADAL" clId="{85AF02C6-DDFD-49FE-85A9-BC235B223519}" dt="2025-06-09T11:41:42.292" v="10184" actId="478"/>
          <ac:spMkLst>
            <pc:docMk/>
            <pc:sldMk cId="1410664166" sldId="287"/>
            <ac:spMk id="23" creationId="{C5CB5D49-FA3E-28EC-64AE-918A6457825F}"/>
          </ac:spMkLst>
        </pc:spChg>
        <pc:spChg chg="add mod">
          <ac:chgData name="imada seiya is" userId="4e905a3c-6894-40a5-835b-f5c33d0a35a3" providerId="ADAL" clId="{85AF02C6-DDFD-49FE-85A9-BC235B223519}" dt="2025-06-09T11:43:00.754" v="10219" actId="14100"/>
          <ac:spMkLst>
            <pc:docMk/>
            <pc:sldMk cId="1410664166" sldId="287"/>
            <ac:spMk id="25" creationId="{739B77B8-89AF-CF9E-488A-7E089E318383}"/>
          </ac:spMkLst>
        </pc:spChg>
        <pc:spChg chg="add mod">
          <ac:chgData name="imada seiya is" userId="4e905a3c-6894-40a5-835b-f5c33d0a35a3" providerId="ADAL" clId="{85AF02C6-DDFD-49FE-85A9-BC235B223519}" dt="2025-06-09T11:42:55.829" v="10217" actId="1076"/>
          <ac:spMkLst>
            <pc:docMk/>
            <pc:sldMk cId="1410664166" sldId="287"/>
            <ac:spMk id="26" creationId="{A8BE6ADF-3BAF-7A29-6AC3-418A2685A054}"/>
          </ac:spMkLst>
        </pc:spChg>
        <pc:spChg chg="add mod">
          <ac:chgData name="imada seiya is" userId="4e905a3c-6894-40a5-835b-f5c33d0a35a3" providerId="ADAL" clId="{85AF02C6-DDFD-49FE-85A9-BC235B223519}" dt="2025-06-09T11:48:00.341" v="10494" actId="1076"/>
          <ac:spMkLst>
            <pc:docMk/>
            <pc:sldMk cId="1410664166" sldId="287"/>
            <ac:spMk id="27" creationId="{FB12843A-DC3B-07FD-F0B8-1D2BA3A510FB}"/>
          </ac:spMkLst>
        </pc:spChg>
        <pc:spChg chg="add del mod">
          <ac:chgData name="imada seiya is" userId="4e905a3c-6894-40a5-835b-f5c33d0a35a3" providerId="ADAL" clId="{85AF02C6-DDFD-49FE-85A9-BC235B223519}" dt="2025-06-09T11:36:37.321" v="10088" actId="478"/>
          <ac:spMkLst>
            <pc:docMk/>
            <pc:sldMk cId="1410664166" sldId="287"/>
            <ac:spMk id="41" creationId="{1847170E-1708-2A24-4D2D-444B56D06037}"/>
          </ac:spMkLst>
        </pc:spChg>
        <pc:spChg chg="add del mod">
          <ac:chgData name="imada seiya is" userId="4e905a3c-6894-40a5-835b-f5c33d0a35a3" providerId="ADAL" clId="{85AF02C6-DDFD-49FE-85A9-BC235B223519}" dt="2025-06-09T11:42:39.202" v="10199" actId="14100"/>
          <ac:spMkLst>
            <pc:docMk/>
            <pc:sldMk cId="1410664166" sldId="287"/>
            <ac:spMk id="42" creationId="{D8D61D3B-AB34-8016-5018-7C097B451A70}"/>
          </ac:spMkLst>
        </pc:spChg>
        <pc:picChg chg="add del mod">
          <ac:chgData name="imada seiya is" userId="4e905a3c-6894-40a5-835b-f5c33d0a35a3" providerId="ADAL" clId="{85AF02C6-DDFD-49FE-85A9-BC235B223519}" dt="2025-06-09T11:43:40.799" v="10234" actId="478"/>
          <ac:picMkLst>
            <pc:docMk/>
            <pc:sldMk cId="1410664166" sldId="287"/>
            <ac:picMk id="4" creationId="{22D0D7FA-DB17-F5B1-9A70-0930093D9756}"/>
          </ac:picMkLst>
        </pc:picChg>
        <pc:picChg chg="add mod">
          <ac:chgData name="imada seiya is" userId="4e905a3c-6894-40a5-835b-f5c33d0a35a3" providerId="ADAL" clId="{85AF02C6-DDFD-49FE-85A9-BC235B223519}" dt="2025-06-09T11:42:22.420" v="10194" actId="1076"/>
          <ac:picMkLst>
            <pc:docMk/>
            <pc:sldMk cId="1410664166" sldId="287"/>
            <ac:picMk id="5" creationId="{0D8059FA-C17F-EC63-4FF8-C0883F879049}"/>
          </ac:picMkLst>
        </pc:picChg>
        <pc:picChg chg="add mod ord">
          <ac:chgData name="imada seiya is" userId="4e905a3c-6894-40a5-835b-f5c33d0a35a3" providerId="ADAL" clId="{85AF02C6-DDFD-49FE-85A9-BC235B223519}" dt="2025-06-09T11:42:26.405" v="10195" actId="1076"/>
          <ac:picMkLst>
            <pc:docMk/>
            <pc:sldMk cId="1410664166" sldId="287"/>
            <ac:picMk id="9" creationId="{099A3F09-6B4A-C67F-41F8-67E0808B50C2}"/>
          </ac:picMkLst>
        </pc:picChg>
        <pc:picChg chg="add mod">
          <ac:chgData name="imada seiya is" userId="4e905a3c-6894-40a5-835b-f5c33d0a35a3" providerId="ADAL" clId="{85AF02C6-DDFD-49FE-85A9-BC235B223519}" dt="2025-06-09T11:42:22.420" v="10194" actId="1076"/>
          <ac:picMkLst>
            <pc:docMk/>
            <pc:sldMk cId="1410664166" sldId="287"/>
            <ac:picMk id="15" creationId="{871978A2-9F2F-13BB-4B3A-6DDC49811096}"/>
          </ac:picMkLst>
        </pc:picChg>
        <pc:picChg chg="add mod">
          <ac:chgData name="imada seiya is" userId="4e905a3c-6894-40a5-835b-f5c33d0a35a3" providerId="ADAL" clId="{85AF02C6-DDFD-49FE-85A9-BC235B223519}" dt="2025-06-09T11:42:26.405" v="10195" actId="1076"/>
          <ac:picMkLst>
            <pc:docMk/>
            <pc:sldMk cId="1410664166" sldId="287"/>
            <ac:picMk id="18" creationId="{CC9780F4-2562-FD14-6399-316425305748}"/>
          </ac:picMkLst>
        </pc:picChg>
        <pc:picChg chg="add mod modCrop">
          <ac:chgData name="imada seiya is" userId="4e905a3c-6894-40a5-835b-f5c33d0a35a3" providerId="ADAL" clId="{85AF02C6-DDFD-49FE-85A9-BC235B223519}" dt="2025-06-09T11:43:38.418" v="10232" actId="732"/>
          <ac:picMkLst>
            <pc:docMk/>
            <pc:sldMk cId="1410664166" sldId="287"/>
            <ac:picMk id="24" creationId="{DE33063C-6DE4-B592-7E81-CC57F0230CF0}"/>
          </ac:picMkLst>
        </pc:picChg>
        <pc:picChg chg="mod">
          <ac:chgData name="imada seiya is" userId="4e905a3c-6894-40a5-835b-f5c33d0a35a3" providerId="ADAL" clId="{85AF02C6-DDFD-49FE-85A9-BC235B223519}" dt="2025-06-09T11:41:35.929" v="10182" actId="1076"/>
          <ac:picMkLst>
            <pc:docMk/>
            <pc:sldMk cId="1410664166" sldId="287"/>
            <ac:picMk id="33" creationId="{D5B1797F-ECAF-9F94-2B72-5EE514C7B8E2}"/>
          </ac:picMkLst>
        </pc:picChg>
      </pc:sldChg>
      <pc:sldChg chg="addSp modSp add del modNotesTx">
        <pc:chgData name="imada seiya is" userId="4e905a3c-6894-40a5-835b-f5c33d0a35a3" providerId="ADAL" clId="{85AF02C6-DDFD-49FE-85A9-BC235B223519}" dt="2025-06-09T12:12:23.791" v="11758" actId="47"/>
        <pc:sldMkLst>
          <pc:docMk/>
          <pc:sldMk cId="1212166843" sldId="288"/>
        </pc:sldMkLst>
        <pc:spChg chg="add mod">
          <ac:chgData name="imada seiya is" userId="4e905a3c-6894-40a5-835b-f5c33d0a35a3" providerId="ADAL" clId="{85AF02C6-DDFD-49FE-85A9-BC235B223519}" dt="2025-06-09T12:01:48.508" v="11620"/>
          <ac:spMkLst>
            <pc:docMk/>
            <pc:sldMk cId="1212166843" sldId="288"/>
            <ac:spMk id="4" creationId="{AB4CCED3-5F60-EC06-6196-2010DD6A4090}"/>
          </ac:spMkLst>
        </pc:spChg>
      </pc:sldChg>
      <pc:sldChg chg="add del">
        <pc:chgData name="imada seiya is" userId="4e905a3c-6894-40a5-835b-f5c33d0a35a3" providerId="ADAL" clId="{85AF02C6-DDFD-49FE-85A9-BC235B223519}" dt="2025-06-09T11:52:53.860" v="10699"/>
        <pc:sldMkLst>
          <pc:docMk/>
          <pc:sldMk cId="1015464519" sldId="289"/>
        </pc:sldMkLst>
      </pc:sldChg>
      <pc:sldChg chg="addSp delSp modSp add del mod modNotesTx">
        <pc:chgData name="imada seiya is" userId="4e905a3c-6894-40a5-835b-f5c33d0a35a3" providerId="ADAL" clId="{85AF02C6-DDFD-49FE-85A9-BC235B223519}" dt="2025-06-11T04:27:02.980" v="14237" actId="47"/>
        <pc:sldMkLst>
          <pc:docMk/>
          <pc:sldMk cId="4105540099" sldId="289"/>
        </pc:sldMkLst>
        <pc:spChg chg="del">
          <ac:chgData name="imada seiya is" userId="4e905a3c-6894-40a5-835b-f5c33d0a35a3" providerId="ADAL" clId="{85AF02C6-DDFD-49FE-85A9-BC235B223519}" dt="2025-06-11T04:03:53.447" v="13947" actId="478"/>
          <ac:spMkLst>
            <pc:docMk/>
            <pc:sldMk cId="4105540099" sldId="289"/>
            <ac:spMk id="2" creationId="{DA5FFBAA-29BF-2F14-C742-61829030CA3C}"/>
          </ac:spMkLst>
        </pc:spChg>
        <pc:spChg chg="add mod topLvl">
          <ac:chgData name="imada seiya is" userId="4e905a3c-6894-40a5-835b-f5c33d0a35a3" providerId="ADAL" clId="{85AF02C6-DDFD-49FE-85A9-BC235B223519}" dt="2025-06-09T12:55:55.828" v="12224" actId="165"/>
          <ac:spMkLst>
            <pc:docMk/>
            <pc:sldMk cId="4105540099" sldId="289"/>
            <ac:spMk id="4" creationId="{CB4A5D8B-FF94-B198-2EEF-41DB48DC594C}"/>
          </ac:spMkLst>
        </pc:spChg>
        <pc:spChg chg="mod">
          <ac:chgData name="imada seiya is" userId="4e905a3c-6894-40a5-835b-f5c33d0a35a3" providerId="ADAL" clId="{85AF02C6-DDFD-49FE-85A9-BC235B223519}" dt="2025-06-09T12:06:31.247" v="11698" actId="1076"/>
          <ac:spMkLst>
            <pc:docMk/>
            <pc:sldMk cId="4105540099" sldId="289"/>
            <ac:spMk id="7" creationId="{1808354C-38E3-161F-4358-CC575BB8D235}"/>
          </ac:spMkLst>
        </pc:spChg>
        <pc:spChg chg="mod">
          <ac:chgData name="imada seiya is" userId="4e905a3c-6894-40a5-835b-f5c33d0a35a3" providerId="ADAL" clId="{85AF02C6-DDFD-49FE-85A9-BC235B223519}" dt="2025-06-09T12:06:31.247" v="11698" actId="1076"/>
          <ac:spMkLst>
            <pc:docMk/>
            <pc:sldMk cId="4105540099" sldId="289"/>
            <ac:spMk id="8" creationId="{81EF4311-CCBA-DEFB-DE8B-9852CD3F51C6}"/>
          </ac:spMkLst>
        </pc:spChg>
        <pc:spChg chg="mod">
          <ac:chgData name="imada seiya is" userId="4e905a3c-6894-40a5-835b-f5c33d0a35a3" providerId="ADAL" clId="{85AF02C6-DDFD-49FE-85A9-BC235B223519}" dt="2025-06-09T12:06:31.247" v="11698" actId="1076"/>
          <ac:spMkLst>
            <pc:docMk/>
            <pc:sldMk cId="4105540099" sldId="289"/>
            <ac:spMk id="10" creationId="{D9D6B4FD-5675-0374-DCA0-41F5CF320AD5}"/>
          </ac:spMkLst>
        </pc:spChg>
        <pc:spChg chg="mod">
          <ac:chgData name="imada seiya is" userId="4e905a3c-6894-40a5-835b-f5c33d0a35a3" providerId="ADAL" clId="{85AF02C6-DDFD-49FE-85A9-BC235B223519}" dt="2025-06-09T12:06:31.247" v="11698" actId="1076"/>
          <ac:spMkLst>
            <pc:docMk/>
            <pc:sldMk cId="4105540099" sldId="289"/>
            <ac:spMk id="11" creationId="{3D518202-43D0-9D5F-C7B6-E16CCFC58192}"/>
          </ac:spMkLst>
        </pc:spChg>
        <pc:spChg chg="mod">
          <ac:chgData name="imada seiya is" userId="4e905a3c-6894-40a5-835b-f5c33d0a35a3" providerId="ADAL" clId="{85AF02C6-DDFD-49FE-85A9-BC235B223519}" dt="2025-06-09T12:06:31.247" v="11698" actId="1076"/>
          <ac:spMkLst>
            <pc:docMk/>
            <pc:sldMk cId="4105540099" sldId="289"/>
            <ac:spMk id="16" creationId="{43591CA5-6543-718A-650E-B6445E6CB363}"/>
          </ac:spMkLst>
        </pc:spChg>
        <pc:spChg chg="mod">
          <ac:chgData name="imada seiya is" userId="4e905a3c-6894-40a5-835b-f5c33d0a35a3" providerId="ADAL" clId="{85AF02C6-DDFD-49FE-85A9-BC235B223519}" dt="2025-06-09T12:06:31.247" v="11698" actId="1076"/>
          <ac:spMkLst>
            <pc:docMk/>
            <pc:sldMk cId="4105540099" sldId="289"/>
            <ac:spMk id="17" creationId="{BC43C534-FBBC-DB90-2F1D-05F10925E739}"/>
          </ac:spMkLst>
        </pc:spChg>
        <pc:spChg chg="mod">
          <ac:chgData name="imada seiya is" userId="4e905a3c-6894-40a5-835b-f5c33d0a35a3" providerId="ADAL" clId="{85AF02C6-DDFD-49FE-85A9-BC235B223519}" dt="2025-06-09T12:06:31.247" v="11698" actId="1076"/>
          <ac:spMkLst>
            <pc:docMk/>
            <pc:sldMk cId="4105540099" sldId="289"/>
            <ac:spMk id="19" creationId="{18894F62-3D5C-DCE5-E344-62DE2BEC87F4}"/>
          </ac:spMkLst>
        </pc:spChg>
        <pc:spChg chg="add mod topLvl">
          <ac:chgData name="imada seiya is" userId="4e905a3c-6894-40a5-835b-f5c33d0a35a3" providerId="ADAL" clId="{85AF02C6-DDFD-49FE-85A9-BC235B223519}" dt="2025-06-09T12:56:01.872" v="12228" actId="14100"/>
          <ac:spMkLst>
            <pc:docMk/>
            <pc:sldMk cId="4105540099" sldId="289"/>
            <ac:spMk id="22" creationId="{4C52983B-724C-695C-9C49-E3FED28E0542}"/>
          </ac:spMkLst>
        </pc:spChg>
        <pc:spChg chg="add del mod">
          <ac:chgData name="imada seiya is" userId="4e905a3c-6894-40a5-835b-f5c33d0a35a3" providerId="ADAL" clId="{85AF02C6-DDFD-49FE-85A9-BC235B223519}" dt="2025-06-09T12:08:45.629" v="11711" actId="478"/>
          <ac:spMkLst>
            <pc:docMk/>
            <pc:sldMk cId="4105540099" sldId="289"/>
            <ac:spMk id="23" creationId="{1DFE20B0-2C49-0596-D50A-C96E19CA0589}"/>
          </ac:spMkLst>
        </pc:spChg>
        <pc:spChg chg="mod">
          <ac:chgData name="imada seiya is" userId="4e905a3c-6894-40a5-835b-f5c33d0a35a3" providerId="ADAL" clId="{85AF02C6-DDFD-49FE-85A9-BC235B223519}" dt="2025-06-09T12:06:31.247" v="11698" actId="1076"/>
          <ac:spMkLst>
            <pc:docMk/>
            <pc:sldMk cId="4105540099" sldId="289"/>
            <ac:spMk id="25" creationId="{739B77B8-89AF-CF9E-488A-7E089E318383}"/>
          </ac:spMkLst>
        </pc:spChg>
        <pc:spChg chg="mod">
          <ac:chgData name="imada seiya is" userId="4e905a3c-6894-40a5-835b-f5c33d0a35a3" providerId="ADAL" clId="{85AF02C6-DDFD-49FE-85A9-BC235B223519}" dt="2025-06-09T12:06:31.247" v="11698" actId="1076"/>
          <ac:spMkLst>
            <pc:docMk/>
            <pc:sldMk cId="4105540099" sldId="289"/>
            <ac:spMk id="26" creationId="{A8BE6ADF-3BAF-7A29-6AC3-418A2685A054}"/>
          </ac:spMkLst>
        </pc:spChg>
        <pc:spChg chg="mod">
          <ac:chgData name="imada seiya is" userId="4e905a3c-6894-40a5-835b-f5c33d0a35a3" providerId="ADAL" clId="{85AF02C6-DDFD-49FE-85A9-BC235B223519}" dt="2025-06-09T12:06:31.247" v="11698" actId="1076"/>
          <ac:spMkLst>
            <pc:docMk/>
            <pc:sldMk cId="4105540099" sldId="289"/>
            <ac:spMk id="27" creationId="{FB12843A-DC3B-07FD-F0B8-1D2BA3A510FB}"/>
          </ac:spMkLst>
        </pc:spChg>
        <pc:spChg chg="add mod topLvl">
          <ac:chgData name="imada seiya is" userId="4e905a3c-6894-40a5-835b-f5c33d0a35a3" providerId="ADAL" clId="{85AF02C6-DDFD-49FE-85A9-BC235B223519}" dt="2025-06-09T12:55:55.828" v="12224" actId="165"/>
          <ac:spMkLst>
            <pc:docMk/>
            <pc:sldMk cId="4105540099" sldId="289"/>
            <ac:spMk id="29" creationId="{77236DAC-216A-7C2E-8A2C-769E2228DD11}"/>
          </ac:spMkLst>
        </pc:spChg>
        <pc:spChg chg="mod">
          <ac:chgData name="imada seiya is" userId="4e905a3c-6894-40a5-835b-f5c33d0a35a3" providerId="ADAL" clId="{85AF02C6-DDFD-49FE-85A9-BC235B223519}" dt="2025-06-09T12:06:40.681" v="11700" actId="1076"/>
          <ac:spMkLst>
            <pc:docMk/>
            <pc:sldMk cId="4105540099" sldId="289"/>
            <ac:spMk id="37" creationId="{C1B90D59-51DA-0E5C-C979-F55428A0311C}"/>
          </ac:spMkLst>
        </pc:spChg>
        <pc:spChg chg="mod">
          <ac:chgData name="imada seiya is" userId="4e905a3c-6894-40a5-835b-f5c33d0a35a3" providerId="ADAL" clId="{85AF02C6-DDFD-49FE-85A9-BC235B223519}" dt="2025-06-09T12:06:31.247" v="11698" actId="1076"/>
          <ac:spMkLst>
            <pc:docMk/>
            <pc:sldMk cId="4105540099" sldId="289"/>
            <ac:spMk id="42" creationId="{D8D61D3B-AB34-8016-5018-7C097B451A70}"/>
          </ac:spMkLst>
        </pc:spChg>
        <pc:grpChg chg="add del mod">
          <ac:chgData name="imada seiya is" userId="4e905a3c-6894-40a5-835b-f5c33d0a35a3" providerId="ADAL" clId="{85AF02C6-DDFD-49FE-85A9-BC235B223519}" dt="2025-06-09T12:10:37.851" v="11732" actId="165"/>
          <ac:grpSpMkLst>
            <pc:docMk/>
            <pc:sldMk cId="4105540099" sldId="289"/>
            <ac:grpSpMk id="30" creationId="{3B91C3C9-550C-4EC9-3712-0D2C9215BB65}"/>
          </ac:grpSpMkLst>
        </pc:grpChg>
        <pc:grpChg chg="add del mod">
          <ac:chgData name="imada seiya is" userId="4e905a3c-6894-40a5-835b-f5c33d0a35a3" providerId="ADAL" clId="{85AF02C6-DDFD-49FE-85A9-BC235B223519}" dt="2025-06-09T12:55:55.828" v="12224" actId="165"/>
          <ac:grpSpMkLst>
            <pc:docMk/>
            <pc:sldMk cId="4105540099" sldId="289"/>
            <ac:grpSpMk id="31" creationId="{FDF5B165-B434-F552-9EBB-56130FD5E40D}"/>
          </ac:grpSpMkLst>
        </pc:grpChg>
        <pc:picChg chg="mod">
          <ac:chgData name="imada seiya is" userId="4e905a3c-6894-40a5-835b-f5c33d0a35a3" providerId="ADAL" clId="{85AF02C6-DDFD-49FE-85A9-BC235B223519}" dt="2025-06-09T12:06:31.247" v="11698" actId="1076"/>
          <ac:picMkLst>
            <pc:docMk/>
            <pc:sldMk cId="4105540099" sldId="289"/>
            <ac:picMk id="5" creationId="{0D8059FA-C17F-EC63-4FF8-C0883F879049}"/>
          </ac:picMkLst>
        </pc:picChg>
        <pc:picChg chg="mod">
          <ac:chgData name="imada seiya is" userId="4e905a3c-6894-40a5-835b-f5c33d0a35a3" providerId="ADAL" clId="{85AF02C6-DDFD-49FE-85A9-BC235B223519}" dt="2025-06-09T12:06:31.247" v="11698" actId="1076"/>
          <ac:picMkLst>
            <pc:docMk/>
            <pc:sldMk cId="4105540099" sldId="289"/>
            <ac:picMk id="6" creationId="{49AC7DC8-2DAE-0444-80EF-DF773EA7BBEB}"/>
          </ac:picMkLst>
        </pc:picChg>
        <pc:picChg chg="mod">
          <ac:chgData name="imada seiya is" userId="4e905a3c-6894-40a5-835b-f5c33d0a35a3" providerId="ADAL" clId="{85AF02C6-DDFD-49FE-85A9-BC235B223519}" dt="2025-06-09T12:06:31.247" v="11698" actId="1076"/>
          <ac:picMkLst>
            <pc:docMk/>
            <pc:sldMk cId="4105540099" sldId="289"/>
            <ac:picMk id="9" creationId="{099A3F09-6B4A-C67F-41F8-67E0808B50C2}"/>
          </ac:picMkLst>
        </pc:picChg>
        <pc:picChg chg="mod">
          <ac:chgData name="imada seiya is" userId="4e905a3c-6894-40a5-835b-f5c33d0a35a3" providerId="ADAL" clId="{85AF02C6-DDFD-49FE-85A9-BC235B223519}" dt="2025-06-09T12:06:31.247" v="11698" actId="1076"/>
          <ac:picMkLst>
            <pc:docMk/>
            <pc:sldMk cId="4105540099" sldId="289"/>
            <ac:picMk id="12" creationId="{2148F909-EB32-60FB-C37A-3FA52B008794}"/>
          </ac:picMkLst>
        </pc:picChg>
        <pc:picChg chg="mod">
          <ac:chgData name="imada seiya is" userId="4e905a3c-6894-40a5-835b-f5c33d0a35a3" providerId="ADAL" clId="{85AF02C6-DDFD-49FE-85A9-BC235B223519}" dt="2025-06-09T12:06:31.247" v="11698" actId="1076"/>
          <ac:picMkLst>
            <pc:docMk/>
            <pc:sldMk cId="4105540099" sldId="289"/>
            <ac:picMk id="15" creationId="{871978A2-9F2F-13BB-4B3A-6DDC49811096}"/>
          </ac:picMkLst>
        </pc:picChg>
        <pc:picChg chg="mod">
          <ac:chgData name="imada seiya is" userId="4e905a3c-6894-40a5-835b-f5c33d0a35a3" providerId="ADAL" clId="{85AF02C6-DDFD-49FE-85A9-BC235B223519}" dt="2025-06-09T12:06:31.247" v="11698" actId="1076"/>
          <ac:picMkLst>
            <pc:docMk/>
            <pc:sldMk cId="4105540099" sldId="289"/>
            <ac:picMk id="18" creationId="{CC9780F4-2562-FD14-6399-316425305748}"/>
          </ac:picMkLst>
        </pc:picChg>
        <pc:picChg chg="mod">
          <ac:chgData name="imada seiya is" userId="4e905a3c-6894-40a5-835b-f5c33d0a35a3" providerId="ADAL" clId="{85AF02C6-DDFD-49FE-85A9-BC235B223519}" dt="2025-06-09T12:06:31.247" v="11698" actId="1076"/>
          <ac:picMkLst>
            <pc:docMk/>
            <pc:sldMk cId="4105540099" sldId="289"/>
            <ac:picMk id="20" creationId="{1D074045-05C1-2203-667A-50E6756EE960}"/>
          </ac:picMkLst>
        </pc:picChg>
        <pc:picChg chg="mod">
          <ac:chgData name="imada seiya is" userId="4e905a3c-6894-40a5-835b-f5c33d0a35a3" providerId="ADAL" clId="{85AF02C6-DDFD-49FE-85A9-BC235B223519}" dt="2025-06-09T12:06:31.247" v="11698" actId="1076"/>
          <ac:picMkLst>
            <pc:docMk/>
            <pc:sldMk cId="4105540099" sldId="289"/>
            <ac:picMk id="24" creationId="{DE33063C-6DE4-B592-7E81-CC57F0230CF0}"/>
          </ac:picMkLst>
        </pc:picChg>
        <pc:picChg chg="add mod">
          <ac:chgData name="imada seiya is" userId="4e905a3c-6894-40a5-835b-f5c33d0a35a3" providerId="ADAL" clId="{85AF02C6-DDFD-49FE-85A9-BC235B223519}" dt="2025-06-09T12:55:43.333" v="12223" actId="1076"/>
          <ac:picMkLst>
            <pc:docMk/>
            <pc:sldMk cId="4105540099" sldId="289"/>
            <ac:picMk id="28" creationId="{66256D41-8DFD-5287-63BF-89FC936959F9}"/>
          </ac:picMkLst>
        </pc:picChg>
        <pc:picChg chg="mod">
          <ac:chgData name="imada seiya is" userId="4e905a3c-6894-40a5-835b-f5c33d0a35a3" providerId="ADAL" clId="{85AF02C6-DDFD-49FE-85A9-BC235B223519}" dt="2025-06-09T12:06:31.247" v="11698" actId="1076"/>
          <ac:picMkLst>
            <pc:docMk/>
            <pc:sldMk cId="4105540099" sldId="289"/>
            <ac:picMk id="33" creationId="{D5B1797F-ECAF-9F94-2B72-5EE514C7B8E2}"/>
          </ac:picMkLst>
        </pc:picChg>
        <pc:cxnChg chg="mod">
          <ac:chgData name="imada seiya is" userId="4e905a3c-6894-40a5-835b-f5c33d0a35a3" providerId="ADAL" clId="{85AF02C6-DDFD-49FE-85A9-BC235B223519}" dt="2025-06-09T12:06:31.247" v="11698" actId="1076"/>
          <ac:cxnSpMkLst>
            <pc:docMk/>
            <pc:sldMk cId="4105540099" sldId="289"/>
            <ac:cxnSpMk id="3" creationId="{FB18A18A-9538-464D-8025-E1F142456A91}"/>
          </ac:cxnSpMkLst>
        </pc:cxnChg>
        <pc:cxnChg chg="mod">
          <ac:chgData name="imada seiya is" userId="4e905a3c-6894-40a5-835b-f5c33d0a35a3" providerId="ADAL" clId="{85AF02C6-DDFD-49FE-85A9-BC235B223519}" dt="2025-06-09T12:06:31.247" v="11698" actId="1076"/>
          <ac:cxnSpMkLst>
            <pc:docMk/>
            <pc:sldMk cId="4105540099" sldId="289"/>
            <ac:cxnSpMk id="13" creationId="{98443D7E-0E1B-4A20-D3C6-21AC9A236255}"/>
          </ac:cxnSpMkLst>
        </pc:cxnChg>
        <pc:cxnChg chg="mod">
          <ac:chgData name="imada seiya is" userId="4e905a3c-6894-40a5-835b-f5c33d0a35a3" providerId="ADAL" clId="{85AF02C6-DDFD-49FE-85A9-BC235B223519}" dt="2025-06-09T12:06:31.247" v="11698" actId="1076"/>
          <ac:cxnSpMkLst>
            <pc:docMk/>
            <pc:sldMk cId="4105540099" sldId="289"/>
            <ac:cxnSpMk id="14" creationId="{75266FC5-F526-AD58-9F24-19A4DBD489B9}"/>
          </ac:cxnSpMkLst>
        </pc:cxnChg>
      </pc:sldChg>
      <pc:sldChg chg="add del ord">
        <pc:chgData name="imada seiya is" userId="4e905a3c-6894-40a5-835b-f5c33d0a35a3" providerId="ADAL" clId="{85AF02C6-DDFD-49FE-85A9-BC235B223519}" dt="2025-06-09T12:11:30.600" v="11747" actId="47"/>
        <pc:sldMkLst>
          <pc:docMk/>
          <pc:sldMk cId="1524246777" sldId="290"/>
        </pc:sldMkLst>
      </pc:sldChg>
      <pc:sldChg chg="addSp delSp modSp add del mod modNotesTx">
        <pc:chgData name="imada seiya is" userId="4e905a3c-6894-40a5-835b-f5c33d0a35a3" providerId="ADAL" clId="{85AF02C6-DDFD-49FE-85A9-BC235B223519}" dt="2025-06-11T04:27:01.980" v="14236" actId="47"/>
        <pc:sldMkLst>
          <pc:docMk/>
          <pc:sldMk cId="116094683" sldId="291"/>
        </pc:sldMkLst>
        <pc:spChg chg="del">
          <ac:chgData name="imada seiya is" userId="4e905a3c-6894-40a5-835b-f5c33d0a35a3" providerId="ADAL" clId="{85AF02C6-DDFD-49FE-85A9-BC235B223519}" dt="2025-06-11T04:03:55.514" v="13948" actId="478"/>
          <ac:spMkLst>
            <pc:docMk/>
            <pc:sldMk cId="116094683" sldId="291"/>
            <ac:spMk id="2" creationId="{DA5FFBAA-29BF-2F14-C742-61829030CA3C}"/>
          </ac:spMkLst>
        </pc:spChg>
        <pc:spChg chg="mod">
          <ac:chgData name="imada seiya is" userId="4e905a3c-6894-40a5-835b-f5c33d0a35a3" providerId="ADAL" clId="{85AF02C6-DDFD-49FE-85A9-BC235B223519}" dt="2025-06-09T12:17:04.913" v="11863" actId="1076"/>
          <ac:spMkLst>
            <pc:docMk/>
            <pc:sldMk cId="116094683" sldId="291"/>
            <ac:spMk id="4" creationId="{CB4A5D8B-FF94-B198-2EEF-41DB48DC594C}"/>
          </ac:spMkLst>
        </pc:spChg>
        <pc:spChg chg="mod">
          <ac:chgData name="imada seiya is" userId="4e905a3c-6894-40a5-835b-f5c33d0a35a3" providerId="ADAL" clId="{85AF02C6-DDFD-49FE-85A9-BC235B223519}" dt="2025-06-09T12:12:49.365" v="11764" actId="207"/>
          <ac:spMkLst>
            <pc:docMk/>
            <pc:sldMk cId="116094683" sldId="291"/>
            <ac:spMk id="16" creationId="{43591CA5-6543-718A-650E-B6445E6CB363}"/>
          </ac:spMkLst>
        </pc:spChg>
        <pc:spChg chg="mod">
          <ac:chgData name="imada seiya is" userId="4e905a3c-6894-40a5-835b-f5c33d0a35a3" providerId="ADAL" clId="{85AF02C6-DDFD-49FE-85A9-BC235B223519}" dt="2025-06-09T12:12:02.110" v="11751" actId="208"/>
          <ac:spMkLst>
            <pc:docMk/>
            <pc:sldMk cId="116094683" sldId="291"/>
            <ac:spMk id="17" creationId="{BC43C534-FBBC-DB90-2F1D-05F10925E739}"/>
          </ac:spMkLst>
        </pc:spChg>
        <pc:spChg chg="mod">
          <ac:chgData name="imada seiya is" userId="4e905a3c-6894-40a5-835b-f5c33d0a35a3" providerId="ADAL" clId="{85AF02C6-DDFD-49FE-85A9-BC235B223519}" dt="2025-06-09T12:11:55.045" v="11750" actId="207"/>
          <ac:spMkLst>
            <pc:docMk/>
            <pc:sldMk cId="116094683" sldId="291"/>
            <ac:spMk id="19" creationId="{18894F62-3D5C-DCE5-E344-62DE2BEC87F4}"/>
          </ac:spMkLst>
        </pc:spChg>
        <pc:spChg chg="add mod">
          <ac:chgData name="imada seiya is" userId="4e905a3c-6894-40a5-835b-f5c33d0a35a3" providerId="ADAL" clId="{85AF02C6-DDFD-49FE-85A9-BC235B223519}" dt="2025-06-11T04:21:38.713" v="14164"/>
          <ac:spMkLst>
            <pc:docMk/>
            <pc:sldMk cId="116094683" sldId="291"/>
            <ac:spMk id="21" creationId="{9C923A1D-266F-4887-8452-FB6804F9AEB5}"/>
          </ac:spMkLst>
        </pc:spChg>
        <pc:spChg chg="mod">
          <ac:chgData name="imada seiya is" userId="4e905a3c-6894-40a5-835b-f5c33d0a35a3" providerId="ADAL" clId="{85AF02C6-DDFD-49FE-85A9-BC235B223519}" dt="2025-06-09T12:17:15.277" v="11865" actId="14100"/>
          <ac:spMkLst>
            <pc:docMk/>
            <pc:sldMk cId="116094683" sldId="291"/>
            <ac:spMk id="22" creationId="{4C52983B-724C-695C-9C49-E3FED28E0542}"/>
          </ac:spMkLst>
        </pc:spChg>
        <pc:spChg chg="mod">
          <ac:chgData name="imada seiya is" userId="4e905a3c-6894-40a5-835b-f5c33d0a35a3" providerId="ADAL" clId="{85AF02C6-DDFD-49FE-85A9-BC235B223519}" dt="2025-06-09T12:12:02.110" v="11751" actId="208"/>
          <ac:spMkLst>
            <pc:docMk/>
            <pc:sldMk cId="116094683" sldId="291"/>
            <ac:spMk id="25" creationId="{739B77B8-89AF-CF9E-488A-7E089E318383}"/>
          </ac:spMkLst>
        </pc:spChg>
        <pc:spChg chg="mod">
          <ac:chgData name="imada seiya is" userId="4e905a3c-6894-40a5-835b-f5c33d0a35a3" providerId="ADAL" clId="{85AF02C6-DDFD-49FE-85A9-BC235B223519}" dt="2025-06-09T12:11:55.045" v="11750" actId="207"/>
          <ac:spMkLst>
            <pc:docMk/>
            <pc:sldMk cId="116094683" sldId="291"/>
            <ac:spMk id="26" creationId="{A8BE6ADF-3BAF-7A29-6AC3-418A2685A054}"/>
          </ac:spMkLst>
        </pc:spChg>
        <pc:spChg chg="mod">
          <ac:chgData name="imada seiya is" userId="4e905a3c-6894-40a5-835b-f5c33d0a35a3" providerId="ADAL" clId="{85AF02C6-DDFD-49FE-85A9-BC235B223519}" dt="2025-06-09T12:17:04.913" v="11863" actId="1076"/>
          <ac:spMkLst>
            <pc:docMk/>
            <pc:sldMk cId="116094683" sldId="291"/>
            <ac:spMk id="29" creationId="{77236DAC-216A-7C2E-8A2C-769E2228DD11}"/>
          </ac:spMkLst>
        </pc:spChg>
        <pc:spChg chg="mod">
          <ac:chgData name="imada seiya is" userId="4e905a3c-6894-40a5-835b-f5c33d0a35a3" providerId="ADAL" clId="{85AF02C6-DDFD-49FE-85A9-BC235B223519}" dt="2025-06-09T12:13:00.330" v="11767" actId="208"/>
          <ac:spMkLst>
            <pc:docMk/>
            <pc:sldMk cId="116094683" sldId="291"/>
            <ac:spMk id="42" creationId="{D8D61D3B-AB34-8016-5018-7C097B451A70}"/>
          </ac:spMkLst>
        </pc:spChg>
        <pc:picChg chg="mod">
          <ac:chgData name="imada seiya is" userId="4e905a3c-6894-40a5-835b-f5c33d0a35a3" providerId="ADAL" clId="{85AF02C6-DDFD-49FE-85A9-BC235B223519}" dt="2025-06-09T12:12:53.058" v="11765"/>
          <ac:picMkLst>
            <pc:docMk/>
            <pc:sldMk cId="116094683" sldId="291"/>
            <ac:picMk id="5" creationId="{0D8059FA-C17F-EC63-4FF8-C0883F879049}"/>
          </ac:picMkLst>
        </pc:picChg>
        <pc:picChg chg="mod">
          <ac:chgData name="imada seiya is" userId="4e905a3c-6894-40a5-835b-f5c33d0a35a3" providerId="ADAL" clId="{85AF02C6-DDFD-49FE-85A9-BC235B223519}" dt="2025-06-09T12:11:41.007" v="11748" actId="1362"/>
          <ac:picMkLst>
            <pc:docMk/>
            <pc:sldMk cId="116094683" sldId="291"/>
            <ac:picMk id="9" creationId="{099A3F09-6B4A-C67F-41F8-67E0808B50C2}"/>
          </ac:picMkLst>
        </pc:picChg>
        <pc:picChg chg="mod">
          <ac:chgData name="imada seiya is" userId="4e905a3c-6894-40a5-835b-f5c33d0a35a3" providerId="ADAL" clId="{85AF02C6-DDFD-49FE-85A9-BC235B223519}" dt="2025-06-09T12:12:57.704" v="11766" actId="207"/>
          <ac:picMkLst>
            <pc:docMk/>
            <pc:sldMk cId="116094683" sldId="291"/>
            <ac:picMk id="15" creationId="{871978A2-9F2F-13BB-4B3A-6DDC49811096}"/>
          </ac:picMkLst>
        </pc:picChg>
        <pc:picChg chg="mod">
          <ac:chgData name="imada seiya is" userId="4e905a3c-6894-40a5-835b-f5c33d0a35a3" providerId="ADAL" clId="{85AF02C6-DDFD-49FE-85A9-BC235B223519}" dt="2025-06-09T12:12:12.939" v="11753"/>
          <ac:picMkLst>
            <pc:docMk/>
            <pc:sldMk cId="116094683" sldId="291"/>
            <ac:picMk id="18" creationId="{CC9780F4-2562-FD14-6399-316425305748}"/>
          </ac:picMkLst>
        </pc:picChg>
        <pc:picChg chg="mod">
          <ac:chgData name="imada seiya is" userId="4e905a3c-6894-40a5-835b-f5c33d0a35a3" providerId="ADAL" clId="{85AF02C6-DDFD-49FE-85A9-BC235B223519}" dt="2025-06-09T12:12:10.012" v="11752"/>
          <ac:picMkLst>
            <pc:docMk/>
            <pc:sldMk cId="116094683" sldId="291"/>
            <ac:picMk id="24" creationId="{DE33063C-6DE4-B592-7E81-CC57F0230CF0}"/>
          </ac:picMkLst>
        </pc:picChg>
        <pc:picChg chg="mod">
          <ac:chgData name="imada seiya is" userId="4e905a3c-6894-40a5-835b-f5c33d0a35a3" providerId="ADAL" clId="{85AF02C6-DDFD-49FE-85A9-BC235B223519}" dt="2025-06-09T12:13:04.641" v="11768" actId="1076"/>
          <ac:picMkLst>
            <pc:docMk/>
            <pc:sldMk cId="116094683" sldId="291"/>
            <ac:picMk id="28" creationId="{66256D41-8DFD-5287-63BF-89FC936959F9}"/>
          </ac:picMkLst>
        </pc:picChg>
      </pc:sldChg>
      <pc:sldChg chg="addSp delSp modSp add mod ord modNotesTx">
        <pc:chgData name="imada seiya is" userId="4e905a3c-6894-40a5-835b-f5c33d0a35a3" providerId="ADAL" clId="{85AF02C6-DDFD-49FE-85A9-BC235B223519}" dt="2025-06-29T10:36:31.220" v="26333" actId="20577"/>
        <pc:sldMkLst>
          <pc:docMk/>
          <pc:sldMk cId="1896650226" sldId="292"/>
        </pc:sldMkLst>
        <pc:spChg chg="add mod">
          <ac:chgData name="imada seiya is" userId="4e905a3c-6894-40a5-835b-f5c33d0a35a3" providerId="ADAL" clId="{85AF02C6-DDFD-49FE-85A9-BC235B223519}" dt="2025-06-26T14:13:05.308" v="25240" actId="1076"/>
          <ac:spMkLst>
            <pc:docMk/>
            <pc:sldMk cId="1896650226" sldId="292"/>
            <ac:spMk id="2" creationId="{1B24A5C8-999A-E1B4-22E0-03C98855124E}"/>
          </ac:spMkLst>
        </pc:spChg>
        <pc:spChg chg="del">
          <ac:chgData name="imada seiya is" userId="4e905a3c-6894-40a5-835b-f5c33d0a35a3" providerId="ADAL" clId="{85AF02C6-DDFD-49FE-85A9-BC235B223519}" dt="2025-06-11T04:03:49.611" v="13946" actId="478"/>
          <ac:spMkLst>
            <pc:docMk/>
            <pc:sldMk cId="1896650226" sldId="292"/>
            <ac:spMk id="2" creationId="{DA5FFBAA-29BF-2F14-C742-61829030CA3C}"/>
          </ac:spMkLst>
        </pc:spChg>
        <pc:spChg chg="add mod">
          <ac:chgData name="imada seiya is" userId="4e905a3c-6894-40a5-835b-f5c33d0a35a3" providerId="ADAL" clId="{85AF02C6-DDFD-49FE-85A9-BC235B223519}" dt="2025-06-26T14:13:05.308" v="25240" actId="1076"/>
          <ac:spMkLst>
            <pc:docMk/>
            <pc:sldMk cId="1896650226" sldId="292"/>
            <ac:spMk id="4" creationId="{86A59CA6-C284-0F94-49A7-CBA3E18AC347}"/>
          </ac:spMkLst>
        </pc:spChg>
        <pc:spChg chg="add del mod">
          <ac:chgData name="imada seiya is" userId="4e905a3c-6894-40a5-835b-f5c33d0a35a3" providerId="ADAL" clId="{85AF02C6-DDFD-49FE-85A9-BC235B223519}" dt="2025-06-11T04:06:58.172" v="14003" actId="478"/>
          <ac:spMkLst>
            <pc:docMk/>
            <pc:sldMk cId="1896650226" sldId="292"/>
            <ac:spMk id="4" creationId="{CB4A5D8B-FF94-B198-2EEF-41DB48DC594C}"/>
          </ac:spMkLst>
        </pc:spChg>
        <pc:spChg chg="mod">
          <ac:chgData name="imada seiya is" userId="4e905a3c-6894-40a5-835b-f5c33d0a35a3" providerId="ADAL" clId="{85AF02C6-DDFD-49FE-85A9-BC235B223519}" dt="2025-06-11T04:21:18.172" v="14160" actId="1076"/>
          <ac:spMkLst>
            <pc:docMk/>
            <pc:sldMk cId="1896650226" sldId="292"/>
            <ac:spMk id="7" creationId="{1808354C-38E3-161F-4358-CC575BB8D235}"/>
          </ac:spMkLst>
        </pc:spChg>
        <pc:spChg chg="mod">
          <ac:chgData name="imada seiya is" userId="4e905a3c-6894-40a5-835b-f5c33d0a35a3" providerId="ADAL" clId="{85AF02C6-DDFD-49FE-85A9-BC235B223519}" dt="2025-06-11T04:21:18.172" v="14160" actId="1076"/>
          <ac:spMkLst>
            <pc:docMk/>
            <pc:sldMk cId="1896650226" sldId="292"/>
            <ac:spMk id="8" creationId="{81EF4311-CCBA-DEFB-DE8B-9852CD3F51C6}"/>
          </ac:spMkLst>
        </pc:spChg>
        <pc:spChg chg="mod">
          <ac:chgData name="imada seiya is" userId="4e905a3c-6894-40a5-835b-f5c33d0a35a3" providerId="ADAL" clId="{85AF02C6-DDFD-49FE-85A9-BC235B223519}" dt="2025-06-11T04:21:18.172" v="14160" actId="1076"/>
          <ac:spMkLst>
            <pc:docMk/>
            <pc:sldMk cId="1896650226" sldId="292"/>
            <ac:spMk id="10" creationId="{D9D6B4FD-5675-0374-DCA0-41F5CF320AD5}"/>
          </ac:spMkLst>
        </pc:spChg>
        <pc:spChg chg="mod">
          <ac:chgData name="imada seiya is" userId="4e905a3c-6894-40a5-835b-f5c33d0a35a3" providerId="ADAL" clId="{85AF02C6-DDFD-49FE-85A9-BC235B223519}" dt="2025-06-11T04:21:18.172" v="14160" actId="1076"/>
          <ac:spMkLst>
            <pc:docMk/>
            <pc:sldMk cId="1896650226" sldId="292"/>
            <ac:spMk id="11" creationId="{3D518202-43D0-9D5F-C7B6-E16CCFC58192}"/>
          </ac:spMkLst>
        </pc:spChg>
        <pc:spChg chg="add del mod">
          <ac:chgData name="imada seiya is" userId="4e905a3c-6894-40a5-835b-f5c33d0a35a3" providerId="ADAL" clId="{85AF02C6-DDFD-49FE-85A9-BC235B223519}" dt="2025-06-11T04:21:18.172" v="14160" actId="1076"/>
          <ac:spMkLst>
            <pc:docMk/>
            <pc:sldMk cId="1896650226" sldId="292"/>
            <ac:spMk id="16" creationId="{43591CA5-6543-718A-650E-B6445E6CB363}"/>
          </ac:spMkLst>
        </pc:spChg>
        <pc:spChg chg="add mod">
          <ac:chgData name="imada seiya is" userId="4e905a3c-6894-40a5-835b-f5c33d0a35a3" providerId="ADAL" clId="{85AF02C6-DDFD-49FE-85A9-BC235B223519}" dt="2025-06-29T10:36:31.220" v="26333" actId="20577"/>
          <ac:spMkLst>
            <pc:docMk/>
            <pc:sldMk cId="1896650226" sldId="292"/>
            <ac:spMk id="17" creationId="{83070F31-3A99-EADD-4D9D-53BE9BBA62BE}"/>
          </ac:spMkLst>
        </pc:spChg>
        <pc:spChg chg="del mod">
          <ac:chgData name="imada seiya is" userId="4e905a3c-6894-40a5-835b-f5c33d0a35a3" providerId="ADAL" clId="{85AF02C6-DDFD-49FE-85A9-BC235B223519}" dt="2025-06-11T04:07:48.262" v="14013" actId="478"/>
          <ac:spMkLst>
            <pc:docMk/>
            <pc:sldMk cId="1896650226" sldId="292"/>
            <ac:spMk id="17" creationId="{BC43C534-FBBC-DB90-2F1D-05F10925E739}"/>
          </ac:spMkLst>
        </pc:spChg>
        <pc:spChg chg="mod">
          <ac:chgData name="imada seiya is" userId="4e905a3c-6894-40a5-835b-f5c33d0a35a3" providerId="ADAL" clId="{85AF02C6-DDFD-49FE-85A9-BC235B223519}" dt="2025-06-11T04:21:18.172" v="14160" actId="1076"/>
          <ac:spMkLst>
            <pc:docMk/>
            <pc:sldMk cId="1896650226" sldId="292"/>
            <ac:spMk id="19" creationId="{18894F62-3D5C-DCE5-E344-62DE2BEC87F4}"/>
          </ac:spMkLst>
        </pc:spChg>
        <pc:spChg chg="add del mod">
          <ac:chgData name="imada seiya is" userId="4e905a3c-6894-40a5-835b-f5c33d0a35a3" providerId="ADAL" clId="{85AF02C6-DDFD-49FE-85A9-BC235B223519}" dt="2025-06-11T04:06:58.172" v="14003" actId="478"/>
          <ac:spMkLst>
            <pc:docMk/>
            <pc:sldMk cId="1896650226" sldId="292"/>
            <ac:spMk id="22" creationId="{4C52983B-724C-695C-9C49-E3FED28E0542}"/>
          </ac:spMkLst>
        </pc:spChg>
        <pc:spChg chg="del mod">
          <ac:chgData name="imada seiya is" userId="4e905a3c-6894-40a5-835b-f5c33d0a35a3" providerId="ADAL" clId="{85AF02C6-DDFD-49FE-85A9-BC235B223519}" dt="2025-06-11T04:07:49.847" v="14014" actId="478"/>
          <ac:spMkLst>
            <pc:docMk/>
            <pc:sldMk cId="1896650226" sldId="292"/>
            <ac:spMk id="25" creationId="{739B77B8-89AF-CF9E-488A-7E089E318383}"/>
          </ac:spMkLst>
        </pc:spChg>
        <pc:spChg chg="mod">
          <ac:chgData name="imada seiya is" userId="4e905a3c-6894-40a5-835b-f5c33d0a35a3" providerId="ADAL" clId="{85AF02C6-DDFD-49FE-85A9-BC235B223519}" dt="2025-06-11T04:21:18.172" v="14160" actId="1076"/>
          <ac:spMkLst>
            <pc:docMk/>
            <pc:sldMk cId="1896650226" sldId="292"/>
            <ac:spMk id="26" creationId="{A8BE6ADF-3BAF-7A29-6AC3-418A2685A054}"/>
          </ac:spMkLst>
        </pc:spChg>
        <pc:spChg chg="mod">
          <ac:chgData name="imada seiya is" userId="4e905a3c-6894-40a5-835b-f5c33d0a35a3" providerId="ADAL" clId="{85AF02C6-DDFD-49FE-85A9-BC235B223519}" dt="2025-06-11T04:23:33.393" v="14189" actId="1076"/>
          <ac:spMkLst>
            <pc:docMk/>
            <pc:sldMk cId="1896650226" sldId="292"/>
            <ac:spMk id="27" creationId="{FB12843A-DC3B-07FD-F0B8-1D2BA3A510FB}"/>
          </ac:spMkLst>
        </pc:spChg>
        <pc:spChg chg="add del mod">
          <ac:chgData name="imada seiya is" userId="4e905a3c-6894-40a5-835b-f5c33d0a35a3" providerId="ADAL" clId="{85AF02C6-DDFD-49FE-85A9-BC235B223519}" dt="2025-06-11T04:06:58.172" v="14003" actId="478"/>
          <ac:spMkLst>
            <pc:docMk/>
            <pc:sldMk cId="1896650226" sldId="292"/>
            <ac:spMk id="29" creationId="{77236DAC-216A-7C2E-8A2C-769E2228DD11}"/>
          </ac:spMkLst>
        </pc:spChg>
        <pc:spChg chg="mod">
          <ac:chgData name="imada seiya is" userId="4e905a3c-6894-40a5-835b-f5c33d0a35a3" providerId="ADAL" clId="{85AF02C6-DDFD-49FE-85A9-BC235B223519}" dt="2025-06-11T04:18:09.623" v="14110" actId="1076"/>
          <ac:spMkLst>
            <pc:docMk/>
            <pc:sldMk cId="1896650226" sldId="292"/>
            <ac:spMk id="37" creationId="{C1B90D59-51DA-0E5C-C979-F55428A0311C}"/>
          </ac:spMkLst>
        </pc:spChg>
        <pc:spChg chg="del">
          <ac:chgData name="imada seiya is" userId="4e905a3c-6894-40a5-835b-f5c33d0a35a3" providerId="ADAL" clId="{85AF02C6-DDFD-49FE-85A9-BC235B223519}" dt="2025-06-11T04:07:53.338" v="14017" actId="478"/>
          <ac:spMkLst>
            <pc:docMk/>
            <pc:sldMk cId="1896650226" sldId="292"/>
            <ac:spMk id="42" creationId="{D8D61D3B-AB34-8016-5018-7C097B451A70}"/>
          </ac:spMkLst>
        </pc:spChg>
        <pc:spChg chg="add del mod">
          <ac:chgData name="imada seiya is" userId="4e905a3c-6894-40a5-835b-f5c33d0a35a3" providerId="ADAL" clId="{85AF02C6-DDFD-49FE-85A9-BC235B223519}" dt="2025-06-11T04:11:47.252" v="14084" actId="478"/>
          <ac:spMkLst>
            <pc:docMk/>
            <pc:sldMk cId="1896650226" sldId="292"/>
            <ac:spMk id="45" creationId="{ABCF7647-430C-4AD6-1913-3946E1C025CD}"/>
          </ac:spMkLst>
        </pc:spChg>
        <pc:spChg chg="add mod">
          <ac:chgData name="imada seiya is" userId="4e905a3c-6894-40a5-835b-f5c33d0a35a3" providerId="ADAL" clId="{85AF02C6-DDFD-49FE-85A9-BC235B223519}" dt="2025-06-11T04:18:38.512" v="14117" actId="1076"/>
          <ac:spMkLst>
            <pc:docMk/>
            <pc:sldMk cId="1896650226" sldId="292"/>
            <ac:spMk id="66" creationId="{C78BEE07-9EC3-9250-36B9-5F5D6AAC69AF}"/>
          </ac:spMkLst>
        </pc:spChg>
        <pc:spChg chg="add mod">
          <ac:chgData name="imada seiya is" userId="4e905a3c-6894-40a5-835b-f5c33d0a35a3" providerId="ADAL" clId="{85AF02C6-DDFD-49FE-85A9-BC235B223519}" dt="2025-06-11T04:18:38.512" v="14117" actId="1076"/>
          <ac:spMkLst>
            <pc:docMk/>
            <pc:sldMk cId="1896650226" sldId="292"/>
            <ac:spMk id="67" creationId="{4D4D785A-FFA9-A073-29B8-D032BDBF9A50}"/>
          </ac:spMkLst>
        </pc:spChg>
        <pc:spChg chg="add mod">
          <ac:chgData name="imada seiya is" userId="4e905a3c-6894-40a5-835b-f5c33d0a35a3" providerId="ADAL" clId="{85AF02C6-DDFD-49FE-85A9-BC235B223519}" dt="2025-06-11T04:18:38.512" v="14117" actId="1076"/>
          <ac:spMkLst>
            <pc:docMk/>
            <pc:sldMk cId="1896650226" sldId="292"/>
            <ac:spMk id="68" creationId="{C44EF2DD-5068-B9C8-A688-BB98706D9085}"/>
          </ac:spMkLst>
        </pc:spChg>
        <pc:picChg chg="mod">
          <ac:chgData name="imada seiya is" userId="4e905a3c-6894-40a5-835b-f5c33d0a35a3" providerId="ADAL" clId="{85AF02C6-DDFD-49FE-85A9-BC235B223519}" dt="2025-06-11T04:21:18.172" v="14160" actId="1076"/>
          <ac:picMkLst>
            <pc:docMk/>
            <pc:sldMk cId="1896650226" sldId="292"/>
            <ac:picMk id="5" creationId="{0D8059FA-C17F-EC63-4FF8-C0883F879049}"/>
          </ac:picMkLst>
        </pc:picChg>
        <pc:picChg chg="mod">
          <ac:chgData name="imada seiya is" userId="4e905a3c-6894-40a5-835b-f5c33d0a35a3" providerId="ADAL" clId="{85AF02C6-DDFD-49FE-85A9-BC235B223519}" dt="2025-06-11T04:21:18.172" v="14160" actId="1076"/>
          <ac:picMkLst>
            <pc:docMk/>
            <pc:sldMk cId="1896650226" sldId="292"/>
            <ac:picMk id="6" creationId="{49AC7DC8-2DAE-0444-80EF-DF773EA7BBEB}"/>
          </ac:picMkLst>
        </pc:picChg>
        <pc:picChg chg="mod">
          <ac:chgData name="imada seiya is" userId="4e905a3c-6894-40a5-835b-f5c33d0a35a3" providerId="ADAL" clId="{85AF02C6-DDFD-49FE-85A9-BC235B223519}" dt="2025-06-11T04:21:18.172" v="14160" actId="1076"/>
          <ac:picMkLst>
            <pc:docMk/>
            <pc:sldMk cId="1896650226" sldId="292"/>
            <ac:picMk id="9" creationId="{099A3F09-6B4A-C67F-41F8-67E0808B50C2}"/>
          </ac:picMkLst>
        </pc:picChg>
        <pc:picChg chg="mod">
          <ac:chgData name="imada seiya is" userId="4e905a3c-6894-40a5-835b-f5c33d0a35a3" providerId="ADAL" clId="{85AF02C6-DDFD-49FE-85A9-BC235B223519}" dt="2025-06-11T04:21:18.172" v="14160" actId="1076"/>
          <ac:picMkLst>
            <pc:docMk/>
            <pc:sldMk cId="1896650226" sldId="292"/>
            <ac:picMk id="12" creationId="{2148F909-EB32-60FB-C37A-3FA52B008794}"/>
          </ac:picMkLst>
        </pc:picChg>
        <pc:picChg chg="mod">
          <ac:chgData name="imada seiya is" userId="4e905a3c-6894-40a5-835b-f5c33d0a35a3" providerId="ADAL" clId="{85AF02C6-DDFD-49FE-85A9-BC235B223519}" dt="2025-06-11T04:21:18.172" v="14160" actId="1076"/>
          <ac:picMkLst>
            <pc:docMk/>
            <pc:sldMk cId="1896650226" sldId="292"/>
            <ac:picMk id="15" creationId="{871978A2-9F2F-13BB-4B3A-6DDC49811096}"/>
          </ac:picMkLst>
        </pc:picChg>
        <pc:picChg chg="mod">
          <ac:chgData name="imada seiya is" userId="4e905a3c-6894-40a5-835b-f5c33d0a35a3" providerId="ADAL" clId="{85AF02C6-DDFD-49FE-85A9-BC235B223519}" dt="2025-06-11T04:21:18.172" v="14160" actId="1076"/>
          <ac:picMkLst>
            <pc:docMk/>
            <pc:sldMk cId="1896650226" sldId="292"/>
            <ac:picMk id="18" creationId="{CC9780F4-2562-FD14-6399-316425305748}"/>
          </ac:picMkLst>
        </pc:picChg>
        <pc:picChg chg="mod">
          <ac:chgData name="imada seiya is" userId="4e905a3c-6894-40a5-835b-f5c33d0a35a3" providerId="ADAL" clId="{85AF02C6-DDFD-49FE-85A9-BC235B223519}" dt="2025-06-11T04:21:18.172" v="14160" actId="1076"/>
          <ac:picMkLst>
            <pc:docMk/>
            <pc:sldMk cId="1896650226" sldId="292"/>
            <ac:picMk id="20" creationId="{1D074045-05C1-2203-667A-50E6756EE960}"/>
          </ac:picMkLst>
        </pc:picChg>
        <pc:picChg chg="mod">
          <ac:chgData name="imada seiya is" userId="4e905a3c-6894-40a5-835b-f5c33d0a35a3" providerId="ADAL" clId="{85AF02C6-DDFD-49FE-85A9-BC235B223519}" dt="2025-06-11T04:21:18.172" v="14160" actId="1076"/>
          <ac:picMkLst>
            <pc:docMk/>
            <pc:sldMk cId="1896650226" sldId="292"/>
            <ac:picMk id="24" creationId="{DE33063C-6DE4-B592-7E81-CC57F0230CF0}"/>
          </ac:picMkLst>
        </pc:picChg>
        <pc:picChg chg="add del mod">
          <ac:chgData name="imada seiya is" userId="4e905a3c-6894-40a5-835b-f5c33d0a35a3" providerId="ADAL" clId="{85AF02C6-DDFD-49FE-85A9-BC235B223519}" dt="2025-06-11T04:06:58.172" v="14003" actId="478"/>
          <ac:picMkLst>
            <pc:docMk/>
            <pc:sldMk cId="1896650226" sldId="292"/>
            <ac:picMk id="28" creationId="{66256D41-8DFD-5287-63BF-89FC936959F9}"/>
          </ac:picMkLst>
        </pc:picChg>
        <pc:picChg chg="mod">
          <ac:chgData name="imada seiya is" userId="4e905a3c-6894-40a5-835b-f5c33d0a35a3" providerId="ADAL" clId="{85AF02C6-DDFD-49FE-85A9-BC235B223519}" dt="2025-06-11T04:23:33.393" v="14189" actId="1076"/>
          <ac:picMkLst>
            <pc:docMk/>
            <pc:sldMk cId="1896650226" sldId="292"/>
            <ac:picMk id="33" creationId="{D5B1797F-ECAF-9F94-2B72-5EE514C7B8E2}"/>
          </ac:picMkLst>
        </pc:picChg>
        <pc:picChg chg="add mod">
          <ac:chgData name="imada seiya is" userId="4e905a3c-6894-40a5-835b-f5c33d0a35a3" providerId="ADAL" clId="{85AF02C6-DDFD-49FE-85A9-BC235B223519}" dt="2025-06-11T04:18:38.512" v="14117" actId="1076"/>
          <ac:picMkLst>
            <pc:docMk/>
            <pc:sldMk cId="1896650226" sldId="292"/>
            <ac:picMk id="65" creationId="{7EE515E5-53DA-91BB-88F4-8C01822AF8B1}"/>
          </ac:picMkLst>
        </pc:picChg>
        <pc:cxnChg chg="mod">
          <ac:chgData name="imada seiya is" userId="4e905a3c-6894-40a5-835b-f5c33d0a35a3" providerId="ADAL" clId="{85AF02C6-DDFD-49FE-85A9-BC235B223519}" dt="2025-06-11T04:23:27.834" v="14188" actId="1076"/>
          <ac:cxnSpMkLst>
            <pc:docMk/>
            <pc:sldMk cId="1896650226" sldId="292"/>
            <ac:cxnSpMk id="3" creationId="{FB18A18A-9538-464D-8025-E1F142456A91}"/>
          </ac:cxnSpMkLst>
        </pc:cxnChg>
        <pc:cxnChg chg="mod">
          <ac:chgData name="imada seiya is" userId="4e905a3c-6894-40a5-835b-f5c33d0a35a3" providerId="ADAL" clId="{85AF02C6-DDFD-49FE-85A9-BC235B223519}" dt="2025-06-11T04:21:18.172" v="14160" actId="1076"/>
          <ac:cxnSpMkLst>
            <pc:docMk/>
            <pc:sldMk cId="1896650226" sldId="292"/>
            <ac:cxnSpMk id="13" creationId="{98443D7E-0E1B-4A20-D3C6-21AC9A236255}"/>
          </ac:cxnSpMkLst>
        </pc:cxnChg>
        <pc:cxnChg chg="mod">
          <ac:chgData name="imada seiya is" userId="4e905a3c-6894-40a5-835b-f5c33d0a35a3" providerId="ADAL" clId="{85AF02C6-DDFD-49FE-85A9-BC235B223519}" dt="2025-06-11T04:21:18.172" v="14160" actId="1076"/>
          <ac:cxnSpMkLst>
            <pc:docMk/>
            <pc:sldMk cId="1896650226" sldId="292"/>
            <ac:cxnSpMk id="14" creationId="{75266FC5-F526-AD58-9F24-19A4DBD489B9}"/>
          </ac:cxnSpMkLst>
        </pc:cxnChg>
        <pc:cxnChg chg="add mod">
          <ac:chgData name="imada seiya is" userId="4e905a3c-6894-40a5-835b-f5c33d0a35a3" providerId="ADAL" clId="{85AF02C6-DDFD-49FE-85A9-BC235B223519}" dt="2025-06-11T04:21:18.172" v="14160" actId="1076"/>
          <ac:cxnSpMkLst>
            <pc:docMk/>
            <pc:sldMk cId="1896650226" sldId="292"/>
            <ac:cxnSpMk id="35" creationId="{931E2D77-25ED-1446-538C-DDDD77852A0D}"/>
          </ac:cxnSpMkLst>
        </pc:cxnChg>
        <pc:cxnChg chg="add mod">
          <ac:chgData name="imada seiya is" userId="4e905a3c-6894-40a5-835b-f5c33d0a35a3" providerId="ADAL" clId="{85AF02C6-DDFD-49FE-85A9-BC235B223519}" dt="2025-06-11T04:23:33.393" v="14189" actId="1076"/>
          <ac:cxnSpMkLst>
            <pc:docMk/>
            <pc:sldMk cId="1896650226" sldId="292"/>
            <ac:cxnSpMk id="47" creationId="{C88AF0A7-9560-36FB-0B94-0A864840E775}"/>
          </ac:cxnSpMkLst>
        </pc:cxnChg>
        <pc:cxnChg chg="add mod">
          <ac:chgData name="imada seiya is" userId="4e905a3c-6894-40a5-835b-f5c33d0a35a3" providerId="ADAL" clId="{85AF02C6-DDFD-49FE-85A9-BC235B223519}" dt="2025-06-11T04:23:39.723" v="14191" actId="14100"/>
          <ac:cxnSpMkLst>
            <pc:docMk/>
            <pc:sldMk cId="1896650226" sldId="292"/>
            <ac:cxnSpMk id="53" creationId="{21BA6865-B676-3136-D17B-3026CC629DFC}"/>
          </ac:cxnSpMkLst>
        </pc:cxnChg>
        <pc:cxnChg chg="add mod">
          <ac:chgData name="imada seiya is" userId="4e905a3c-6894-40a5-835b-f5c33d0a35a3" providerId="ADAL" clId="{85AF02C6-DDFD-49FE-85A9-BC235B223519}" dt="2025-06-11T04:23:37.068" v="14190" actId="14100"/>
          <ac:cxnSpMkLst>
            <pc:docMk/>
            <pc:sldMk cId="1896650226" sldId="292"/>
            <ac:cxnSpMk id="57" creationId="{7EBB7B04-218F-8F2F-E61B-23FA0F9E0C47}"/>
          </ac:cxnSpMkLst>
        </pc:cxnChg>
      </pc:sldChg>
      <pc:sldChg chg="addSp delSp modSp add mod modNotesTx">
        <pc:chgData name="imada seiya is" userId="4e905a3c-6894-40a5-835b-f5c33d0a35a3" providerId="ADAL" clId="{85AF02C6-DDFD-49FE-85A9-BC235B223519}" dt="2025-06-29T10:36:55.027" v="26340" actId="20577"/>
        <pc:sldMkLst>
          <pc:docMk/>
          <pc:sldMk cId="2420018233" sldId="293"/>
        </pc:sldMkLst>
        <pc:spChg chg="add mod">
          <ac:chgData name="imada seiya is" userId="4e905a3c-6894-40a5-835b-f5c33d0a35a3" providerId="ADAL" clId="{85AF02C6-DDFD-49FE-85A9-BC235B223519}" dt="2025-06-29T10:36:55.027" v="26340" actId="20577"/>
          <ac:spMkLst>
            <pc:docMk/>
            <pc:sldMk cId="2420018233" sldId="293"/>
            <ac:spMk id="2" creationId="{C18D4715-3170-BDC5-B1F7-D4920BC578D9}"/>
          </ac:spMkLst>
        </pc:spChg>
        <pc:spChg chg="del">
          <ac:chgData name="imada seiya is" userId="4e905a3c-6894-40a5-835b-f5c33d0a35a3" providerId="ADAL" clId="{85AF02C6-DDFD-49FE-85A9-BC235B223519}" dt="2025-06-11T04:03:57.786" v="13949" actId="478"/>
          <ac:spMkLst>
            <pc:docMk/>
            <pc:sldMk cId="2420018233" sldId="293"/>
            <ac:spMk id="2" creationId="{DA5FFBAA-29BF-2F14-C742-61829030CA3C}"/>
          </ac:spMkLst>
        </pc:spChg>
        <pc:spChg chg="del">
          <ac:chgData name="imada seiya is" userId="4e905a3c-6894-40a5-835b-f5c33d0a35a3" providerId="ADAL" clId="{85AF02C6-DDFD-49FE-85A9-BC235B223519}" dt="2025-06-09T12:17:48.906" v="11867" actId="478"/>
          <ac:spMkLst>
            <pc:docMk/>
            <pc:sldMk cId="2420018233" sldId="293"/>
            <ac:spMk id="4" creationId="{CB4A5D8B-FF94-B198-2EEF-41DB48DC594C}"/>
          </ac:spMkLst>
        </pc:spChg>
        <pc:spChg chg="mod topLvl">
          <ac:chgData name="imada seiya is" userId="4e905a3c-6894-40a5-835b-f5c33d0a35a3" providerId="ADAL" clId="{85AF02C6-DDFD-49FE-85A9-BC235B223519}" dt="2025-06-11T04:39:47.036" v="14271" actId="165"/>
          <ac:spMkLst>
            <pc:docMk/>
            <pc:sldMk cId="2420018233" sldId="293"/>
            <ac:spMk id="7" creationId="{1808354C-38E3-161F-4358-CC575BB8D235}"/>
          </ac:spMkLst>
        </pc:spChg>
        <pc:spChg chg="mod topLvl">
          <ac:chgData name="imada seiya is" userId="4e905a3c-6894-40a5-835b-f5c33d0a35a3" providerId="ADAL" clId="{85AF02C6-DDFD-49FE-85A9-BC235B223519}" dt="2025-06-11T04:39:47.036" v="14271" actId="165"/>
          <ac:spMkLst>
            <pc:docMk/>
            <pc:sldMk cId="2420018233" sldId="293"/>
            <ac:spMk id="8" creationId="{81EF4311-CCBA-DEFB-DE8B-9852CD3F51C6}"/>
          </ac:spMkLst>
        </pc:spChg>
        <pc:spChg chg="mod topLvl">
          <ac:chgData name="imada seiya is" userId="4e905a3c-6894-40a5-835b-f5c33d0a35a3" providerId="ADAL" clId="{85AF02C6-DDFD-49FE-85A9-BC235B223519}" dt="2025-06-11T04:39:47.036" v="14271" actId="165"/>
          <ac:spMkLst>
            <pc:docMk/>
            <pc:sldMk cId="2420018233" sldId="293"/>
            <ac:spMk id="10" creationId="{D9D6B4FD-5675-0374-DCA0-41F5CF320AD5}"/>
          </ac:spMkLst>
        </pc:spChg>
        <pc:spChg chg="mod topLvl">
          <ac:chgData name="imada seiya is" userId="4e905a3c-6894-40a5-835b-f5c33d0a35a3" providerId="ADAL" clId="{85AF02C6-DDFD-49FE-85A9-BC235B223519}" dt="2025-06-11T04:39:47.036" v="14271" actId="165"/>
          <ac:spMkLst>
            <pc:docMk/>
            <pc:sldMk cId="2420018233" sldId="293"/>
            <ac:spMk id="11" creationId="{3D518202-43D0-9D5F-C7B6-E16CCFC58192}"/>
          </ac:spMkLst>
        </pc:spChg>
        <pc:spChg chg="del">
          <ac:chgData name="imada seiya is" userId="4e905a3c-6894-40a5-835b-f5c33d0a35a3" providerId="ADAL" clId="{85AF02C6-DDFD-49FE-85A9-BC235B223519}" dt="2025-06-09T12:18:57.320" v="11873" actId="478"/>
          <ac:spMkLst>
            <pc:docMk/>
            <pc:sldMk cId="2420018233" sldId="293"/>
            <ac:spMk id="16" creationId="{43591CA5-6543-718A-650E-B6445E6CB363}"/>
          </ac:spMkLst>
        </pc:spChg>
        <pc:spChg chg="del">
          <ac:chgData name="imada seiya is" userId="4e905a3c-6894-40a5-835b-f5c33d0a35a3" providerId="ADAL" clId="{85AF02C6-DDFD-49FE-85A9-BC235B223519}" dt="2025-06-09T12:18:57.320" v="11873" actId="478"/>
          <ac:spMkLst>
            <pc:docMk/>
            <pc:sldMk cId="2420018233" sldId="293"/>
            <ac:spMk id="17" creationId="{BC43C534-FBBC-DB90-2F1D-05F10925E739}"/>
          </ac:spMkLst>
        </pc:spChg>
        <pc:spChg chg="del">
          <ac:chgData name="imada seiya is" userId="4e905a3c-6894-40a5-835b-f5c33d0a35a3" providerId="ADAL" clId="{85AF02C6-DDFD-49FE-85A9-BC235B223519}" dt="2025-06-09T12:18:57.320" v="11873" actId="478"/>
          <ac:spMkLst>
            <pc:docMk/>
            <pc:sldMk cId="2420018233" sldId="293"/>
            <ac:spMk id="19" creationId="{18894F62-3D5C-DCE5-E344-62DE2BEC87F4}"/>
          </ac:spMkLst>
        </pc:spChg>
        <pc:spChg chg="del">
          <ac:chgData name="imada seiya is" userId="4e905a3c-6894-40a5-835b-f5c33d0a35a3" providerId="ADAL" clId="{85AF02C6-DDFD-49FE-85A9-BC235B223519}" dt="2025-06-09T12:17:48.906" v="11867" actId="478"/>
          <ac:spMkLst>
            <pc:docMk/>
            <pc:sldMk cId="2420018233" sldId="293"/>
            <ac:spMk id="22" creationId="{4C52983B-724C-695C-9C49-E3FED28E0542}"/>
          </ac:spMkLst>
        </pc:spChg>
        <pc:spChg chg="del">
          <ac:chgData name="imada seiya is" userId="4e905a3c-6894-40a5-835b-f5c33d0a35a3" providerId="ADAL" clId="{85AF02C6-DDFD-49FE-85A9-BC235B223519}" dt="2025-06-09T12:18:57.320" v="11873" actId="478"/>
          <ac:spMkLst>
            <pc:docMk/>
            <pc:sldMk cId="2420018233" sldId="293"/>
            <ac:spMk id="25" creationId="{739B77B8-89AF-CF9E-488A-7E089E318383}"/>
          </ac:spMkLst>
        </pc:spChg>
        <pc:spChg chg="del">
          <ac:chgData name="imada seiya is" userId="4e905a3c-6894-40a5-835b-f5c33d0a35a3" providerId="ADAL" clId="{85AF02C6-DDFD-49FE-85A9-BC235B223519}" dt="2025-06-09T12:18:57.320" v="11873" actId="478"/>
          <ac:spMkLst>
            <pc:docMk/>
            <pc:sldMk cId="2420018233" sldId="293"/>
            <ac:spMk id="26" creationId="{A8BE6ADF-3BAF-7A29-6AC3-418A2685A054}"/>
          </ac:spMkLst>
        </pc:spChg>
        <pc:spChg chg="del">
          <ac:chgData name="imada seiya is" userId="4e905a3c-6894-40a5-835b-f5c33d0a35a3" providerId="ADAL" clId="{85AF02C6-DDFD-49FE-85A9-BC235B223519}" dt="2025-06-09T12:18:46.740" v="11869" actId="478"/>
          <ac:spMkLst>
            <pc:docMk/>
            <pc:sldMk cId="2420018233" sldId="293"/>
            <ac:spMk id="27" creationId="{FB12843A-DC3B-07FD-F0B8-1D2BA3A510FB}"/>
          </ac:spMkLst>
        </pc:spChg>
        <pc:spChg chg="del">
          <ac:chgData name="imada seiya is" userId="4e905a3c-6894-40a5-835b-f5c33d0a35a3" providerId="ADAL" clId="{85AF02C6-DDFD-49FE-85A9-BC235B223519}" dt="2025-06-09T12:17:48.906" v="11867" actId="478"/>
          <ac:spMkLst>
            <pc:docMk/>
            <pc:sldMk cId="2420018233" sldId="293"/>
            <ac:spMk id="29" creationId="{77236DAC-216A-7C2E-8A2C-769E2228DD11}"/>
          </ac:spMkLst>
        </pc:spChg>
        <pc:spChg chg="add mod">
          <ac:chgData name="imada seiya is" userId="4e905a3c-6894-40a5-835b-f5c33d0a35a3" providerId="ADAL" clId="{85AF02C6-DDFD-49FE-85A9-BC235B223519}" dt="2025-06-09T12:19:12.522" v="11876" actId="571"/>
          <ac:spMkLst>
            <pc:docMk/>
            <pc:sldMk cId="2420018233" sldId="293"/>
            <ac:spMk id="30" creationId="{9A7E70FF-B267-CA5E-AD15-16BCA3961C12}"/>
          </ac:spMkLst>
        </pc:spChg>
        <pc:spChg chg="add mod">
          <ac:chgData name="imada seiya is" userId="4e905a3c-6894-40a5-835b-f5c33d0a35a3" providerId="ADAL" clId="{85AF02C6-DDFD-49FE-85A9-BC235B223519}" dt="2025-06-09T12:19:12.522" v="11876" actId="571"/>
          <ac:spMkLst>
            <pc:docMk/>
            <pc:sldMk cId="2420018233" sldId="293"/>
            <ac:spMk id="31" creationId="{6B009130-1A6B-456F-55E3-55A6001B0834}"/>
          </ac:spMkLst>
        </pc:spChg>
        <pc:spChg chg="add mod">
          <ac:chgData name="imada seiya is" userId="4e905a3c-6894-40a5-835b-f5c33d0a35a3" providerId="ADAL" clId="{85AF02C6-DDFD-49FE-85A9-BC235B223519}" dt="2025-06-09T12:19:12.522" v="11876" actId="571"/>
          <ac:spMkLst>
            <pc:docMk/>
            <pc:sldMk cId="2420018233" sldId="293"/>
            <ac:spMk id="32" creationId="{7B483F24-A4F2-5B99-5354-03B444BD8F7B}"/>
          </ac:spMkLst>
        </pc:spChg>
        <pc:spChg chg="add mod">
          <ac:chgData name="imada seiya is" userId="4e905a3c-6894-40a5-835b-f5c33d0a35a3" providerId="ADAL" clId="{85AF02C6-DDFD-49FE-85A9-BC235B223519}" dt="2025-06-09T12:19:12.522" v="11876" actId="571"/>
          <ac:spMkLst>
            <pc:docMk/>
            <pc:sldMk cId="2420018233" sldId="293"/>
            <ac:spMk id="34" creationId="{86A4AB84-DA6F-8751-47EC-595AFBB99A42}"/>
          </ac:spMkLst>
        </pc:spChg>
        <pc:spChg chg="del">
          <ac:chgData name="imada seiya is" userId="4e905a3c-6894-40a5-835b-f5c33d0a35a3" providerId="ADAL" clId="{85AF02C6-DDFD-49FE-85A9-BC235B223519}" dt="2025-06-09T12:18:44.897" v="11868" actId="478"/>
          <ac:spMkLst>
            <pc:docMk/>
            <pc:sldMk cId="2420018233" sldId="293"/>
            <ac:spMk id="37" creationId="{C1B90D59-51DA-0E5C-C979-F55428A0311C}"/>
          </ac:spMkLst>
        </pc:spChg>
        <pc:spChg chg="del">
          <ac:chgData name="imada seiya is" userId="4e905a3c-6894-40a5-835b-f5c33d0a35a3" providerId="ADAL" clId="{85AF02C6-DDFD-49FE-85A9-BC235B223519}" dt="2025-06-09T12:18:57.320" v="11873" actId="478"/>
          <ac:spMkLst>
            <pc:docMk/>
            <pc:sldMk cId="2420018233" sldId="293"/>
            <ac:spMk id="42" creationId="{D8D61D3B-AB34-8016-5018-7C097B451A70}"/>
          </ac:spMkLst>
        </pc:spChg>
        <pc:spChg chg="add mod topLvl">
          <ac:chgData name="imada seiya is" userId="4e905a3c-6894-40a5-835b-f5c33d0a35a3" providerId="ADAL" clId="{85AF02C6-DDFD-49FE-85A9-BC235B223519}" dt="2025-06-11T04:39:47.036" v="14271" actId="165"/>
          <ac:spMkLst>
            <pc:docMk/>
            <pc:sldMk cId="2420018233" sldId="293"/>
            <ac:spMk id="45" creationId="{5F610F38-58EF-6983-35BC-9C94F75095F1}"/>
          </ac:spMkLst>
        </pc:spChg>
        <pc:spChg chg="add mod topLvl">
          <ac:chgData name="imada seiya is" userId="4e905a3c-6894-40a5-835b-f5c33d0a35a3" providerId="ADAL" clId="{85AF02C6-DDFD-49FE-85A9-BC235B223519}" dt="2025-06-11T04:39:47.036" v="14271" actId="165"/>
          <ac:spMkLst>
            <pc:docMk/>
            <pc:sldMk cId="2420018233" sldId="293"/>
            <ac:spMk id="46" creationId="{0537B0B1-AACD-39E4-4AE9-9FB23132AE94}"/>
          </ac:spMkLst>
        </pc:spChg>
        <pc:spChg chg="add mod topLvl">
          <ac:chgData name="imada seiya is" userId="4e905a3c-6894-40a5-835b-f5c33d0a35a3" providerId="ADAL" clId="{85AF02C6-DDFD-49FE-85A9-BC235B223519}" dt="2025-06-11T04:39:47.036" v="14271" actId="165"/>
          <ac:spMkLst>
            <pc:docMk/>
            <pc:sldMk cId="2420018233" sldId="293"/>
            <ac:spMk id="47" creationId="{4B58F34B-F2DF-0E1A-697A-59B55B45CB7B}"/>
          </ac:spMkLst>
        </pc:spChg>
        <pc:spChg chg="add mod topLvl">
          <ac:chgData name="imada seiya is" userId="4e905a3c-6894-40a5-835b-f5c33d0a35a3" providerId="ADAL" clId="{85AF02C6-DDFD-49FE-85A9-BC235B223519}" dt="2025-06-11T04:39:47.036" v="14271" actId="165"/>
          <ac:spMkLst>
            <pc:docMk/>
            <pc:sldMk cId="2420018233" sldId="293"/>
            <ac:spMk id="48" creationId="{9CBBA286-25FD-23EE-968E-565CB7E3FE06}"/>
          </ac:spMkLst>
        </pc:spChg>
        <pc:spChg chg="add mod topLvl">
          <ac:chgData name="imada seiya is" userId="4e905a3c-6894-40a5-835b-f5c33d0a35a3" providerId="ADAL" clId="{85AF02C6-DDFD-49FE-85A9-BC235B223519}" dt="2025-06-11T04:39:47.036" v="14271" actId="165"/>
          <ac:spMkLst>
            <pc:docMk/>
            <pc:sldMk cId="2420018233" sldId="293"/>
            <ac:spMk id="58" creationId="{05165B84-8A9B-2DD3-28F1-5689CAEB8159}"/>
          </ac:spMkLst>
        </pc:spChg>
        <pc:spChg chg="add mod topLvl">
          <ac:chgData name="imada seiya is" userId="4e905a3c-6894-40a5-835b-f5c33d0a35a3" providerId="ADAL" clId="{85AF02C6-DDFD-49FE-85A9-BC235B223519}" dt="2025-06-11T04:39:47.036" v="14271" actId="165"/>
          <ac:spMkLst>
            <pc:docMk/>
            <pc:sldMk cId="2420018233" sldId="293"/>
            <ac:spMk id="64" creationId="{45C20EBE-08C1-5AB6-D7BB-70B0FA8D5BBD}"/>
          </ac:spMkLst>
        </pc:spChg>
        <pc:spChg chg="add del mod">
          <ac:chgData name="imada seiya is" userId="4e905a3c-6894-40a5-835b-f5c33d0a35a3" providerId="ADAL" clId="{85AF02C6-DDFD-49FE-85A9-BC235B223519}" dt="2025-06-09T12:32:57.982" v="12045" actId="478"/>
          <ac:spMkLst>
            <pc:docMk/>
            <pc:sldMk cId="2420018233" sldId="293"/>
            <ac:spMk id="72" creationId="{5197CFD9-F4FF-F98E-00B8-F0D4DBC42F86}"/>
          </ac:spMkLst>
        </pc:spChg>
        <pc:spChg chg="add del mod">
          <ac:chgData name="imada seiya is" userId="4e905a3c-6894-40a5-835b-f5c33d0a35a3" providerId="ADAL" clId="{85AF02C6-DDFD-49FE-85A9-BC235B223519}" dt="2025-06-09T12:32:57.982" v="12045" actId="478"/>
          <ac:spMkLst>
            <pc:docMk/>
            <pc:sldMk cId="2420018233" sldId="293"/>
            <ac:spMk id="74" creationId="{286F51AF-2CF5-B29F-D493-1732DCBC3FBA}"/>
          </ac:spMkLst>
        </pc:spChg>
        <pc:spChg chg="add mod topLvl">
          <ac:chgData name="imada seiya is" userId="4e905a3c-6894-40a5-835b-f5c33d0a35a3" providerId="ADAL" clId="{85AF02C6-DDFD-49FE-85A9-BC235B223519}" dt="2025-06-11T04:39:47.036" v="14271" actId="165"/>
          <ac:spMkLst>
            <pc:docMk/>
            <pc:sldMk cId="2420018233" sldId="293"/>
            <ac:spMk id="78" creationId="{2BEDFECF-C132-BCF2-B49D-91A04BBB1F41}"/>
          </ac:spMkLst>
        </pc:spChg>
        <pc:spChg chg="add mod topLvl">
          <ac:chgData name="imada seiya is" userId="4e905a3c-6894-40a5-835b-f5c33d0a35a3" providerId="ADAL" clId="{85AF02C6-DDFD-49FE-85A9-BC235B223519}" dt="2025-06-11T07:57:51.729" v="17175" actId="207"/>
          <ac:spMkLst>
            <pc:docMk/>
            <pc:sldMk cId="2420018233" sldId="293"/>
            <ac:spMk id="79" creationId="{37BC9E80-6326-998A-A191-948CB8AF3D71}"/>
          </ac:spMkLst>
        </pc:spChg>
        <pc:spChg chg="add mod topLvl">
          <ac:chgData name="imada seiya is" userId="4e905a3c-6894-40a5-835b-f5c33d0a35a3" providerId="ADAL" clId="{85AF02C6-DDFD-49FE-85A9-BC235B223519}" dt="2025-06-11T04:39:47.036" v="14271" actId="165"/>
          <ac:spMkLst>
            <pc:docMk/>
            <pc:sldMk cId="2420018233" sldId="293"/>
            <ac:spMk id="84" creationId="{CBA54791-9353-4441-9BF3-0D4ABB23AD9A}"/>
          </ac:spMkLst>
        </pc:spChg>
        <pc:spChg chg="add mod topLvl">
          <ac:chgData name="imada seiya is" userId="4e905a3c-6894-40a5-835b-f5c33d0a35a3" providerId="ADAL" clId="{85AF02C6-DDFD-49FE-85A9-BC235B223519}" dt="2025-06-11T07:58:00.847" v="17176"/>
          <ac:spMkLst>
            <pc:docMk/>
            <pc:sldMk cId="2420018233" sldId="293"/>
            <ac:spMk id="85" creationId="{A4156F9F-6E37-44C6-BFCF-9F7375D09524}"/>
          </ac:spMkLst>
        </pc:spChg>
        <pc:grpChg chg="add del mod">
          <ac:chgData name="imada seiya is" userId="4e905a3c-6894-40a5-835b-f5c33d0a35a3" providerId="ADAL" clId="{85AF02C6-DDFD-49FE-85A9-BC235B223519}" dt="2025-06-11T04:39:47.036" v="14271" actId="165"/>
          <ac:grpSpMkLst>
            <pc:docMk/>
            <pc:sldMk cId="2420018233" sldId="293"/>
            <ac:grpSpMk id="4" creationId="{0E52280F-0136-6499-D4BD-7F6F85BDF4A5}"/>
          </ac:grpSpMkLst>
        </pc:grpChg>
        <pc:picChg chg="del">
          <ac:chgData name="imada seiya is" userId="4e905a3c-6894-40a5-835b-f5c33d0a35a3" providerId="ADAL" clId="{85AF02C6-DDFD-49FE-85A9-BC235B223519}" dt="2025-06-09T12:18:57.320" v="11873" actId="478"/>
          <ac:picMkLst>
            <pc:docMk/>
            <pc:sldMk cId="2420018233" sldId="293"/>
            <ac:picMk id="5" creationId="{0D8059FA-C17F-EC63-4FF8-C0883F879049}"/>
          </ac:picMkLst>
        </pc:picChg>
        <pc:picChg chg="mod topLvl">
          <ac:chgData name="imada seiya is" userId="4e905a3c-6894-40a5-835b-f5c33d0a35a3" providerId="ADAL" clId="{85AF02C6-DDFD-49FE-85A9-BC235B223519}" dt="2025-06-11T04:39:47.036" v="14271" actId="165"/>
          <ac:picMkLst>
            <pc:docMk/>
            <pc:sldMk cId="2420018233" sldId="293"/>
            <ac:picMk id="6" creationId="{49AC7DC8-2DAE-0444-80EF-DF773EA7BBEB}"/>
          </ac:picMkLst>
        </pc:picChg>
        <pc:picChg chg="del">
          <ac:chgData name="imada seiya is" userId="4e905a3c-6894-40a5-835b-f5c33d0a35a3" providerId="ADAL" clId="{85AF02C6-DDFD-49FE-85A9-BC235B223519}" dt="2025-06-09T12:18:57.320" v="11873" actId="478"/>
          <ac:picMkLst>
            <pc:docMk/>
            <pc:sldMk cId="2420018233" sldId="293"/>
            <ac:picMk id="9" creationId="{099A3F09-6B4A-C67F-41F8-67E0808B50C2}"/>
          </ac:picMkLst>
        </pc:picChg>
        <pc:picChg chg="mod topLvl">
          <ac:chgData name="imada seiya is" userId="4e905a3c-6894-40a5-835b-f5c33d0a35a3" providerId="ADAL" clId="{85AF02C6-DDFD-49FE-85A9-BC235B223519}" dt="2025-06-11T04:39:47.036" v="14271" actId="165"/>
          <ac:picMkLst>
            <pc:docMk/>
            <pc:sldMk cId="2420018233" sldId="293"/>
            <ac:picMk id="12" creationId="{2148F909-EB32-60FB-C37A-3FA52B008794}"/>
          </ac:picMkLst>
        </pc:picChg>
        <pc:picChg chg="mod topLvl">
          <ac:chgData name="imada seiya is" userId="4e905a3c-6894-40a5-835b-f5c33d0a35a3" providerId="ADAL" clId="{85AF02C6-DDFD-49FE-85A9-BC235B223519}" dt="2025-06-11T04:39:47.036" v="14271" actId="165"/>
          <ac:picMkLst>
            <pc:docMk/>
            <pc:sldMk cId="2420018233" sldId="293"/>
            <ac:picMk id="15" creationId="{871978A2-9F2F-13BB-4B3A-6DDC49811096}"/>
          </ac:picMkLst>
        </pc:picChg>
        <pc:picChg chg="del">
          <ac:chgData name="imada seiya is" userId="4e905a3c-6894-40a5-835b-f5c33d0a35a3" providerId="ADAL" clId="{85AF02C6-DDFD-49FE-85A9-BC235B223519}" dt="2025-06-09T12:18:57.320" v="11873" actId="478"/>
          <ac:picMkLst>
            <pc:docMk/>
            <pc:sldMk cId="2420018233" sldId="293"/>
            <ac:picMk id="18" creationId="{CC9780F4-2562-FD14-6399-316425305748}"/>
          </ac:picMkLst>
        </pc:picChg>
        <pc:picChg chg="mod topLvl">
          <ac:chgData name="imada seiya is" userId="4e905a3c-6894-40a5-835b-f5c33d0a35a3" providerId="ADAL" clId="{85AF02C6-DDFD-49FE-85A9-BC235B223519}" dt="2025-06-11T04:39:47.036" v="14271" actId="165"/>
          <ac:picMkLst>
            <pc:docMk/>
            <pc:sldMk cId="2420018233" sldId="293"/>
            <ac:picMk id="20" creationId="{1D074045-05C1-2203-667A-50E6756EE960}"/>
          </ac:picMkLst>
        </pc:picChg>
        <pc:picChg chg="add mod">
          <ac:chgData name="imada seiya is" userId="4e905a3c-6894-40a5-835b-f5c33d0a35a3" providerId="ADAL" clId="{85AF02C6-DDFD-49FE-85A9-BC235B223519}" dt="2025-06-09T12:19:12.522" v="11876" actId="571"/>
          <ac:picMkLst>
            <pc:docMk/>
            <pc:sldMk cId="2420018233" sldId="293"/>
            <ac:picMk id="23" creationId="{9AFA6180-40AB-C113-283B-50CF16508703}"/>
          </ac:picMkLst>
        </pc:picChg>
        <pc:picChg chg="del">
          <ac:chgData name="imada seiya is" userId="4e905a3c-6894-40a5-835b-f5c33d0a35a3" providerId="ADAL" clId="{85AF02C6-DDFD-49FE-85A9-BC235B223519}" dt="2025-06-09T12:18:57.320" v="11873" actId="478"/>
          <ac:picMkLst>
            <pc:docMk/>
            <pc:sldMk cId="2420018233" sldId="293"/>
            <ac:picMk id="24" creationId="{DE33063C-6DE4-B592-7E81-CC57F0230CF0}"/>
          </ac:picMkLst>
        </pc:picChg>
        <pc:picChg chg="del">
          <ac:chgData name="imada seiya is" userId="4e905a3c-6894-40a5-835b-f5c33d0a35a3" providerId="ADAL" clId="{85AF02C6-DDFD-49FE-85A9-BC235B223519}" dt="2025-06-09T12:17:48.906" v="11867" actId="478"/>
          <ac:picMkLst>
            <pc:docMk/>
            <pc:sldMk cId="2420018233" sldId="293"/>
            <ac:picMk id="28" creationId="{66256D41-8DFD-5287-63BF-89FC936959F9}"/>
          </ac:picMkLst>
        </pc:picChg>
        <pc:picChg chg="add del mod topLvl">
          <ac:chgData name="imada seiya is" userId="4e905a3c-6894-40a5-835b-f5c33d0a35a3" providerId="ADAL" clId="{85AF02C6-DDFD-49FE-85A9-BC235B223519}" dt="2025-06-11T04:39:47.036" v="14271" actId="165"/>
          <ac:picMkLst>
            <pc:docMk/>
            <pc:sldMk cId="2420018233" sldId="293"/>
            <ac:picMk id="33" creationId="{D5B1797F-ECAF-9F94-2B72-5EE514C7B8E2}"/>
          </ac:picMkLst>
        </pc:picChg>
        <pc:picChg chg="add mod">
          <ac:chgData name="imada seiya is" userId="4e905a3c-6894-40a5-835b-f5c33d0a35a3" providerId="ADAL" clId="{85AF02C6-DDFD-49FE-85A9-BC235B223519}" dt="2025-06-09T12:19:12.522" v="11876" actId="571"/>
          <ac:picMkLst>
            <pc:docMk/>
            <pc:sldMk cId="2420018233" sldId="293"/>
            <ac:picMk id="35" creationId="{D92638C2-F9C3-83D6-52AB-2A661493643C}"/>
          </ac:picMkLst>
        </pc:picChg>
        <pc:picChg chg="add mod">
          <ac:chgData name="imada seiya is" userId="4e905a3c-6894-40a5-835b-f5c33d0a35a3" providerId="ADAL" clId="{85AF02C6-DDFD-49FE-85A9-BC235B223519}" dt="2025-06-09T12:19:12.522" v="11876" actId="571"/>
          <ac:picMkLst>
            <pc:docMk/>
            <pc:sldMk cId="2420018233" sldId="293"/>
            <ac:picMk id="39" creationId="{68D341AC-28F3-8062-DD61-84F496665032}"/>
          </ac:picMkLst>
        </pc:picChg>
        <pc:picChg chg="add mod">
          <ac:chgData name="imada seiya is" userId="4e905a3c-6894-40a5-835b-f5c33d0a35a3" providerId="ADAL" clId="{85AF02C6-DDFD-49FE-85A9-BC235B223519}" dt="2025-06-09T12:19:12.522" v="11876" actId="571"/>
          <ac:picMkLst>
            <pc:docMk/>
            <pc:sldMk cId="2420018233" sldId="293"/>
            <ac:picMk id="40" creationId="{C8D42FA1-26A3-C4C8-982A-5E0C0FA4DEFC}"/>
          </ac:picMkLst>
        </pc:picChg>
        <pc:picChg chg="add mod">
          <ac:chgData name="imada seiya is" userId="4e905a3c-6894-40a5-835b-f5c33d0a35a3" providerId="ADAL" clId="{85AF02C6-DDFD-49FE-85A9-BC235B223519}" dt="2025-06-09T12:19:12.522" v="11876" actId="571"/>
          <ac:picMkLst>
            <pc:docMk/>
            <pc:sldMk cId="2420018233" sldId="293"/>
            <ac:picMk id="41" creationId="{40D12CFC-2D1A-0392-6C4F-E975FFD80546}"/>
          </ac:picMkLst>
        </pc:picChg>
        <pc:picChg chg="add del mod">
          <ac:chgData name="imada seiya is" userId="4e905a3c-6894-40a5-835b-f5c33d0a35a3" providerId="ADAL" clId="{85AF02C6-DDFD-49FE-85A9-BC235B223519}" dt="2025-06-09T12:25:50.305" v="11881" actId="478"/>
          <ac:picMkLst>
            <pc:docMk/>
            <pc:sldMk cId="2420018233" sldId="293"/>
            <ac:picMk id="44" creationId="{6E12B02A-555B-27DC-0F24-B184189ED2AB}"/>
          </ac:picMkLst>
        </pc:picChg>
        <pc:picChg chg="add mod topLvl">
          <ac:chgData name="imada seiya is" userId="4e905a3c-6894-40a5-835b-f5c33d0a35a3" providerId="ADAL" clId="{85AF02C6-DDFD-49FE-85A9-BC235B223519}" dt="2025-06-11T04:39:47.036" v="14271" actId="165"/>
          <ac:picMkLst>
            <pc:docMk/>
            <pc:sldMk cId="2420018233" sldId="293"/>
            <ac:picMk id="49" creationId="{2C7F7C69-0880-FAA8-2388-033C89305C2B}"/>
          </ac:picMkLst>
        </pc:picChg>
        <pc:picChg chg="add mod topLvl">
          <ac:chgData name="imada seiya is" userId="4e905a3c-6894-40a5-835b-f5c33d0a35a3" providerId="ADAL" clId="{85AF02C6-DDFD-49FE-85A9-BC235B223519}" dt="2025-06-11T04:39:47.036" v="14271" actId="165"/>
          <ac:picMkLst>
            <pc:docMk/>
            <pc:sldMk cId="2420018233" sldId="293"/>
            <ac:picMk id="52" creationId="{A795754B-372B-5580-A0FC-5D8969CB1019}"/>
          </ac:picMkLst>
        </pc:picChg>
        <pc:picChg chg="add mod topLvl">
          <ac:chgData name="imada seiya is" userId="4e905a3c-6894-40a5-835b-f5c33d0a35a3" providerId="ADAL" clId="{85AF02C6-DDFD-49FE-85A9-BC235B223519}" dt="2025-06-11T04:39:47.036" v="14271" actId="165"/>
          <ac:picMkLst>
            <pc:docMk/>
            <pc:sldMk cId="2420018233" sldId="293"/>
            <ac:picMk id="53" creationId="{E2FA09B8-1016-1669-530A-55C2AC86EA18}"/>
          </ac:picMkLst>
        </pc:picChg>
        <pc:picChg chg="add del mod">
          <ac:chgData name="imada seiya is" userId="4e905a3c-6894-40a5-835b-f5c33d0a35a3" providerId="ADAL" clId="{85AF02C6-DDFD-49FE-85A9-BC235B223519}" dt="2025-06-09T12:19:16.967" v="11878" actId="478"/>
          <ac:picMkLst>
            <pc:docMk/>
            <pc:sldMk cId="2420018233" sldId="293"/>
            <ac:picMk id="54" creationId="{D7620911-CC3F-774A-5E94-B0B2AA2D4619}"/>
          </ac:picMkLst>
        </pc:picChg>
        <pc:picChg chg="add mod topLvl">
          <ac:chgData name="imada seiya is" userId="4e905a3c-6894-40a5-835b-f5c33d0a35a3" providerId="ADAL" clId="{85AF02C6-DDFD-49FE-85A9-BC235B223519}" dt="2025-06-11T04:39:47.036" v="14271" actId="165"/>
          <ac:picMkLst>
            <pc:docMk/>
            <pc:sldMk cId="2420018233" sldId="293"/>
            <ac:picMk id="55" creationId="{C836802A-E04B-0C6C-622C-17D4F3D97D63}"/>
          </ac:picMkLst>
        </pc:picChg>
        <pc:picChg chg="add mod topLvl">
          <ac:chgData name="imada seiya is" userId="4e905a3c-6894-40a5-835b-f5c33d0a35a3" providerId="ADAL" clId="{85AF02C6-DDFD-49FE-85A9-BC235B223519}" dt="2025-06-11T04:39:47.036" v="14271" actId="165"/>
          <ac:picMkLst>
            <pc:docMk/>
            <pc:sldMk cId="2420018233" sldId="293"/>
            <ac:picMk id="56" creationId="{55927522-5B2A-AD4E-CFEC-31A11AED8DA0}"/>
          </ac:picMkLst>
        </pc:picChg>
        <pc:picChg chg="add del mod">
          <ac:chgData name="imada seiya is" userId="4e905a3c-6894-40a5-835b-f5c33d0a35a3" providerId="ADAL" clId="{85AF02C6-DDFD-49FE-85A9-BC235B223519}" dt="2025-06-09T12:39:04.584" v="12114" actId="478"/>
          <ac:picMkLst>
            <pc:docMk/>
            <pc:sldMk cId="2420018233" sldId="293"/>
            <ac:picMk id="100" creationId="{66EDF952-B282-7E00-CDE3-54FAD36084B4}"/>
          </ac:picMkLst>
        </pc:picChg>
        <pc:cxnChg chg="mod topLvl">
          <ac:chgData name="imada seiya is" userId="4e905a3c-6894-40a5-835b-f5c33d0a35a3" providerId="ADAL" clId="{85AF02C6-DDFD-49FE-85A9-BC235B223519}" dt="2025-06-11T04:39:47.036" v="14271" actId="165"/>
          <ac:cxnSpMkLst>
            <pc:docMk/>
            <pc:sldMk cId="2420018233" sldId="293"/>
            <ac:cxnSpMk id="3" creationId="{FB18A18A-9538-464D-8025-E1F142456A91}"/>
          </ac:cxnSpMkLst>
        </pc:cxnChg>
        <pc:cxnChg chg="mod topLvl">
          <ac:chgData name="imada seiya is" userId="4e905a3c-6894-40a5-835b-f5c33d0a35a3" providerId="ADAL" clId="{85AF02C6-DDFD-49FE-85A9-BC235B223519}" dt="2025-06-11T04:39:47.036" v="14271" actId="165"/>
          <ac:cxnSpMkLst>
            <pc:docMk/>
            <pc:sldMk cId="2420018233" sldId="293"/>
            <ac:cxnSpMk id="13" creationId="{98443D7E-0E1B-4A20-D3C6-21AC9A236255}"/>
          </ac:cxnSpMkLst>
        </pc:cxnChg>
        <pc:cxnChg chg="mod topLvl">
          <ac:chgData name="imada seiya is" userId="4e905a3c-6894-40a5-835b-f5c33d0a35a3" providerId="ADAL" clId="{85AF02C6-DDFD-49FE-85A9-BC235B223519}" dt="2025-06-11T04:39:47.036" v="14271" actId="165"/>
          <ac:cxnSpMkLst>
            <pc:docMk/>
            <pc:sldMk cId="2420018233" sldId="293"/>
            <ac:cxnSpMk id="14" creationId="{75266FC5-F526-AD58-9F24-19A4DBD489B9}"/>
          </ac:cxnSpMkLst>
        </pc:cxnChg>
        <pc:cxnChg chg="add mod">
          <ac:chgData name="imada seiya is" userId="4e905a3c-6894-40a5-835b-f5c33d0a35a3" providerId="ADAL" clId="{85AF02C6-DDFD-49FE-85A9-BC235B223519}" dt="2025-06-09T12:19:12.522" v="11876" actId="571"/>
          <ac:cxnSpMkLst>
            <pc:docMk/>
            <pc:sldMk cId="2420018233" sldId="293"/>
            <ac:cxnSpMk id="21" creationId="{6E2208EE-960E-8042-2F15-CA8374E3853F}"/>
          </ac:cxnSpMkLst>
        </pc:cxnChg>
        <pc:cxnChg chg="add mod">
          <ac:chgData name="imada seiya is" userId="4e905a3c-6894-40a5-835b-f5c33d0a35a3" providerId="ADAL" clId="{85AF02C6-DDFD-49FE-85A9-BC235B223519}" dt="2025-06-09T12:19:12.522" v="11876" actId="571"/>
          <ac:cxnSpMkLst>
            <pc:docMk/>
            <pc:sldMk cId="2420018233" sldId="293"/>
            <ac:cxnSpMk id="36" creationId="{5357DFC5-BDDB-EE84-7FFC-FCA064C4CD05}"/>
          </ac:cxnSpMkLst>
        </pc:cxnChg>
        <pc:cxnChg chg="add mod">
          <ac:chgData name="imada seiya is" userId="4e905a3c-6894-40a5-835b-f5c33d0a35a3" providerId="ADAL" clId="{85AF02C6-DDFD-49FE-85A9-BC235B223519}" dt="2025-06-09T12:19:12.522" v="11876" actId="571"/>
          <ac:cxnSpMkLst>
            <pc:docMk/>
            <pc:sldMk cId="2420018233" sldId="293"/>
            <ac:cxnSpMk id="38" creationId="{6FBE4AA3-03E9-A570-4E01-D5137FFE96B5}"/>
          </ac:cxnSpMkLst>
        </pc:cxnChg>
        <pc:cxnChg chg="add mod topLvl">
          <ac:chgData name="imada seiya is" userId="4e905a3c-6894-40a5-835b-f5c33d0a35a3" providerId="ADAL" clId="{85AF02C6-DDFD-49FE-85A9-BC235B223519}" dt="2025-06-11T04:39:47.036" v="14271" actId="165"/>
          <ac:cxnSpMkLst>
            <pc:docMk/>
            <pc:sldMk cId="2420018233" sldId="293"/>
            <ac:cxnSpMk id="43" creationId="{7CA8D0D5-D359-AF20-A5A8-DC1A1ED064A0}"/>
          </ac:cxnSpMkLst>
        </pc:cxnChg>
        <pc:cxnChg chg="add mod topLvl">
          <ac:chgData name="imada seiya is" userId="4e905a3c-6894-40a5-835b-f5c33d0a35a3" providerId="ADAL" clId="{85AF02C6-DDFD-49FE-85A9-BC235B223519}" dt="2025-06-11T04:39:47.036" v="14271" actId="165"/>
          <ac:cxnSpMkLst>
            <pc:docMk/>
            <pc:sldMk cId="2420018233" sldId="293"/>
            <ac:cxnSpMk id="50" creationId="{96E58C7D-FD8E-DDAC-F5EC-9768A0885212}"/>
          </ac:cxnSpMkLst>
        </pc:cxnChg>
        <pc:cxnChg chg="add mod topLvl">
          <ac:chgData name="imada seiya is" userId="4e905a3c-6894-40a5-835b-f5c33d0a35a3" providerId="ADAL" clId="{85AF02C6-DDFD-49FE-85A9-BC235B223519}" dt="2025-06-11T04:39:47.036" v="14271" actId="165"/>
          <ac:cxnSpMkLst>
            <pc:docMk/>
            <pc:sldMk cId="2420018233" sldId="293"/>
            <ac:cxnSpMk id="51" creationId="{700D471B-CD38-F831-7724-79212D7C0FD5}"/>
          </ac:cxnSpMkLst>
        </pc:cxnChg>
        <pc:cxnChg chg="add mod topLvl">
          <ac:chgData name="imada seiya is" userId="4e905a3c-6894-40a5-835b-f5c33d0a35a3" providerId="ADAL" clId="{85AF02C6-DDFD-49FE-85A9-BC235B223519}" dt="2025-06-11T04:39:47.036" v="14271" actId="165"/>
          <ac:cxnSpMkLst>
            <pc:docMk/>
            <pc:sldMk cId="2420018233" sldId="293"/>
            <ac:cxnSpMk id="60" creationId="{1861CED2-D1D7-6A2A-A40D-CE8AB7846906}"/>
          </ac:cxnSpMkLst>
        </pc:cxnChg>
        <pc:cxnChg chg="add del mod">
          <ac:chgData name="imada seiya is" userId="4e905a3c-6894-40a5-835b-f5c33d0a35a3" providerId="ADAL" clId="{85AF02C6-DDFD-49FE-85A9-BC235B223519}" dt="2025-06-09T12:32:57.982" v="12045" actId="478"/>
          <ac:cxnSpMkLst>
            <pc:docMk/>
            <pc:sldMk cId="2420018233" sldId="293"/>
            <ac:cxnSpMk id="73" creationId="{AA60591D-50D8-FBF2-8676-B2D21FA7CA1E}"/>
          </ac:cxnSpMkLst>
        </pc:cxnChg>
        <pc:cxnChg chg="add mod topLvl">
          <ac:chgData name="imada seiya is" userId="4e905a3c-6894-40a5-835b-f5c33d0a35a3" providerId="ADAL" clId="{85AF02C6-DDFD-49FE-85A9-BC235B223519}" dt="2025-06-11T04:39:47.036" v="14271" actId="165"/>
          <ac:cxnSpMkLst>
            <pc:docMk/>
            <pc:sldMk cId="2420018233" sldId="293"/>
            <ac:cxnSpMk id="80" creationId="{DEA14180-944B-8ED4-F56A-0C65CAFCE584}"/>
          </ac:cxnSpMkLst>
        </pc:cxnChg>
        <pc:cxnChg chg="add mod topLvl">
          <ac:chgData name="imada seiya is" userId="4e905a3c-6894-40a5-835b-f5c33d0a35a3" providerId="ADAL" clId="{85AF02C6-DDFD-49FE-85A9-BC235B223519}" dt="2025-06-11T04:39:47.036" v="14271" actId="165"/>
          <ac:cxnSpMkLst>
            <pc:docMk/>
            <pc:sldMk cId="2420018233" sldId="293"/>
            <ac:cxnSpMk id="86" creationId="{21DFD8D8-9236-72AD-451F-66183EFBD1B9}"/>
          </ac:cxnSpMkLst>
        </pc:cxnChg>
        <pc:cxnChg chg="add mod topLvl">
          <ac:chgData name="imada seiya is" userId="4e905a3c-6894-40a5-835b-f5c33d0a35a3" providerId="ADAL" clId="{85AF02C6-DDFD-49FE-85A9-BC235B223519}" dt="2025-06-11T04:39:47.036" v="14271" actId="165"/>
          <ac:cxnSpMkLst>
            <pc:docMk/>
            <pc:sldMk cId="2420018233" sldId="293"/>
            <ac:cxnSpMk id="90" creationId="{84387E93-300D-1641-086B-A4771860EC2A}"/>
          </ac:cxnSpMkLst>
        </pc:cxnChg>
      </pc:sldChg>
      <pc:sldChg chg="addSp delSp modSp add mod modNotesTx">
        <pc:chgData name="imada seiya is" userId="4e905a3c-6894-40a5-835b-f5c33d0a35a3" providerId="ADAL" clId="{85AF02C6-DDFD-49FE-85A9-BC235B223519}" dt="2025-06-29T14:48:44.496" v="26489" actId="20577"/>
        <pc:sldMkLst>
          <pc:docMk/>
          <pc:sldMk cId="3376529591" sldId="294"/>
        </pc:sldMkLst>
        <pc:spChg chg="add mod">
          <ac:chgData name="imada seiya is" userId="4e905a3c-6894-40a5-835b-f5c33d0a35a3" providerId="ADAL" clId="{85AF02C6-DDFD-49FE-85A9-BC235B223519}" dt="2025-06-29T10:37:04.391" v="26344" actId="20577"/>
          <ac:spMkLst>
            <pc:docMk/>
            <pc:sldMk cId="3376529591" sldId="294"/>
            <ac:spMk id="2" creationId="{98F24FCA-EEB8-16A4-C8DF-9F567939B39D}"/>
          </ac:spMkLst>
        </pc:spChg>
        <pc:spChg chg="del">
          <ac:chgData name="imada seiya is" userId="4e905a3c-6894-40a5-835b-f5c33d0a35a3" providerId="ADAL" clId="{85AF02C6-DDFD-49FE-85A9-BC235B223519}" dt="2025-06-11T04:04:00.240" v="13950" actId="478"/>
          <ac:spMkLst>
            <pc:docMk/>
            <pc:sldMk cId="3376529591" sldId="294"/>
            <ac:spMk id="2" creationId="{DA5FFBAA-29BF-2F14-C742-61829030CA3C}"/>
          </ac:spMkLst>
        </pc:spChg>
        <pc:spChg chg="add del mod">
          <ac:chgData name="imada seiya is" userId="4e905a3c-6894-40a5-835b-f5c33d0a35a3" providerId="ADAL" clId="{85AF02C6-DDFD-49FE-85A9-BC235B223519}" dt="2025-06-11T04:39:20.852" v="14264" actId="21"/>
          <ac:spMkLst>
            <pc:docMk/>
            <pc:sldMk cId="3376529591" sldId="294"/>
            <ac:spMk id="4" creationId="{D635DFBA-2AD5-7807-F050-A7F2CCC0668B}"/>
          </ac:spMkLst>
        </pc:spChg>
        <pc:spChg chg="add del mod">
          <ac:chgData name="imada seiya is" userId="4e905a3c-6894-40a5-835b-f5c33d0a35a3" providerId="ADAL" clId="{85AF02C6-DDFD-49FE-85A9-BC235B223519}" dt="2025-06-11T04:39:20.852" v="14264" actId="21"/>
          <ac:spMkLst>
            <pc:docMk/>
            <pc:sldMk cId="3376529591" sldId="294"/>
            <ac:spMk id="5" creationId="{8F481382-1447-124E-699D-4E0459179FFE}"/>
          </ac:spMkLst>
        </pc:spChg>
        <pc:spChg chg="mod">
          <ac:chgData name="imada seiya is" userId="4e905a3c-6894-40a5-835b-f5c33d0a35a3" providerId="ADAL" clId="{85AF02C6-DDFD-49FE-85A9-BC235B223519}" dt="2025-06-11T04:39:33.681" v="14268" actId="12788"/>
          <ac:spMkLst>
            <pc:docMk/>
            <pc:sldMk cId="3376529591" sldId="294"/>
            <ac:spMk id="7" creationId="{1808354C-38E3-161F-4358-CC575BB8D235}"/>
          </ac:spMkLst>
        </pc:spChg>
        <pc:spChg chg="mod">
          <ac:chgData name="imada seiya is" userId="4e905a3c-6894-40a5-835b-f5c33d0a35a3" providerId="ADAL" clId="{85AF02C6-DDFD-49FE-85A9-BC235B223519}" dt="2025-06-11T04:39:33.681" v="14268" actId="12788"/>
          <ac:spMkLst>
            <pc:docMk/>
            <pc:sldMk cId="3376529591" sldId="294"/>
            <ac:spMk id="8" creationId="{81EF4311-CCBA-DEFB-DE8B-9852CD3F51C6}"/>
          </ac:spMkLst>
        </pc:spChg>
        <pc:spChg chg="add del">
          <ac:chgData name="imada seiya is" userId="4e905a3c-6894-40a5-835b-f5c33d0a35a3" providerId="ADAL" clId="{85AF02C6-DDFD-49FE-85A9-BC235B223519}" dt="2025-06-09T12:48:31.615" v="12145" actId="22"/>
          <ac:spMkLst>
            <pc:docMk/>
            <pc:sldMk cId="3376529591" sldId="294"/>
            <ac:spMk id="9" creationId="{D8A0F6E2-1E54-DF0E-3072-42BF56935C2E}"/>
          </ac:spMkLst>
        </pc:spChg>
        <pc:spChg chg="mod">
          <ac:chgData name="imada seiya is" userId="4e905a3c-6894-40a5-835b-f5c33d0a35a3" providerId="ADAL" clId="{85AF02C6-DDFD-49FE-85A9-BC235B223519}" dt="2025-06-11T04:39:33.681" v="14268" actId="12788"/>
          <ac:spMkLst>
            <pc:docMk/>
            <pc:sldMk cId="3376529591" sldId="294"/>
            <ac:spMk id="10" creationId="{D9D6B4FD-5675-0374-DCA0-41F5CF320AD5}"/>
          </ac:spMkLst>
        </pc:spChg>
        <pc:spChg chg="mod">
          <ac:chgData name="imada seiya is" userId="4e905a3c-6894-40a5-835b-f5c33d0a35a3" providerId="ADAL" clId="{85AF02C6-DDFD-49FE-85A9-BC235B223519}" dt="2025-06-11T04:39:33.681" v="14268" actId="12788"/>
          <ac:spMkLst>
            <pc:docMk/>
            <pc:sldMk cId="3376529591" sldId="294"/>
            <ac:spMk id="11" creationId="{3D518202-43D0-9D5F-C7B6-E16CCFC58192}"/>
          </ac:spMkLst>
        </pc:spChg>
        <pc:spChg chg="add del mod">
          <ac:chgData name="imada seiya is" userId="4e905a3c-6894-40a5-835b-f5c33d0a35a3" providerId="ADAL" clId="{85AF02C6-DDFD-49FE-85A9-BC235B223519}" dt="2025-06-11T04:39:20.852" v="14264" actId="21"/>
          <ac:spMkLst>
            <pc:docMk/>
            <pc:sldMk cId="3376529591" sldId="294"/>
            <ac:spMk id="17" creationId="{E9460458-2FF6-4496-BB86-BF792F2FF095}"/>
          </ac:spMkLst>
        </pc:spChg>
        <pc:spChg chg="add mod">
          <ac:chgData name="imada seiya is" userId="4e905a3c-6894-40a5-835b-f5c33d0a35a3" providerId="ADAL" clId="{85AF02C6-DDFD-49FE-85A9-BC235B223519}" dt="2025-06-09T13:22:15.305" v="12431" actId="1076"/>
          <ac:spMkLst>
            <pc:docMk/>
            <pc:sldMk cId="3376529591" sldId="294"/>
            <ac:spMk id="18" creationId="{82722693-258F-B538-7CFC-8B3836A67512}"/>
          </ac:spMkLst>
        </pc:spChg>
        <pc:spChg chg="add del mod">
          <ac:chgData name="imada seiya is" userId="4e905a3c-6894-40a5-835b-f5c33d0a35a3" providerId="ADAL" clId="{85AF02C6-DDFD-49FE-85A9-BC235B223519}" dt="2025-06-11T04:39:20.852" v="14264" actId="21"/>
          <ac:spMkLst>
            <pc:docMk/>
            <pc:sldMk cId="3376529591" sldId="294"/>
            <ac:spMk id="18" creationId="{8D72204F-9CC6-9839-FB14-5AB07C110391}"/>
          </ac:spMkLst>
        </pc:spChg>
        <pc:spChg chg="add mod">
          <ac:chgData name="imada seiya is" userId="4e905a3c-6894-40a5-835b-f5c33d0a35a3" providerId="ADAL" clId="{85AF02C6-DDFD-49FE-85A9-BC235B223519}" dt="2025-06-09T13:22:15.305" v="12431" actId="1076"/>
          <ac:spMkLst>
            <pc:docMk/>
            <pc:sldMk cId="3376529591" sldId="294"/>
            <ac:spMk id="19" creationId="{4BAFC549-F0B7-F15D-9105-1856CFF068F2}"/>
          </ac:spMkLst>
        </pc:spChg>
        <pc:spChg chg="add mod">
          <ac:chgData name="imada seiya is" userId="4e905a3c-6894-40a5-835b-f5c33d0a35a3" providerId="ADAL" clId="{85AF02C6-DDFD-49FE-85A9-BC235B223519}" dt="2025-06-09T13:22:15.305" v="12431" actId="1076"/>
          <ac:spMkLst>
            <pc:docMk/>
            <pc:sldMk cId="3376529591" sldId="294"/>
            <ac:spMk id="21" creationId="{8BEBA879-8998-FD34-F521-1E61203CB91F}"/>
          </ac:spMkLst>
        </pc:spChg>
        <pc:spChg chg="add mod topLvl">
          <ac:chgData name="imada seiya is" userId="4e905a3c-6894-40a5-835b-f5c33d0a35a3" providerId="ADAL" clId="{85AF02C6-DDFD-49FE-85A9-BC235B223519}" dt="2025-06-11T04:41:30.957" v="14315" actId="1076"/>
          <ac:spMkLst>
            <pc:docMk/>
            <pc:sldMk cId="3376529591" sldId="294"/>
            <ac:spMk id="21" creationId="{D635DFBA-2AD5-7807-F050-A7F2CCC0668B}"/>
          </ac:spMkLst>
        </pc:spChg>
        <pc:spChg chg="add mod topLvl">
          <ac:chgData name="imada seiya is" userId="4e905a3c-6894-40a5-835b-f5c33d0a35a3" providerId="ADAL" clId="{85AF02C6-DDFD-49FE-85A9-BC235B223519}" dt="2025-06-11T04:41:30.957" v="14315" actId="1076"/>
          <ac:spMkLst>
            <pc:docMk/>
            <pc:sldMk cId="3376529591" sldId="294"/>
            <ac:spMk id="22" creationId="{E9460458-2FF6-4496-BB86-BF792F2FF095}"/>
          </ac:spMkLst>
        </pc:spChg>
        <pc:spChg chg="add mod topLvl">
          <ac:chgData name="imada seiya is" userId="4e905a3c-6894-40a5-835b-f5c33d0a35a3" providerId="ADAL" clId="{85AF02C6-DDFD-49FE-85A9-BC235B223519}" dt="2025-06-11T04:41:30.957" v="14315" actId="1076"/>
          <ac:spMkLst>
            <pc:docMk/>
            <pc:sldMk cId="3376529591" sldId="294"/>
            <ac:spMk id="23" creationId="{8F481382-1447-124E-699D-4E0459179FFE}"/>
          </ac:spMkLst>
        </pc:spChg>
        <pc:spChg chg="add mod topLvl">
          <ac:chgData name="imada seiya is" userId="4e905a3c-6894-40a5-835b-f5c33d0a35a3" providerId="ADAL" clId="{85AF02C6-DDFD-49FE-85A9-BC235B223519}" dt="2025-06-29T14:48:44.496" v="26489" actId="20577"/>
          <ac:spMkLst>
            <pc:docMk/>
            <pc:sldMk cId="3376529591" sldId="294"/>
            <ac:spMk id="25" creationId="{8D72204F-9CC6-9839-FB14-5AB07C110391}"/>
          </ac:spMkLst>
        </pc:spChg>
        <pc:spChg chg="add mod topLvl">
          <ac:chgData name="imada seiya is" userId="4e905a3c-6894-40a5-835b-f5c33d0a35a3" providerId="ADAL" clId="{85AF02C6-DDFD-49FE-85A9-BC235B223519}" dt="2025-06-11T07:57:28.458" v="17165" actId="1037"/>
          <ac:spMkLst>
            <pc:docMk/>
            <pc:sldMk cId="3376529591" sldId="294"/>
            <ac:spMk id="26" creationId="{335853DE-3CE9-7940-3DB5-571D9E594886}"/>
          </ac:spMkLst>
        </pc:spChg>
        <pc:spChg chg="mod">
          <ac:chgData name="imada seiya is" userId="4e905a3c-6894-40a5-835b-f5c33d0a35a3" providerId="ADAL" clId="{85AF02C6-DDFD-49FE-85A9-BC235B223519}" dt="2025-06-11T04:39:33.681" v="14268" actId="12788"/>
          <ac:spMkLst>
            <pc:docMk/>
            <pc:sldMk cId="3376529591" sldId="294"/>
            <ac:spMk id="45" creationId="{5F610F38-58EF-6983-35BC-9C94F75095F1}"/>
          </ac:spMkLst>
        </pc:spChg>
        <pc:spChg chg="mod">
          <ac:chgData name="imada seiya is" userId="4e905a3c-6894-40a5-835b-f5c33d0a35a3" providerId="ADAL" clId="{85AF02C6-DDFD-49FE-85A9-BC235B223519}" dt="2025-06-11T04:39:33.681" v="14268" actId="12788"/>
          <ac:spMkLst>
            <pc:docMk/>
            <pc:sldMk cId="3376529591" sldId="294"/>
            <ac:spMk id="46" creationId="{0537B0B1-AACD-39E4-4AE9-9FB23132AE94}"/>
          </ac:spMkLst>
        </pc:spChg>
        <pc:spChg chg="mod">
          <ac:chgData name="imada seiya is" userId="4e905a3c-6894-40a5-835b-f5c33d0a35a3" providerId="ADAL" clId="{85AF02C6-DDFD-49FE-85A9-BC235B223519}" dt="2025-06-11T04:39:33.681" v="14268" actId="12788"/>
          <ac:spMkLst>
            <pc:docMk/>
            <pc:sldMk cId="3376529591" sldId="294"/>
            <ac:spMk id="47" creationId="{4B58F34B-F2DF-0E1A-697A-59B55B45CB7B}"/>
          </ac:spMkLst>
        </pc:spChg>
        <pc:spChg chg="mod">
          <ac:chgData name="imada seiya is" userId="4e905a3c-6894-40a5-835b-f5c33d0a35a3" providerId="ADAL" clId="{85AF02C6-DDFD-49FE-85A9-BC235B223519}" dt="2025-06-11T04:39:33.681" v="14268" actId="12788"/>
          <ac:spMkLst>
            <pc:docMk/>
            <pc:sldMk cId="3376529591" sldId="294"/>
            <ac:spMk id="48" creationId="{9CBBA286-25FD-23EE-968E-565CB7E3FE06}"/>
          </ac:spMkLst>
        </pc:spChg>
        <pc:spChg chg="mod">
          <ac:chgData name="imada seiya is" userId="4e905a3c-6894-40a5-835b-f5c33d0a35a3" providerId="ADAL" clId="{85AF02C6-DDFD-49FE-85A9-BC235B223519}" dt="2025-06-11T04:39:33.681" v="14268" actId="12788"/>
          <ac:spMkLst>
            <pc:docMk/>
            <pc:sldMk cId="3376529591" sldId="294"/>
            <ac:spMk id="58" creationId="{05165B84-8A9B-2DD3-28F1-5689CAEB8159}"/>
          </ac:spMkLst>
        </pc:spChg>
        <pc:spChg chg="mod">
          <ac:chgData name="imada seiya is" userId="4e905a3c-6894-40a5-835b-f5c33d0a35a3" providerId="ADAL" clId="{85AF02C6-DDFD-49FE-85A9-BC235B223519}" dt="2025-06-11T04:39:33.681" v="14268" actId="12788"/>
          <ac:spMkLst>
            <pc:docMk/>
            <pc:sldMk cId="3376529591" sldId="294"/>
            <ac:spMk id="64" creationId="{45C20EBE-08C1-5AB6-D7BB-70B0FA8D5BBD}"/>
          </ac:spMkLst>
        </pc:spChg>
        <pc:spChg chg="mod">
          <ac:chgData name="imada seiya is" userId="4e905a3c-6894-40a5-835b-f5c33d0a35a3" providerId="ADAL" clId="{85AF02C6-DDFD-49FE-85A9-BC235B223519}" dt="2025-06-11T04:39:33.681" v="14268" actId="12788"/>
          <ac:spMkLst>
            <pc:docMk/>
            <pc:sldMk cId="3376529591" sldId="294"/>
            <ac:spMk id="78" creationId="{2BEDFECF-C132-BCF2-B49D-91A04BBB1F41}"/>
          </ac:spMkLst>
        </pc:spChg>
        <pc:spChg chg="mod">
          <ac:chgData name="imada seiya is" userId="4e905a3c-6894-40a5-835b-f5c33d0a35a3" providerId="ADAL" clId="{85AF02C6-DDFD-49FE-85A9-BC235B223519}" dt="2025-06-11T04:39:33.681" v="14268" actId="12788"/>
          <ac:spMkLst>
            <pc:docMk/>
            <pc:sldMk cId="3376529591" sldId="294"/>
            <ac:spMk id="79" creationId="{37BC9E80-6326-998A-A191-948CB8AF3D71}"/>
          </ac:spMkLst>
        </pc:spChg>
        <pc:spChg chg="mod">
          <ac:chgData name="imada seiya is" userId="4e905a3c-6894-40a5-835b-f5c33d0a35a3" providerId="ADAL" clId="{85AF02C6-DDFD-49FE-85A9-BC235B223519}" dt="2025-06-11T04:39:33.681" v="14268" actId="12788"/>
          <ac:spMkLst>
            <pc:docMk/>
            <pc:sldMk cId="3376529591" sldId="294"/>
            <ac:spMk id="84" creationId="{CBA54791-9353-4441-9BF3-0D4ABB23AD9A}"/>
          </ac:spMkLst>
        </pc:spChg>
        <pc:spChg chg="mod">
          <ac:chgData name="imada seiya is" userId="4e905a3c-6894-40a5-835b-f5c33d0a35a3" providerId="ADAL" clId="{85AF02C6-DDFD-49FE-85A9-BC235B223519}" dt="2025-06-11T04:39:33.681" v="14268" actId="12788"/>
          <ac:spMkLst>
            <pc:docMk/>
            <pc:sldMk cId="3376529591" sldId="294"/>
            <ac:spMk id="85" creationId="{A4156F9F-6E37-44C6-BFCF-9F7375D09524}"/>
          </ac:spMkLst>
        </pc:spChg>
        <pc:grpChg chg="add del mod">
          <ac:chgData name="imada seiya is" userId="4e905a3c-6894-40a5-835b-f5c33d0a35a3" providerId="ADAL" clId="{85AF02C6-DDFD-49FE-85A9-BC235B223519}" dt="2025-06-11T04:41:00.698" v="14309" actId="478"/>
          <ac:grpSpMkLst>
            <pc:docMk/>
            <pc:sldMk cId="3376529591" sldId="294"/>
            <ac:grpSpMk id="19" creationId="{85095BC0-603B-E257-7744-40DEF1BAC63D}"/>
          </ac:grpSpMkLst>
        </pc:grpChg>
        <pc:grpChg chg="add del mod">
          <ac:chgData name="imada seiya is" userId="4e905a3c-6894-40a5-835b-f5c33d0a35a3" providerId="ADAL" clId="{85AF02C6-DDFD-49FE-85A9-BC235B223519}" dt="2025-06-11T04:41:19.099" v="14313" actId="165"/>
          <ac:grpSpMkLst>
            <pc:docMk/>
            <pc:sldMk cId="3376529591" sldId="294"/>
            <ac:grpSpMk id="27" creationId="{FB91B597-070C-B4BB-66F4-55F15AC1EEF2}"/>
          </ac:grpSpMkLst>
        </pc:grpChg>
        <pc:picChg chg="mod">
          <ac:chgData name="imada seiya is" userId="4e905a3c-6894-40a5-835b-f5c33d0a35a3" providerId="ADAL" clId="{85AF02C6-DDFD-49FE-85A9-BC235B223519}" dt="2025-06-11T04:39:33.681" v="14268" actId="12788"/>
          <ac:picMkLst>
            <pc:docMk/>
            <pc:sldMk cId="3376529591" sldId="294"/>
            <ac:picMk id="6" creationId="{49AC7DC8-2DAE-0444-80EF-DF773EA7BBEB}"/>
          </ac:picMkLst>
        </pc:picChg>
        <pc:picChg chg="add del mod">
          <ac:chgData name="imada seiya is" userId="4e905a3c-6894-40a5-835b-f5c33d0a35a3" providerId="ADAL" clId="{85AF02C6-DDFD-49FE-85A9-BC235B223519}" dt="2025-06-11T04:39:20.852" v="14264" actId="21"/>
          <ac:picMkLst>
            <pc:docMk/>
            <pc:sldMk cId="3376529591" sldId="294"/>
            <ac:picMk id="9" creationId="{20105955-31D5-AE8A-7247-639225865284}"/>
          </ac:picMkLst>
        </pc:picChg>
        <pc:picChg chg="mod">
          <ac:chgData name="imada seiya is" userId="4e905a3c-6894-40a5-835b-f5c33d0a35a3" providerId="ADAL" clId="{85AF02C6-DDFD-49FE-85A9-BC235B223519}" dt="2025-06-11T04:39:33.681" v="14268" actId="12788"/>
          <ac:picMkLst>
            <pc:docMk/>
            <pc:sldMk cId="3376529591" sldId="294"/>
            <ac:picMk id="12" creationId="{2148F909-EB32-60FB-C37A-3FA52B008794}"/>
          </ac:picMkLst>
        </pc:picChg>
        <pc:picChg chg="mod">
          <ac:chgData name="imada seiya is" userId="4e905a3c-6894-40a5-835b-f5c33d0a35a3" providerId="ADAL" clId="{85AF02C6-DDFD-49FE-85A9-BC235B223519}" dt="2025-06-11T04:39:33.681" v="14268" actId="12788"/>
          <ac:picMkLst>
            <pc:docMk/>
            <pc:sldMk cId="3376529591" sldId="294"/>
            <ac:picMk id="15" creationId="{871978A2-9F2F-13BB-4B3A-6DDC49811096}"/>
          </ac:picMkLst>
        </pc:picChg>
        <pc:picChg chg="add mod">
          <ac:chgData name="imada seiya is" userId="4e905a3c-6894-40a5-835b-f5c33d0a35a3" providerId="ADAL" clId="{85AF02C6-DDFD-49FE-85A9-BC235B223519}" dt="2025-06-11T04:38:07.026" v="14250"/>
          <ac:picMkLst>
            <pc:docMk/>
            <pc:sldMk cId="3376529591" sldId="294"/>
            <ac:picMk id="16" creationId="{6CBD8AE5-1A8B-4402-4D1F-C5E2C3B3FC2A}"/>
          </ac:picMkLst>
        </pc:picChg>
        <pc:picChg chg="mod">
          <ac:chgData name="imada seiya is" userId="4e905a3c-6894-40a5-835b-f5c33d0a35a3" providerId="ADAL" clId="{85AF02C6-DDFD-49FE-85A9-BC235B223519}" dt="2025-06-11T04:39:33.681" v="14268" actId="12788"/>
          <ac:picMkLst>
            <pc:docMk/>
            <pc:sldMk cId="3376529591" sldId="294"/>
            <ac:picMk id="20" creationId="{1D074045-05C1-2203-667A-50E6756EE960}"/>
          </ac:picMkLst>
        </pc:picChg>
        <pc:picChg chg="add mod topLvl">
          <ac:chgData name="imada seiya is" userId="4e905a3c-6894-40a5-835b-f5c33d0a35a3" providerId="ADAL" clId="{85AF02C6-DDFD-49FE-85A9-BC235B223519}" dt="2025-06-11T04:41:30.957" v="14315" actId="1076"/>
          <ac:picMkLst>
            <pc:docMk/>
            <pc:sldMk cId="3376529591" sldId="294"/>
            <ac:picMk id="24" creationId="{20105955-31D5-AE8A-7247-639225865284}"/>
          </ac:picMkLst>
        </pc:picChg>
        <pc:picChg chg="mod">
          <ac:chgData name="imada seiya is" userId="4e905a3c-6894-40a5-835b-f5c33d0a35a3" providerId="ADAL" clId="{85AF02C6-DDFD-49FE-85A9-BC235B223519}" dt="2025-06-11T04:39:33.681" v="14268" actId="12788"/>
          <ac:picMkLst>
            <pc:docMk/>
            <pc:sldMk cId="3376529591" sldId="294"/>
            <ac:picMk id="33" creationId="{D5B1797F-ECAF-9F94-2B72-5EE514C7B8E2}"/>
          </ac:picMkLst>
        </pc:picChg>
        <pc:picChg chg="mod">
          <ac:chgData name="imada seiya is" userId="4e905a3c-6894-40a5-835b-f5c33d0a35a3" providerId="ADAL" clId="{85AF02C6-DDFD-49FE-85A9-BC235B223519}" dt="2025-06-11T04:39:33.681" v="14268" actId="12788"/>
          <ac:picMkLst>
            <pc:docMk/>
            <pc:sldMk cId="3376529591" sldId="294"/>
            <ac:picMk id="49" creationId="{2C7F7C69-0880-FAA8-2388-033C89305C2B}"/>
          </ac:picMkLst>
        </pc:picChg>
        <pc:picChg chg="mod">
          <ac:chgData name="imada seiya is" userId="4e905a3c-6894-40a5-835b-f5c33d0a35a3" providerId="ADAL" clId="{85AF02C6-DDFD-49FE-85A9-BC235B223519}" dt="2025-06-11T04:39:33.681" v="14268" actId="12788"/>
          <ac:picMkLst>
            <pc:docMk/>
            <pc:sldMk cId="3376529591" sldId="294"/>
            <ac:picMk id="52" creationId="{A795754B-372B-5580-A0FC-5D8969CB1019}"/>
          </ac:picMkLst>
        </pc:picChg>
        <pc:picChg chg="mod">
          <ac:chgData name="imada seiya is" userId="4e905a3c-6894-40a5-835b-f5c33d0a35a3" providerId="ADAL" clId="{85AF02C6-DDFD-49FE-85A9-BC235B223519}" dt="2025-06-11T04:39:33.681" v="14268" actId="12788"/>
          <ac:picMkLst>
            <pc:docMk/>
            <pc:sldMk cId="3376529591" sldId="294"/>
            <ac:picMk id="53" creationId="{E2FA09B8-1016-1669-530A-55C2AC86EA18}"/>
          </ac:picMkLst>
        </pc:picChg>
        <pc:picChg chg="mod">
          <ac:chgData name="imada seiya is" userId="4e905a3c-6894-40a5-835b-f5c33d0a35a3" providerId="ADAL" clId="{85AF02C6-DDFD-49FE-85A9-BC235B223519}" dt="2025-06-11T04:39:33.681" v="14268" actId="12788"/>
          <ac:picMkLst>
            <pc:docMk/>
            <pc:sldMk cId="3376529591" sldId="294"/>
            <ac:picMk id="55" creationId="{C836802A-E04B-0C6C-622C-17D4F3D97D63}"/>
          </ac:picMkLst>
        </pc:picChg>
        <pc:picChg chg="mod">
          <ac:chgData name="imada seiya is" userId="4e905a3c-6894-40a5-835b-f5c33d0a35a3" providerId="ADAL" clId="{85AF02C6-DDFD-49FE-85A9-BC235B223519}" dt="2025-06-11T04:39:33.681" v="14268" actId="12788"/>
          <ac:picMkLst>
            <pc:docMk/>
            <pc:sldMk cId="3376529591" sldId="294"/>
            <ac:picMk id="56" creationId="{55927522-5B2A-AD4E-CFEC-31A11AED8DA0}"/>
          </ac:picMkLst>
        </pc:picChg>
        <pc:cxnChg chg="mod">
          <ac:chgData name="imada seiya is" userId="4e905a3c-6894-40a5-835b-f5c33d0a35a3" providerId="ADAL" clId="{85AF02C6-DDFD-49FE-85A9-BC235B223519}" dt="2025-06-11T04:39:33.681" v="14268" actId="12788"/>
          <ac:cxnSpMkLst>
            <pc:docMk/>
            <pc:sldMk cId="3376529591" sldId="294"/>
            <ac:cxnSpMk id="3" creationId="{FB18A18A-9538-464D-8025-E1F142456A91}"/>
          </ac:cxnSpMkLst>
        </pc:cxnChg>
        <pc:cxnChg chg="mod">
          <ac:chgData name="imada seiya is" userId="4e905a3c-6894-40a5-835b-f5c33d0a35a3" providerId="ADAL" clId="{85AF02C6-DDFD-49FE-85A9-BC235B223519}" dt="2025-06-11T04:39:33.681" v="14268" actId="12788"/>
          <ac:cxnSpMkLst>
            <pc:docMk/>
            <pc:sldMk cId="3376529591" sldId="294"/>
            <ac:cxnSpMk id="13" creationId="{98443D7E-0E1B-4A20-D3C6-21AC9A236255}"/>
          </ac:cxnSpMkLst>
        </pc:cxnChg>
        <pc:cxnChg chg="mod">
          <ac:chgData name="imada seiya is" userId="4e905a3c-6894-40a5-835b-f5c33d0a35a3" providerId="ADAL" clId="{85AF02C6-DDFD-49FE-85A9-BC235B223519}" dt="2025-06-11T04:39:33.681" v="14268" actId="12788"/>
          <ac:cxnSpMkLst>
            <pc:docMk/>
            <pc:sldMk cId="3376529591" sldId="294"/>
            <ac:cxnSpMk id="14" creationId="{75266FC5-F526-AD58-9F24-19A4DBD489B9}"/>
          </ac:cxnSpMkLst>
        </pc:cxnChg>
        <pc:cxnChg chg="mod">
          <ac:chgData name="imada seiya is" userId="4e905a3c-6894-40a5-835b-f5c33d0a35a3" providerId="ADAL" clId="{85AF02C6-DDFD-49FE-85A9-BC235B223519}" dt="2025-06-11T04:39:33.681" v="14268" actId="12788"/>
          <ac:cxnSpMkLst>
            <pc:docMk/>
            <pc:sldMk cId="3376529591" sldId="294"/>
            <ac:cxnSpMk id="43" creationId="{7CA8D0D5-D359-AF20-A5A8-DC1A1ED064A0}"/>
          </ac:cxnSpMkLst>
        </pc:cxnChg>
        <pc:cxnChg chg="mod">
          <ac:chgData name="imada seiya is" userId="4e905a3c-6894-40a5-835b-f5c33d0a35a3" providerId="ADAL" clId="{85AF02C6-DDFD-49FE-85A9-BC235B223519}" dt="2025-06-11T04:39:33.681" v="14268" actId="12788"/>
          <ac:cxnSpMkLst>
            <pc:docMk/>
            <pc:sldMk cId="3376529591" sldId="294"/>
            <ac:cxnSpMk id="50" creationId="{96E58C7D-FD8E-DDAC-F5EC-9768A0885212}"/>
          </ac:cxnSpMkLst>
        </pc:cxnChg>
        <pc:cxnChg chg="mod">
          <ac:chgData name="imada seiya is" userId="4e905a3c-6894-40a5-835b-f5c33d0a35a3" providerId="ADAL" clId="{85AF02C6-DDFD-49FE-85A9-BC235B223519}" dt="2025-06-11T04:39:33.681" v="14268" actId="12788"/>
          <ac:cxnSpMkLst>
            <pc:docMk/>
            <pc:sldMk cId="3376529591" sldId="294"/>
            <ac:cxnSpMk id="51" creationId="{700D471B-CD38-F831-7724-79212D7C0FD5}"/>
          </ac:cxnSpMkLst>
        </pc:cxnChg>
        <pc:cxnChg chg="mod">
          <ac:chgData name="imada seiya is" userId="4e905a3c-6894-40a5-835b-f5c33d0a35a3" providerId="ADAL" clId="{85AF02C6-DDFD-49FE-85A9-BC235B223519}" dt="2025-06-11T04:39:33.681" v="14268" actId="12788"/>
          <ac:cxnSpMkLst>
            <pc:docMk/>
            <pc:sldMk cId="3376529591" sldId="294"/>
            <ac:cxnSpMk id="60" creationId="{1861CED2-D1D7-6A2A-A40D-CE8AB7846906}"/>
          </ac:cxnSpMkLst>
        </pc:cxnChg>
        <pc:cxnChg chg="mod">
          <ac:chgData name="imada seiya is" userId="4e905a3c-6894-40a5-835b-f5c33d0a35a3" providerId="ADAL" clId="{85AF02C6-DDFD-49FE-85A9-BC235B223519}" dt="2025-06-11T04:39:33.681" v="14268" actId="12788"/>
          <ac:cxnSpMkLst>
            <pc:docMk/>
            <pc:sldMk cId="3376529591" sldId="294"/>
            <ac:cxnSpMk id="80" creationId="{DEA14180-944B-8ED4-F56A-0C65CAFCE584}"/>
          </ac:cxnSpMkLst>
        </pc:cxnChg>
        <pc:cxnChg chg="mod">
          <ac:chgData name="imada seiya is" userId="4e905a3c-6894-40a5-835b-f5c33d0a35a3" providerId="ADAL" clId="{85AF02C6-DDFD-49FE-85A9-BC235B223519}" dt="2025-06-11T04:39:33.681" v="14268" actId="12788"/>
          <ac:cxnSpMkLst>
            <pc:docMk/>
            <pc:sldMk cId="3376529591" sldId="294"/>
            <ac:cxnSpMk id="86" creationId="{21DFD8D8-9236-72AD-451F-66183EFBD1B9}"/>
          </ac:cxnSpMkLst>
        </pc:cxnChg>
        <pc:cxnChg chg="mod">
          <ac:chgData name="imada seiya is" userId="4e905a3c-6894-40a5-835b-f5c33d0a35a3" providerId="ADAL" clId="{85AF02C6-DDFD-49FE-85A9-BC235B223519}" dt="2025-06-11T04:39:33.681" v="14268" actId="12788"/>
          <ac:cxnSpMkLst>
            <pc:docMk/>
            <pc:sldMk cId="3376529591" sldId="294"/>
            <ac:cxnSpMk id="90" creationId="{84387E93-300D-1641-086B-A4771860EC2A}"/>
          </ac:cxnSpMkLst>
        </pc:cxnChg>
      </pc:sldChg>
      <pc:sldChg chg="addSp delSp modSp add del mod modNotesTx">
        <pc:chgData name="imada seiya is" userId="4e905a3c-6894-40a5-835b-f5c33d0a35a3" providerId="ADAL" clId="{85AF02C6-DDFD-49FE-85A9-BC235B223519}" dt="2025-06-09T13:43:10.719" v="12634" actId="47"/>
        <pc:sldMkLst>
          <pc:docMk/>
          <pc:sldMk cId="2157038251" sldId="295"/>
        </pc:sldMkLst>
        <pc:spChg chg="del">
          <ac:chgData name="imada seiya is" userId="4e905a3c-6894-40a5-835b-f5c33d0a35a3" providerId="ADAL" clId="{85AF02C6-DDFD-49FE-85A9-BC235B223519}" dt="2025-06-09T13:01:53.717" v="12318" actId="478"/>
          <ac:spMkLst>
            <pc:docMk/>
            <pc:sldMk cId="2157038251" sldId="295"/>
            <ac:spMk id="4" creationId="{D635DFBA-2AD5-7807-F050-A7F2CCC0668B}"/>
          </ac:spMkLst>
        </pc:spChg>
        <pc:spChg chg="add mod">
          <ac:chgData name="imada seiya is" userId="4e905a3c-6894-40a5-835b-f5c33d0a35a3" providerId="ADAL" clId="{85AF02C6-DDFD-49FE-85A9-BC235B223519}" dt="2025-06-09T13:21:37.743" v="12427" actId="1076"/>
          <ac:spMkLst>
            <pc:docMk/>
            <pc:sldMk cId="2157038251" sldId="295"/>
            <ac:spMk id="5" creationId="{A4C2D6D1-FA29-8C8A-3472-1EA36EA50FE0}"/>
          </ac:spMkLst>
        </pc:spChg>
        <pc:spChg chg="del">
          <ac:chgData name="imada seiya is" userId="4e905a3c-6894-40a5-835b-f5c33d0a35a3" providerId="ADAL" clId="{85AF02C6-DDFD-49FE-85A9-BC235B223519}" dt="2025-06-09T13:01:53.717" v="12318" actId="478"/>
          <ac:spMkLst>
            <pc:docMk/>
            <pc:sldMk cId="2157038251" sldId="295"/>
            <ac:spMk id="7" creationId="{1808354C-38E3-161F-4358-CC575BB8D235}"/>
          </ac:spMkLst>
        </pc:spChg>
        <pc:spChg chg="del">
          <ac:chgData name="imada seiya is" userId="4e905a3c-6894-40a5-835b-f5c33d0a35a3" providerId="ADAL" clId="{85AF02C6-DDFD-49FE-85A9-BC235B223519}" dt="2025-06-09T13:01:53.717" v="12318" actId="478"/>
          <ac:spMkLst>
            <pc:docMk/>
            <pc:sldMk cId="2157038251" sldId="295"/>
            <ac:spMk id="8" creationId="{81EF4311-CCBA-DEFB-DE8B-9852CD3F51C6}"/>
          </ac:spMkLst>
        </pc:spChg>
        <pc:spChg chg="add mod ord">
          <ac:chgData name="imada seiya is" userId="4e905a3c-6894-40a5-835b-f5c33d0a35a3" providerId="ADAL" clId="{85AF02C6-DDFD-49FE-85A9-BC235B223519}" dt="2025-06-09T13:21:37.743" v="12427" actId="1076"/>
          <ac:spMkLst>
            <pc:docMk/>
            <pc:sldMk cId="2157038251" sldId="295"/>
            <ac:spMk id="9" creationId="{31819862-C756-F78C-04A7-76CE23901F30}"/>
          </ac:spMkLst>
        </pc:spChg>
        <pc:spChg chg="del">
          <ac:chgData name="imada seiya is" userId="4e905a3c-6894-40a5-835b-f5c33d0a35a3" providerId="ADAL" clId="{85AF02C6-DDFD-49FE-85A9-BC235B223519}" dt="2025-06-09T13:01:53.717" v="12318" actId="478"/>
          <ac:spMkLst>
            <pc:docMk/>
            <pc:sldMk cId="2157038251" sldId="295"/>
            <ac:spMk id="10" creationId="{D9D6B4FD-5675-0374-DCA0-41F5CF320AD5}"/>
          </ac:spMkLst>
        </pc:spChg>
        <pc:spChg chg="del">
          <ac:chgData name="imada seiya is" userId="4e905a3c-6894-40a5-835b-f5c33d0a35a3" providerId="ADAL" clId="{85AF02C6-DDFD-49FE-85A9-BC235B223519}" dt="2025-06-09T13:01:53.717" v="12318" actId="478"/>
          <ac:spMkLst>
            <pc:docMk/>
            <pc:sldMk cId="2157038251" sldId="295"/>
            <ac:spMk id="11" creationId="{3D518202-43D0-9D5F-C7B6-E16CCFC58192}"/>
          </ac:spMkLst>
        </pc:spChg>
        <pc:spChg chg="add mod">
          <ac:chgData name="imada seiya is" userId="4e905a3c-6894-40a5-835b-f5c33d0a35a3" providerId="ADAL" clId="{85AF02C6-DDFD-49FE-85A9-BC235B223519}" dt="2025-06-09T13:22:48.863" v="12432" actId="20577"/>
          <ac:spMkLst>
            <pc:docMk/>
            <pc:sldMk cId="2157038251" sldId="295"/>
            <ac:spMk id="16" creationId="{125B3F8B-E2DC-3AC8-0A53-9A16CFBEBD75}"/>
          </ac:spMkLst>
        </pc:spChg>
        <pc:spChg chg="del">
          <ac:chgData name="imada seiya is" userId="4e905a3c-6894-40a5-835b-f5c33d0a35a3" providerId="ADAL" clId="{85AF02C6-DDFD-49FE-85A9-BC235B223519}" dt="2025-06-09T13:01:53.717" v="12318" actId="478"/>
          <ac:spMkLst>
            <pc:docMk/>
            <pc:sldMk cId="2157038251" sldId="295"/>
            <ac:spMk id="17" creationId="{E9460458-2FF6-4496-BB86-BF792F2FF095}"/>
          </ac:spMkLst>
        </pc:spChg>
        <pc:spChg chg="del">
          <ac:chgData name="imada seiya is" userId="4e905a3c-6894-40a5-835b-f5c33d0a35a3" providerId="ADAL" clId="{85AF02C6-DDFD-49FE-85A9-BC235B223519}" dt="2025-06-09T13:01:53.717" v="12318" actId="478"/>
          <ac:spMkLst>
            <pc:docMk/>
            <pc:sldMk cId="2157038251" sldId="295"/>
            <ac:spMk id="45" creationId="{5F610F38-58EF-6983-35BC-9C94F75095F1}"/>
          </ac:spMkLst>
        </pc:spChg>
        <pc:spChg chg="del">
          <ac:chgData name="imada seiya is" userId="4e905a3c-6894-40a5-835b-f5c33d0a35a3" providerId="ADAL" clId="{85AF02C6-DDFD-49FE-85A9-BC235B223519}" dt="2025-06-09T13:01:53.717" v="12318" actId="478"/>
          <ac:spMkLst>
            <pc:docMk/>
            <pc:sldMk cId="2157038251" sldId="295"/>
            <ac:spMk id="46" creationId="{0537B0B1-AACD-39E4-4AE9-9FB23132AE94}"/>
          </ac:spMkLst>
        </pc:spChg>
        <pc:spChg chg="del">
          <ac:chgData name="imada seiya is" userId="4e905a3c-6894-40a5-835b-f5c33d0a35a3" providerId="ADAL" clId="{85AF02C6-DDFD-49FE-85A9-BC235B223519}" dt="2025-06-09T13:01:53.717" v="12318" actId="478"/>
          <ac:spMkLst>
            <pc:docMk/>
            <pc:sldMk cId="2157038251" sldId="295"/>
            <ac:spMk id="47" creationId="{4B58F34B-F2DF-0E1A-697A-59B55B45CB7B}"/>
          </ac:spMkLst>
        </pc:spChg>
        <pc:spChg chg="del">
          <ac:chgData name="imada seiya is" userId="4e905a3c-6894-40a5-835b-f5c33d0a35a3" providerId="ADAL" clId="{85AF02C6-DDFD-49FE-85A9-BC235B223519}" dt="2025-06-09T13:01:53.717" v="12318" actId="478"/>
          <ac:spMkLst>
            <pc:docMk/>
            <pc:sldMk cId="2157038251" sldId="295"/>
            <ac:spMk id="48" creationId="{9CBBA286-25FD-23EE-968E-565CB7E3FE06}"/>
          </ac:spMkLst>
        </pc:spChg>
        <pc:spChg chg="del">
          <ac:chgData name="imada seiya is" userId="4e905a3c-6894-40a5-835b-f5c33d0a35a3" providerId="ADAL" clId="{85AF02C6-DDFD-49FE-85A9-BC235B223519}" dt="2025-06-09T13:01:53.717" v="12318" actId="478"/>
          <ac:spMkLst>
            <pc:docMk/>
            <pc:sldMk cId="2157038251" sldId="295"/>
            <ac:spMk id="58" creationId="{05165B84-8A9B-2DD3-28F1-5689CAEB8159}"/>
          </ac:spMkLst>
        </pc:spChg>
        <pc:spChg chg="del">
          <ac:chgData name="imada seiya is" userId="4e905a3c-6894-40a5-835b-f5c33d0a35a3" providerId="ADAL" clId="{85AF02C6-DDFD-49FE-85A9-BC235B223519}" dt="2025-06-09T13:01:53.717" v="12318" actId="478"/>
          <ac:spMkLst>
            <pc:docMk/>
            <pc:sldMk cId="2157038251" sldId="295"/>
            <ac:spMk id="64" creationId="{45C20EBE-08C1-5AB6-D7BB-70B0FA8D5BBD}"/>
          </ac:spMkLst>
        </pc:spChg>
        <pc:spChg chg="del">
          <ac:chgData name="imada seiya is" userId="4e905a3c-6894-40a5-835b-f5c33d0a35a3" providerId="ADAL" clId="{85AF02C6-DDFD-49FE-85A9-BC235B223519}" dt="2025-06-09T13:01:55.476" v="12319" actId="478"/>
          <ac:spMkLst>
            <pc:docMk/>
            <pc:sldMk cId="2157038251" sldId="295"/>
            <ac:spMk id="78" creationId="{2BEDFECF-C132-BCF2-B49D-91A04BBB1F41}"/>
          </ac:spMkLst>
        </pc:spChg>
        <pc:spChg chg="del">
          <ac:chgData name="imada seiya is" userId="4e905a3c-6894-40a5-835b-f5c33d0a35a3" providerId="ADAL" clId="{85AF02C6-DDFD-49FE-85A9-BC235B223519}" dt="2025-06-09T13:01:53.717" v="12318" actId="478"/>
          <ac:spMkLst>
            <pc:docMk/>
            <pc:sldMk cId="2157038251" sldId="295"/>
            <ac:spMk id="79" creationId="{37BC9E80-6326-998A-A191-948CB8AF3D71}"/>
          </ac:spMkLst>
        </pc:spChg>
        <pc:spChg chg="del">
          <ac:chgData name="imada seiya is" userId="4e905a3c-6894-40a5-835b-f5c33d0a35a3" providerId="ADAL" clId="{85AF02C6-DDFD-49FE-85A9-BC235B223519}" dt="2025-06-09T13:01:55.476" v="12319" actId="478"/>
          <ac:spMkLst>
            <pc:docMk/>
            <pc:sldMk cId="2157038251" sldId="295"/>
            <ac:spMk id="84" creationId="{CBA54791-9353-4441-9BF3-0D4ABB23AD9A}"/>
          </ac:spMkLst>
        </pc:spChg>
        <pc:spChg chg="del">
          <ac:chgData name="imada seiya is" userId="4e905a3c-6894-40a5-835b-f5c33d0a35a3" providerId="ADAL" clId="{85AF02C6-DDFD-49FE-85A9-BC235B223519}" dt="2025-06-09T13:01:53.717" v="12318" actId="478"/>
          <ac:spMkLst>
            <pc:docMk/>
            <pc:sldMk cId="2157038251" sldId="295"/>
            <ac:spMk id="85" creationId="{A4156F9F-6E37-44C6-BFCF-9F7375D09524}"/>
          </ac:spMkLst>
        </pc:spChg>
        <pc:picChg chg="del">
          <ac:chgData name="imada seiya is" userId="4e905a3c-6894-40a5-835b-f5c33d0a35a3" providerId="ADAL" clId="{85AF02C6-DDFD-49FE-85A9-BC235B223519}" dt="2025-06-09T13:01:53.717" v="12318" actId="478"/>
          <ac:picMkLst>
            <pc:docMk/>
            <pc:sldMk cId="2157038251" sldId="295"/>
            <ac:picMk id="6" creationId="{49AC7DC8-2DAE-0444-80EF-DF773EA7BBEB}"/>
          </ac:picMkLst>
        </pc:picChg>
        <pc:picChg chg="del">
          <ac:chgData name="imada seiya is" userId="4e905a3c-6894-40a5-835b-f5c33d0a35a3" providerId="ADAL" clId="{85AF02C6-DDFD-49FE-85A9-BC235B223519}" dt="2025-06-09T13:01:53.717" v="12318" actId="478"/>
          <ac:picMkLst>
            <pc:docMk/>
            <pc:sldMk cId="2157038251" sldId="295"/>
            <ac:picMk id="12" creationId="{2148F909-EB32-60FB-C37A-3FA52B008794}"/>
          </ac:picMkLst>
        </pc:picChg>
        <pc:picChg chg="del">
          <ac:chgData name="imada seiya is" userId="4e905a3c-6894-40a5-835b-f5c33d0a35a3" providerId="ADAL" clId="{85AF02C6-DDFD-49FE-85A9-BC235B223519}" dt="2025-06-09T13:01:53.717" v="12318" actId="478"/>
          <ac:picMkLst>
            <pc:docMk/>
            <pc:sldMk cId="2157038251" sldId="295"/>
            <ac:picMk id="15" creationId="{871978A2-9F2F-13BB-4B3A-6DDC49811096}"/>
          </ac:picMkLst>
        </pc:picChg>
        <pc:picChg chg="del">
          <ac:chgData name="imada seiya is" userId="4e905a3c-6894-40a5-835b-f5c33d0a35a3" providerId="ADAL" clId="{85AF02C6-DDFD-49FE-85A9-BC235B223519}" dt="2025-06-09T13:01:53.717" v="12318" actId="478"/>
          <ac:picMkLst>
            <pc:docMk/>
            <pc:sldMk cId="2157038251" sldId="295"/>
            <ac:picMk id="20" creationId="{1D074045-05C1-2203-667A-50E6756EE960}"/>
          </ac:picMkLst>
        </pc:picChg>
        <pc:picChg chg="del">
          <ac:chgData name="imada seiya is" userId="4e905a3c-6894-40a5-835b-f5c33d0a35a3" providerId="ADAL" clId="{85AF02C6-DDFD-49FE-85A9-BC235B223519}" dt="2025-06-09T13:01:53.717" v="12318" actId="478"/>
          <ac:picMkLst>
            <pc:docMk/>
            <pc:sldMk cId="2157038251" sldId="295"/>
            <ac:picMk id="33" creationId="{D5B1797F-ECAF-9F94-2B72-5EE514C7B8E2}"/>
          </ac:picMkLst>
        </pc:picChg>
        <pc:picChg chg="del">
          <ac:chgData name="imada seiya is" userId="4e905a3c-6894-40a5-835b-f5c33d0a35a3" providerId="ADAL" clId="{85AF02C6-DDFD-49FE-85A9-BC235B223519}" dt="2025-06-09T13:01:53.717" v="12318" actId="478"/>
          <ac:picMkLst>
            <pc:docMk/>
            <pc:sldMk cId="2157038251" sldId="295"/>
            <ac:picMk id="49" creationId="{2C7F7C69-0880-FAA8-2388-033C89305C2B}"/>
          </ac:picMkLst>
        </pc:picChg>
        <pc:picChg chg="del">
          <ac:chgData name="imada seiya is" userId="4e905a3c-6894-40a5-835b-f5c33d0a35a3" providerId="ADAL" clId="{85AF02C6-DDFD-49FE-85A9-BC235B223519}" dt="2025-06-09T13:01:53.717" v="12318" actId="478"/>
          <ac:picMkLst>
            <pc:docMk/>
            <pc:sldMk cId="2157038251" sldId="295"/>
            <ac:picMk id="52" creationId="{A795754B-372B-5580-A0FC-5D8969CB1019}"/>
          </ac:picMkLst>
        </pc:picChg>
        <pc:picChg chg="del">
          <ac:chgData name="imada seiya is" userId="4e905a3c-6894-40a5-835b-f5c33d0a35a3" providerId="ADAL" clId="{85AF02C6-DDFD-49FE-85A9-BC235B223519}" dt="2025-06-09T13:01:53.717" v="12318" actId="478"/>
          <ac:picMkLst>
            <pc:docMk/>
            <pc:sldMk cId="2157038251" sldId="295"/>
            <ac:picMk id="53" creationId="{E2FA09B8-1016-1669-530A-55C2AC86EA18}"/>
          </ac:picMkLst>
        </pc:picChg>
        <pc:picChg chg="del">
          <ac:chgData name="imada seiya is" userId="4e905a3c-6894-40a5-835b-f5c33d0a35a3" providerId="ADAL" clId="{85AF02C6-DDFD-49FE-85A9-BC235B223519}" dt="2025-06-09T13:01:53.717" v="12318" actId="478"/>
          <ac:picMkLst>
            <pc:docMk/>
            <pc:sldMk cId="2157038251" sldId="295"/>
            <ac:picMk id="55" creationId="{C836802A-E04B-0C6C-622C-17D4F3D97D63}"/>
          </ac:picMkLst>
        </pc:picChg>
        <pc:picChg chg="del">
          <ac:chgData name="imada seiya is" userId="4e905a3c-6894-40a5-835b-f5c33d0a35a3" providerId="ADAL" clId="{85AF02C6-DDFD-49FE-85A9-BC235B223519}" dt="2025-06-09T13:01:53.717" v="12318" actId="478"/>
          <ac:picMkLst>
            <pc:docMk/>
            <pc:sldMk cId="2157038251" sldId="295"/>
            <ac:picMk id="56" creationId="{55927522-5B2A-AD4E-CFEC-31A11AED8DA0}"/>
          </ac:picMkLst>
        </pc:picChg>
        <pc:cxnChg chg="del">
          <ac:chgData name="imada seiya is" userId="4e905a3c-6894-40a5-835b-f5c33d0a35a3" providerId="ADAL" clId="{85AF02C6-DDFD-49FE-85A9-BC235B223519}" dt="2025-06-09T13:01:53.717" v="12318" actId="478"/>
          <ac:cxnSpMkLst>
            <pc:docMk/>
            <pc:sldMk cId="2157038251" sldId="295"/>
            <ac:cxnSpMk id="3" creationId="{FB18A18A-9538-464D-8025-E1F142456A91}"/>
          </ac:cxnSpMkLst>
        </pc:cxnChg>
        <pc:cxnChg chg="del">
          <ac:chgData name="imada seiya is" userId="4e905a3c-6894-40a5-835b-f5c33d0a35a3" providerId="ADAL" clId="{85AF02C6-DDFD-49FE-85A9-BC235B223519}" dt="2025-06-09T13:01:53.717" v="12318" actId="478"/>
          <ac:cxnSpMkLst>
            <pc:docMk/>
            <pc:sldMk cId="2157038251" sldId="295"/>
            <ac:cxnSpMk id="13" creationId="{98443D7E-0E1B-4A20-D3C6-21AC9A236255}"/>
          </ac:cxnSpMkLst>
        </pc:cxnChg>
        <pc:cxnChg chg="del">
          <ac:chgData name="imada seiya is" userId="4e905a3c-6894-40a5-835b-f5c33d0a35a3" providerId="ADAL" clId="{85AF02C6-DDFD-49FE-85A9-BC235B223519}" dt="2025-06-09T13:01:53.717" v="12318" actId="478"/>
          <ac:cxnSpMkLst>
            <pc:docMk/>
            <pc:sldMk cId="2157038251" sldId="295"/>
            <ac:cxnSpMk id="14" creationId="{75266FC5-F526-AD58-9F24-19A4DBD489B9}"/>
          </ac:cxnSpMkLst>
        </pc:cxnChg>
        <pc:cxnChg chg="del">
          <ac:chgData name="imada seiya is" userId="4e905a3c-6894-40a5-835b-f5c33d0a35a3" providerId="ADAL" clId="{85AF02C6-DDFD-49FE-85A9-BC235B223519}" dt="2025-06-09T13:01:53.717" v="12318" actId="478"/>
          <ac:cxnSpMkLst>
            <pc:docMk/>
            <pc:sldMk cId="2157038251" sldId="295"/>
            <ac:cxnSpMk id="43" creationId="{7CA8D0D5-D359-AF20-A5A8-DC1A1ED064A0}"/>
          </ac:cxnSpMkLst>
        </pc:cxnChg>
        <pc:cxnChg chg="del">
          <ac:chgData name="imada seiya is" userId="4e905a3c-6894-40a5-835b-f5c33d0a35a3" providerId="ADAL" clId="{85AF02C6-DDFD-49FE-85A9-BC235B223519}" dt="2025-06-09T13:01:53.717" v="12318" actId="478"/>
          <ac:cxnSpMkLst>
            <pc:docMk/>
            <pc:sldMk cId="2157038251" sldId="295"/>
            <ac:cxnSpMk id="50" creationId="{96E58C7D-FD8E-DDAC-F5EC-9768A0885212}"/>
          </ac:cxnSpMkLst>
        </pc:cxnChg>
        <pc:cxnChg chg="del">
          <ac:chgData name="imada seiya is" userId="4e905a3c-6894-40a5-835b-f5c33d0a35a3" providerId="ADAL" clId="{85AF02C6-DDFD-49FE-85A9-BC235B223519}" dt="2025-06-09T13:01:53.717" v="12318" actId="478"/>
          <ac:cxnSpMkLst>
            <pc:docMk/>
            <pc:sldMk cId="2157038251" sldId="295"/>
            <ac:cxnSpMk id="51" creationId="{700D471B-CD38-F831-7724-79212D7C0FD5}"/>
          </ac:cxnSpMkLst>
        </pc:cxnChg>
        <pc:cxnChg chg="del">
          <ac:chgData name="imada seiya is" userId="4e905a3c-6894-40a5-835b-f5c33d0a35a3" providerId="ADAL" clId="{85AF02C6-DDFD-49FE-85A9-BC235B223519}" dt="2025-06-09T13:01:53.717" v="12318" actId="478"/>
          <ac:cxnSpMkLst>
            <pc:docMk/>
            <pc:sldMk cId="2157038251" sldId="295"/>
            <ac:cxnSpMk id="60" creationId="{1861CED2-D1D7-6A2A-A40D-CE8AB7846906}"/>
          </ac:cxnSpMkLst>
        </pc:cxnChg>
        <pc:cxnChg chg="del">
          <ac:chgData name="imada seiya is" userId="4e905a3c-6894-40a5-835b-f5c33d0a35a3" providerId="ADAL" clId="{85AF02C6-DDFD-49FE-85A9-BC235B223519}" dt="2025-06-09T13:01:53.717" v="12318" actId="478"/>
          <ac:cxnSpMkLst>
            <pc:docMk/>
            <pc:sldMk cId="2157038251" sldId="295"/>
            <ac:cxnSpMk id="80" creationId="{DEA14180-944B-8ED4-F56A-0C65CAFCE584}"/>
          </ac:cxnSpMkLst>
        </pc:cxnChg>
        <pc:cxnChg chg="del">
          <ac:chgData name="imada seiya is" userId="4e905a3c-6894-40a5-835b-f5c33d0a35a3" providerId="ADAL" clId="{85AF02C6-DDFD-49FE-85A9-BC235B223519}" dt="2025-06-09T13:01:53.717" v="12318" actId="478"/>
          <ac:cxnSpMkLst>
            <pc:docMk/>
            <pc:sldMk cId="2157038251" sldId="295"/>
            <ac:cxnSpMk id="86" creationId="{21DFD8D8-9236-72AD-451F-66183EFBD1B9}"/>
          </ac:cxnSpMkLst>
        </pc:cxnChg>
        <pc:cxnChg chg="del">
          <ac:chgData name="imada seiya is" userId="4e905a3c-6894-40a5-835b-f5c33d0a35a3" providerId="ADAL" clId="{85AF02C6-DDFD-49FE-85A9-BC235B223519}" dt="2025-06-09T13:01:53.717" v="12318" actId="478"/>
          <ac:cxnSpMkLst>
            <pc:docMk/>
            <pc:sldMk cId="2157038251" sldId="295"/>
            <ac:cxnSpMk id="90" creationId="{84387E93-300D-1641-086B-A4771860EC2A}"/>
          </ac:cxnSpMkLst>
        </pc:cxnChg>
      </pc:sldChg>
      <pc:sldChg chg="addSp delSp modSp new del mod modNotesTx">
        <pc:chgData name="imada seiya is" userId="4e905a3c-6894-40a5-835b-f5c33d0a35a3" providerId="ADAL" clId="{85AF02C6-DDFD-49FE-85A9-BC235B223519}" dt="2025-06-11T04:43:19.079" v="14343" actId="47"/>
        <pc:sldMkLst>
          <pc:docMk/>
          <pc:sldMk cId="2914995031" sldId="296"/>
        </pc:sldMkLst>
        <pc:spChg chg="add del mod">
          <ac:chgData name="imada seiya is" userId="4e905a3c-6894-40a5-835b-f5c33d0a35a3" providerId="ADAL" clId="{85AF02C6-DDFD-49FE-85A9-BC235B223519}" dt="2025-06-11T04:39:24.187" v="14265" actId="478"/>
          <ac:spMkLst>
            <pc:docMk/>
            <pc:sldMk cId="2914995031" sldId="296"/>
            <ac:spMk id="2" creationId="{909298DE-BEE8-4E36-FD92-881189CBF6A9}"/>
          </ac:spMkLst>
        </pc:spChg>
        <pc:spChg chg="add del mod">
          <ac:chgData name="imada seiya is" userId="4e905a3c-6894-40a5-835b-f5c33d0a35a3" providerId="ADAL" clId="{85AF02C6-DDFD-49FE-85A9-BC235B223519}" dt="2025-06-11T04:39:24.187" v="14265" actId="478"/>
          <ac:spMkLst>
            <pc:docMk/>
            <pc:sldMk cId="2914995031" sldId="296"/>
            <ac:spMk id="3" creationId="{D00F5F1A-EDE6-0C05-7F7B-88A948C4B4D1}"/>
          </ac:spMkLst>
        </pc:spChg>
        <pc:spChg chg="add del mod">
          <ac:chgData name="imada seiya is" userId="4e905a3c-6894-40a5-835b-f5c33d0a35a3" providerId="ADAL" clId="{85AF02C6-DDFD-49FE-85A9-BC235B223519}" dt="2025-06-11T04:39:24.187" v="14265" actId="478"/>
          <ac:spMkLst>
            <pc:docMk/>
            <pc:sldMk cId="2914995031" sldId="296"/>
            <ac:spMk id="4" creationId="{9B2C6967-FDF0-914F-E3A0-43EB02FA23AC}"/>
          </ac:spMkLst>
        </pc:spChg>
        <pc:spChg chg="add del mod">
          <ac:chgData name="imada seiya is" userId="4e905a3c-6894-40a5-835b-f5c33d0a35a3" providerId="ADAL" clId="{85AF02C6-DDFD-49FE-85A9-BC235B223519}" dt="2025-06-11T04:04:03.404" v="13951" actId="478"/>
          <ac:spMkLst>
            <pc:docMk/>
            <pc:sldMk cId="2914995031" sldId="296"/>
            <ac:spMk id="5" creationId="{35F0C703-E544-D940-690F-BCFB9DD4DA37}"/>
          </ac:spMkLst>
        </pc:spChg>
        <pc:spChg chg="add del mod">
          <ac:chgData name="imada seiya is" userId="4e905a3c-6894-40a5-835b-f5c33d0a35a3" providerId="ADAL" clId="{85AF02C6-DDFD-49FE-85A9-BC235B223519}" dt="2025-06-11T04:39:38.631" v="14269" actId="21"/>
          <ac:spMkLst>
            <pc:docMk/>
            <pc:sldMk cId="2914995031" sldId="296"/>
            <ac:spMk id="6" creationId="{D635DFBA-2AD5-7807-F050-A7F2CCC0668B}"/>
          </ac:spMkLst>
        </pc:spChg>
        <pc:spChg chg="add del mod">
          <ac:chgData name="imada seiya is" userId="4e905a3c-6894-40a5-835b-f5c33d0a35a3" providerId="ADAL" clId="{85AF02C6-DDFD-49FE-85A9-BC235B223519}" dt="2025-06-11T04:39:38.631" v="14269" actId="21"/>
          <ac:spMkLst>
            <pc:docMk/>
            <pc:sldMk cId="2914995031" sldId="296"/>
            <ac:spMk id="7" creationId="{8F481382-1447-124E-699D-4E0459179FFE}"/>
          </ac:spMkLst>
        </pc:spChg>
        <pc:spChg chg="add del mod">
          <ac:chgData name="imada seiya is" userId="4e905a3c-6894-40a5-835b-f5c33d0a35a3" providerId="ADAL" clId="{85AF02C6-DDFD-49FE-85A9-BC235B223519}" dt="2025-06-11T04:39:38.631" v="14269" actId="21"/>
          <ac:spMkLst>
            <pc:docMk/>
            <pc:sldMk cId="2914995031" sldId="296"/>
            <ac:spMk id="17" creationId="{E9460458-2FF6-4496-BB86-BF792F2FF095}"/>
          </ac:spMkLst>
        </pc:spChg>
        <pc:spChg chg="add del mod">
          <ac:chgData name="imada seiya is" userId="4e905a3c-6894-40a5-835b-f5c33d0a35a3" providerId="ADAL" clId="{85AF02C6-DDFD-49FE-85A9-BC235B223519}" dt="2025-06-11T04:39:38.631" v="14269" actId="21"/>
          <ac:spMkLst>
            <pc:docMk/>
            <pc:sldMk cId="2914995031" sldId="296"/>
            <ac:spMk id="18" creationId="{8D72204F-9CC6-9839-FB14-5AB07C110391}"/>
          </ac:spMkLst>
        </pc:spChg>
        <pc:picChg chg="add del mod">
          <ac:chgData name="imada seiya is" userId="4e905a3c-6894-40a5-835b-f5c33d0a35a3" providerId="ADAL" clId="{85AF02C6-DDFD-49FE-85A9-BC235B223519}" dt="2025-06-11T04:39:38.631" v="14269" actId="21"/>
          <ac:picMkLst>
            <pc:docMk/>
            <pc:sldMk cId="2914995031" sldId="296"/>
            <ac:picMk id="9" creationId="{20105955-31D5-AE8A-7247-639225865284}"/>
          </ac:picMkLst>
        </pc:picChg>
      </pc:sldChg>
      <pc:sldChg chg="addSp delSp modSp add del mod ord modShow modNotesTx">
        <pc:chgData name="imada seiya is" userId="4e905a3c-6894-40a5-835b-f5c33d0a35a3" providerId="ADAL" clId="{85AF02C6-DDFD-49FE-85A9-BC235B223519}" dt="2025-06-09T14:59:29.021" v="13521" actId="47"/>
        <pc:sldMkLst>
          <pc:docMk/>
          <pc:sldMk cId="1086076129" sldId="297"/>
        </pc:sldMkLst>
        <pc:spChg chg="del mod">
          <ac:chgData name="imada seiya is" userId="4e905a3c-6894-40a5-835b-f5c33d0a35a3" providerId="ADAL" clId="{85AF02C6-DDFD-49FE-85A9-BC235B223519}" dt="2025-06-09T14:31:17.629" v="13106" actId="478"/>
          <ac:spMkLst>
            <pc:docMk/>
            <pc:sldMk cId="1086076129" sldId="297"/>
            <ac:spMk id="2" creationId="{51058100-41DF-A2C0-DCEE-1AC8F9BA4013}"/>
          </ac:spMkLst>
        </pc:spChg>
        <pc:spChg chg="del">
          <ac:chgData name="imada seiya is" userId="4e905a3c-6894-40a5-835b-f5c33d0a35a3" providerId="ADAL" clId="{85AF02C6-DDFD-49FE-85A9-BC235B223519}" dt="2025-06-09T13:57:39.967" v="12660" actId="478"/>
          <ac:spMkLst>
            <pc:docMk/>
            <pc:sldMk cId="1086076129" sldId="297"/>
            <ac:spMk id="3" creationId="{FD2B9274-90B9-D3AA-42DA-AA2B617B88ED}"/>
          </ac:spMkLst>
        </pc:spChg>
        <pc:spChg chg="add del">
          <ac:chgData name="imada seiya is" userId="4e905a3c-6894-40a5-835b-f5c33d0a35a3" providerId="ADAL" clId="{85AF02C6-DDFD-49FE-85A9-BC235B223519}" dt="2025-06-09T14:05:46.601" v="12720" actId="22"/>
          <ac:spMkLst>
            <pc:docMk/>
            <pc:sldMk cId="1086076129" sldId="297"/>
            <ac:spMk id="9" creationId="{E25F171D-AB68-CF26-B08B-C25A743EBB28}"/>
          </ac:spMkLst>
        </pc:spChg>
        <pc:spChg chg="add del mod">
          <ac:chgData name="imada seiya is" userId="4e905a3c-6894-40a5-835b-f5c33d0a35a3" providerId="ADAL" clId="{85AF02C6-DDFD-49FE-85A9-BC235B223519}" dt="2025-06-09T14:33:45.703" v="13109" actId="478"/>
          <ac:spMkLst>
            <pc:docMk/>
            <pc:sldMk cId="1086076129" sldId="297"/>
            <ac:spMk id="11" creationId="{C50B8939-C1FB-181B-1F14-AB905AFE642A}"/>
          </ac:spMkLst>
        </pc:spChg>
        <pc:spChg chg="add del mod">
          <ac:chgData name="imada seiya is" userId="4e905a3c-6894-40a5-835b-f5c33d0a35a3" providerId="ADAL" clId="{85AF02C6-DDFD-49FE-85A9-BC235B223519}" dt="2025-06-09T14:08:26.576" v="12760" actId="478"/>
          <ac:spMkLst>
            <pc:docMk/>
            <pc:sldMk cId="1086076129" sldId="297"/>
            <ac:spMk id="16" creationId="{895B65CD-217B-99F5-60AC-30ADBB17E3F4}"/>
          </ac:spMkLst>
        </pc:spChg>
        <pc:spChg chg="add mod">
          <ac:chgData name="imada seiya is" userId="4e905a3c-6894-40a5-835b-f5c33d0a35a3" providerId="ADAL" clId="{85AF02C6-DDFD-49FE-85A9-BC235B223519}" dt="2025-06-09T14:20:39.538" v="13004" actId="1076"/>
          <ac:spMkLst>
            <pc:docMk/>
            <pc:sldMk cId="1086076129" sldId="297"/>
            <ac:spMk id="17" creationId="{5A7A8D0F-5FC4-CE55-BA36-F9C14DB8B65E}"/>
          </ac:spMkLst>
        </pc:spChg>
        <pc:spChg chg="add mod">
          <ac:chgData name="imada seiya is" userId="4e905a3c-6894-40a5-835b-f5c33d0a35a3" providerId="ADAL" clId="{85AF02C6-DDFD-49FE-85A9-BC235B223519}" dt="2025-06-09T14:31:18.720" v="13107"/>
          <ac:spMkLst>
            <pc:docMk/>
            <pc:sldMk cId="1086076129" sldId="297"/>
            <ac:spMk id="18" creationId="{3A97DA28-B340-9FCD-A9E5-777F6F5B10CF}"/>
          </ac:spMkLst>
        </pc:spChg>
        <pc:graphicFrameChg chg="add mod">
          <ac:chgData name="imada seiya is" userId="4e905a3c-6894-40a5-835b-f5c33d0a35a3" providerId="ADAL" clId="{85AF02C6-DDFD-49FE-85A9-BC235B223519}" dt="2025-06-09T14:01:30.557" v="12663"/>
          <ac:graphicFrameMkLst>
            <pc:docMk/>
            <pc:sldMk cId="1086076129" sldId="297"/>
            <ac:graphicFrameMk id="4" creationId="{D988B848-901D-7F16-1FE0-CABFF3566840}"/>
          </ac:graphicFrameMkLst>
        </pc:graphicFrameChg>
        <pc:graphicFrameChg chg="add mod modGraphic">
          <ac:chgData name="imada seiya is" userId="4e905a3c-6894-40a5-835b-f5c33d0a35a3" providerId="ADAL" clId="{85AF02C6-DDFD-49FE-85A9-BC235B223519}" dt="2025-06-09T14:20:42.750" v="13005" actId="1076"/>
          <ac:graphicFrameMkLst>
            <pc:docMk/>
            <pc:sldMk cId="1086076129" sldId="297"/>
            <ac:graphicFrameMk id="5" creationId="{78388CCC-6AF6-36D3-2CEC-CAD5BE42EB68}"/>
          </ac:graphicFrameMkLst>
        </pc:graphicFrameChg>
        <pc:graphicFrameChg chg="add mod">
          <ac:chgData name="imada seiya is" userId="4e905a3c-6894-40a5-835b-f5c33d0a35a3" providerId="ADAL" clId="{85AF02C6-DDFD-49FE-85A9-BC235B223519}" dt="2025-06-09T14:06:47.084" v="12737"/>
          <ac:graphicFrameMkLst>
            <pc:docMk/>
            <pc:sldMk cId="1086076129" sldId="297"/>
            <ac:graphicFrameMk id="12" creationId="{83D9CA9D-6CA3-CD7F-CEF5-C91A0926FFB2}"/>
          </ac:graphicFrameMkLst>
        </pc:graphicFrameChg>
        <pc:graphicFrameChg chg="add del mod">
          <ac:chgData name="imada seiya is" userId="4e905a3c-6894-40a5-835b-f5c33d0a35a3" providerId="ADAL" clId="{85AF02C6-DDFD-49FE-85A9-BC235B223519}" dt="2025-06-09T14:06:53.027" v="12739" actId="478"/>
          <ac:graphicFrameMkLst>
            <pc:docMk/>
            <pc:sldMk cId="1086076129" sldId="297"/>
            <ac:graphicFrameMk id="13" creationId="{37AC3548-5D04-3697-F452-EA0DD77252B8}"/>
          </ac:graphicFrameMkLst>
        </pc:graphicFrameChg>
        <pc:graphicFrameChg chg="add del mod modGraphic">
          <ac:chgData name="imada seiya is" userId="4e905a3c-6894-40a5-835b-f5c33d0a35a3" providerId="ADAL" clId="{85AF02C6-DDFD-49FE-85A9-BC235B223519}" dt="2025-06-09T14:19:09.671" v="12959" actId="478"/>
          <ac:graphicFrameMkLst>
            <pc:docMk/>
            <pc:sldMk cId="1086076129" sldId="297"/>
            <ac:graphicFrameMk id="14" creationId="{AE974103-CF48-8388-C4D6-69BC0B84DC3A}"/>
          </ac:graphicFrameMkLst>
        </pc:graphicFrameChg>
        <pc:picChg chg="add del mod">
          <ac:chgData name="imada seiya is" userId="4e905a3c-6894-40a5-835b-f5c33d0a35a3" providerId="ADAL" clId="{85AF02C6-DDFD-49FE-85A9-BC235B223519}" dt="2025-06-09T14:09:42.726" v="12803" actId="478"/>
          <ac:picMkLst>
            <pc:docMk/>
            <pc:sldMk cId="1086076129" sldId="297"/>
            <ac:picMk id="6" creationId="{9AA0FF3A-0CE3-AC8B-112A-7CC9C0F74871}"/>
          </ac:picMkLst>
        </pc:picChg>
        <pc:picChg chg="add del mod">
          <ac:chgData name="imada seiya is" userId="4e905a3c-6894-40a5-835b-f5c33d0a35a3" providerId="ADAL" clId="{85AF02C6-DDFD-49FE-85A9-BC235B223519}" dt="2025-06-09T14:07:19.364" v="12743" actId="478"/>
          <ac:picMkLst>
            <pc:docMk/>
            <pc:sldMk cId="1086076129" sldId="297"/>
            <ac:picMk id="7" creationId="{5BC10A1E-24D3-275C-0FD8-73F04105B5E4}"/>
          </ac:picMkLst>
        </pc:picChg>
        <pc:picChg chg="add del mod">
          <ac:chgData name="imada seiya is" userId="4e905a3c-6894-40a5-835b-f5c33d0a35a3" providerId="ADAL" clId="{85AF02C6-DDFD-49FE-85A9-BC235B223519}" dt="2025-06-09T14:09:43.490" v="12804" actId="478"/>
          <ac:picMkLst>
            <pc:docMk/>
            <pc:sldMk cId="1086076129" sldId="297"/>
            <ac:picMk id="15" creationId="{283246EF-46D8-902D-AF2F-E839F24F14C4}"/>
          </ac:picMkLst>
        </pc:picChg>
      </pc:sldChg>
      <pc:sldChg chg="addSp delSp modSp add mod ord modClrScheme modShow chgLayout modNotesTx">
        <pc:chgData name="imada seiya is" userId="4e905a3c-6894-40a5-835b-f5c33d0a35a3" providerId="ADAL" clId="{85AF02C6-DDFD-49FE-85A9-BC235B223519}" dt="2025-06-11T13:57:45.694" v="18963" actId="729"/>
        <pc:sldMkLst>
          <pc:docMk/>
          <pc:sldMk cId="1425192511" sldId="298"/>
        </pc:sldMkLst>
        <pc:spChg chg="del mod">
          <ac:chgData name="imada seiya is" userId="4e905a3c-6894-40a5-835b-f5c33d0a35a3" providerId="ADAL" clId="{85AF02C6-DDFD-49FE-85A9-BC235B223519}" dt="2025-06-11T09:02:05.384" v="17898" actId="478"/>
          <ac:spMkLst>
            <pc:docMk/>
            <pc:sldMk cId="1425192511" sldId="298"/>
            <ac:spMk id="2" creationId="{51058100-41DF-A2C0-DCEE-1AC8F9BA4013}"/>
          </ac:spMkLst>
        </pc:spChg>
        <pc:spChg chg="add">
          <ac:chgData name="imada seiya is" userId="4e905a3c-6894-40a5-835b-f5c33d0a35a3" providerId="ADAL" clId="{85AF02C6-DDFD-49FE-85A9-BC235B223519}" dt="2025-06-11T08:51:03.112" v="17677"/>
          <ac:spMkLst>
            <pc:docMk/>
            <pc:sldMk cId="1425192511" sldId="298"/>
            <ac:spMk id="4" creationId="{C9673AD8-6B72-F85F-000D-9DA070AEC162}"/>
          </ac:spMkLst>
        </pc:spChg>
        <pc:spChg chg="add mod">
          <ac:chgData name="imada seiya is" userId="4e905a3c-6894-40a5-835b-f5c33d0a35a3" providerId="ADAL" clId="{85AF02C6-DDFD-49FE-85A9-BC235B223519}" dt="2025-06-11T08:58:25.932" v="17884" actId="1076"/>
          <ac:spMkLst>
            <pc:docMk/>
            <pc:sldMk cId="1425192511" sldId="298"/>
            <ac:spMk id="6" creationId="{B3489663-C28B-3443-5B26-15F124C00D3F}"/>
          </ac:spMkLst>
        </pc:spChg>
        <pc:spChg chg="add mod">
          <ac:chgData name="imada seiya is" userId="4e905a3c-6894-40a5-835b-f5c33d0a35a3" providerId="ADAL" clId="{85AF02C6-DDFD-49FE-85A9-BC235B223519}" dt="2025-06-11T09:03:58.222" v="17978" actId="20577"/>
          <ac:spMkLst>
            <pc:docMk/>
            <pc:sldMk cId="1425192511" sldId="298"/>
            <ac:spMk id="7" creationId="{8A3F5A4E-8CB7-0A03-51EC-8A2E914F6824}"/>
          </ac:spMkLst>
        </pc:spChg>
        <pc:spChg chg="mod">
          <ac:chgData name="imada seiya is" userId="4e905a3c-6894-40a5-835b-f5c33d0a35a3" providerId="ADAL" clId="{85AF02C6-DDFD-49FE-85A9-BC235B223519}" dt="2025-06-11T08:59:18.129" v="17897" actId="1076"/>
          <ac:spMkLst>
            <pc:docMk/>
            <pc:sldMk cId="1425192511" sldId="298"/>
            <ac:spMk id="11" creationId="{C50B8939-C1FB-181B-1F14-AB905AFE642A}"/>
          </ac:spMkLst>
        </pc:spChg>
        <pc:spChg chg="del mod">
          <ac:chgData name="imada seiya is" userId="4e905a3c-6894-40a5-835b-f5c33d0a35a3" providerId="ADAL" clId="{85AF02C6-DDFD-49FE-85A9-BC235B223519}" dt="2025-06-11T08:51:14.828" v="17681" actId="478"/>
          <ac:spMkLst>
            <pc:docMk/>
            <pc:sldMk cId="1425192511" sldId="298"/>
            <ac:spMk id="17" creationId="{5A7A8D0F-5FC4-CE55-BA36-F9C14DB8B65E}"/>
          </ac:spMkLst>
        </pc:spChg>
        <pc:graphicFrameChg chg="add mod modGraphic">
          <ac:chgData name="imada seiya is" userId="4e905a3c-6894-40a5-835b-f5c33d0a35a3" providerId="ADAL" clId="{85AF02C6-DDFD-49FE-85A9-BC235B223519}" dt="2025-06-11T09:09:08.503" v="18132" actId="21"/>
          <ac:graphicFrameMkLst>
            <pc:docMk/>
            <pc:sldMk cId="1425192511" sldId="298"/>
            <ac:graphicFrameMk id="3" creationId="{71001989-4FE6-E885-1E3E-21CA89E29BA6}"/>
          </ac:graphicFrameMkLst>
        </pc:graphicFrameChg>
        <pc:graphicFrameChg chg="del mod modGraphic">
          <ac:chgData name="imada seiya is" userId="4e905a3c-6894-40a5-835b-f5c33d0a35a3" providerId="ADAL" clId="{85AF02C6-DDFD-49FE-85A9-BC235B223519}" dt="2025-06-11T08:50:16.816" v="17668" actId="478"/>
          <ac:graphicFrameMkLst>
            <pc:docMk/>
            <pc:sldMk cId="1425192511" sldId="298"/>
            <ac:graphicFrameMk id="5" creationId="{78388CCC-6AF6-36D3-2CEC-CAD5BE42EB68}"/>
          </ac:graphicFrameMkLst>
        </pc:graphicFrameChg>
        <pc:graphicFrameChg chg="del modGraphic">
          <ac:chgData name="imada seiya is" userId="4e905a3c-6894-40a5-835b-f5c33d0a35a3" providerId="ADAL" clId="{85AF02C6-DDFD-49FE-85A9-BC235B223519}" dt="2025-06-11T08:49:23.225" v="17632" actId="478"/>
          <ac:graphicFrameMkLst>
            <pc:docMk/>
            <pc:sldMk cId="1425192511" sldId="298"/>
            <ac:graphicFrameMk id="14" creationId="{AE974103-CF48-8388-C4D6-69BC0B84DC3A}"/>
          </ac:graphicFrameMkLst>
        </pc:graphicFrameChg>
      </pc:sldChg>
      <pc:sldChg chg="addSp delSp modSp add mod ord modClrScheme modShow chgLayout modNotesTx">
        <pc:chgData name="imada seiya is" userId="4e905a3c-6894-40a5-835b-f5c33d0a35a3" providerId="ADAL" clId="{85AF02C6-DDFD-49FE-85A9-BC235B223519}" dt="2025-06-29T10:43:56.119" v="26444" actId="20577"/>
        <pc:sldMkLst>
          <pc:docMk/>
          <pc:sldMk cId="3215888238" sldId="299"/>
        </pc:sldMkLst>
        <pc:spChg chg="del">
          <ac:chgData name="imada seiya is" userId="4e905a3c-6894-40a5-835b-f5c33d0a35a3" providerId="ADAL" clId="{85AF02C6-DDFD-49FE-85A9-BC235B223519}" dt="2025-06-09T14:31:13.856" v="13104" actId="478"/>
          <ac:spMkLst>
            <pc:docMk/>
            <pc:sldMk cId="3215888238" sldId="299"/>
            <ac:spMk id="2" creationId="{51058100-41DF-A2C0-DCEE-1AC8F9BA4013}"/>
          </ac:spMkLst>
        </pc:spChg>
        <pc:spChg chg="add">
          <ac:chgData name="imada seiya is" userId="4e905a3c-6894-40a5-835b-f5c33d0a35a3" providerId="ADAL" clId="{85AF02C6-DDFD-49FE-85A9-BC235B223519}" dt="2025-06-11T08:21:38.662" v="17541"/>
          <ac:spMkLst>
            <pc:docMk/>
            <pc:sldMk cId="3215888238" sldId="299"/>
            <ac:spMk id="2" creationId="{760E29A8-BA18-06BE-3D9E-AAAAB9879C1D}"/>
          </ac:spMkLst>
        </pc:spChg>
        <pc:spChg chg="add mod">
          <ac:chgData name="imada seiya is" userId="4e905a3c-6894-40a5-835b-f5c33d0a35a3" providerId="ADAL" clId="{85AF02C6-DDFD-49FE-85A9-BC235B223519}" dt="2025-06-29T10:43:56.119" v="26444" actId="20577"/>
          <ac:spMkLst>
            <pc:docMk/>
            <pc:sldMk cId="3215888238" sldId="299"/>
            <ac:spMk id="2" creationId="{F11F339C-0A8E-C24A-D1FD-0B1269C375C8}"/>
          </ac:spMkLst>
        </pc:spChg>
        <pc:spChg chg="add mod">
          <ac:chgData name="imada seiya is" userId="4e905a3c-6894-40a5-835b-f5c33d0a35a3" providerId="ADAL" clId="{85AF02C6-DDFD-49FE-85A9-BC235B223519}" dt="2025-06-11T08:21:52.670" v="17548" actId="20578"/>
          <ac:spMkLst>
            <pc:docMk/>
            <pc:sldMk cId="3215888238" sldId="299"/>
            <ac:spMk id="3" creationId="{0E43DA30-098A-238E-19F4-C3FD524E17E4}"/>
          </ac:spMkLst>
        </pc:spChg>
        <pc:spChg chg="add mod">
          <ac:chgData name="imada seiya is" userId="4e905a3c-6894-40a5-835b-f5c33d0a35a3" providerId="ADAL" clId="{85AF02C6-DDFD-49FE-85A9-BC235B223519}" dt="2025-06-11T09:03:43.763" v="17952" actId="20577"/>
          <ac:spMkLst>
            <pc:docMk/>
            <pc:sldMk cId="3215888238" sldId="299"/>
            <ac:spMk id="4" creationId="{BAF0B2F4-15A9-8C09-2610-6F99E3CB8612}"/>
          </ac:spMkLst>
        </pc:spChg>
        <pc:spChg chg="add mod">
          <ac:chgData name="imada seiya is" userId="4e905a3c-6894-40a5-835b-f5c33d0a35a3" providerId="ADAL" clId="{85AF02C6-DDFD-49FE-85A9-BC235B223519}" dt="2025-06-11T08:58:54.712" v="17893" actId="1076"/>
          <ac:spMkLst>
            <pc:docMk/>
            <pc:sldMk cId="3215888238" sldId="299"/>
            <ac:spMk id="5" creationId="{D9D12697-329A-8CAB-273A-A40E656A2B1C}"/>
          </ac:spMkLst>
        </pc:spChg>
        <pc:spChg chg="add mod">
          <ac:chgData name="imada seiya is" userId="4e905a3c-6894-40a5-835b-f5c33d0a35a3" providerId="ADAL" clId="{85AF02C6-DDFD-49FE-85A9-BC235B223519}" dt="2025-06-09T14:59:51.978" v="13551" actId="20577"/>
          <ac:spMkLst>
            <pc:docMk/>
            <pc:sldMk cId="3215888238" sldId="299"/>
            <ac:spMk id="6" creationId="{C9EC4266-1D72-BBD0-465B-C78537E6AC83}"/>
          </ac:spMkLst>
        </pc:spChg>
        <pc:spChg chg="del mod">
          <ac:chgData name="imada seiya is" userId="4e905a3c-6894-40a5-835b-f5c33d0a35a3" providerId="ADAL" clId="{85AF02C6-DDFD-49FE-85A9-BC235B223519}" dt="2025-06-09T14:33:47.801" v="13110" actId="478"/>
          <ac:spMkLst>
            <pc:docMk/>
            <pc:sldMk cId="3215888238" sldId="299"/>
            <ac:spMk id="11" creationId="{C50B8939-C1FB-181B-1F14-AB905AFE642A}"/>
          </ac:spMkLst>
        </pc:spChg>
        <pc:spChg chg="add del mod">
          <ac:chgData name="imada seiya is" userId="4e905a3c-6894-40a5-835b-f5c33d0a35a3" providerId="ADAL" clId="{85AF02C6-DDFD-49FE-85A9-BC235B223519}" dt="2025-06-11T08:21:57.685" v="17549" actId="47"/>
          <ac:spMkLst>
            <pc:docMk/>
            <pc:sldMk cId="3215888238" sldId="299"/>
            <ac:spMk id="17" creationId="{5A7A8D0F-5FC4-CE55-BA36-F9C14DB8B65E}"/>
          </ac:spMkLst>
        </pc:spChg>
        <pc:graphicFrameChg chg="add del mod modGraphic">
          <ac:chgData name="imada seiya is" userId="4e905a3c-6894-40a5-835b-f5c33d0a35a3" providerId="ADAL" clId="{85AF02C6-DDFD-49FE-85A9-BC235B223519}" dt="2025-06-09T14:34:05.596" v="13114" actId="21"/>
          <ac:graphicFrameMkLst>
            <pc:docMk/>
            <pc:sldMk cId="3215888238" sldId="299"/>
            <ac:graphicFrameMk id="3" creationId="{584F1E42-0B2F-B0D3-E41F-7A8B4861159A}"/>
          </ac:graphicFrameMkLst>
        </pc:graphicFrameChg>
        <pc:graphicFrameChg chg="del">
          <ac:chgData name="imada seiya is" userId="4e905a3c-6894-40a5-835b-f5c33d0a35a3" providerId="ADAL" clId="{85AF02C6-DDFD-49FE-85A9-BC235B223519}" dt="2025-06-09T14:20:55.421" v="13007" actId="478"/>
          <ac:graphicFrameMkLst>
            <pc:docMk/>
            <pc:sldMk cId="3215888238" sldId="299"/>
            <ac:graphicFrameMk id="5" creationId="{78388CCC-6AF6-36D3-2CEC-CAD5BE42EB68}"/>
          </ac:graphicFrameMkLst>
        </pc:graphicFrameChg>
        <pc:graphicFrameChg chg="add del mod">
          <ac:chgData name="imada seiya is" userId="4e905a3c-6894-40a5-835b-f5c33d0a35a3" providerId="ADAL" clId="{85AF02C6-DDFD-49FE-85A9-BC235B223519}" dt="2025-06-09T14:34:08.388" v="13115" actId="478"/>
          <ac:graphicFrameMkLst>
            <pc:docMk/>
            <pc:sldMk cId="3215888238" sldId="299"/>
            <ac:graphicFrameMk id="7" creationId="{446CA218-E797-7E38-ED88-F20DE967CD70}"/>
          </ac:graphicFrameMkLst>
        </pc:graphicFrameChg>
        <pc:graphicFrameChg chg="add mod ord modGraphic">
          <ac:chgData name="imada seiya is" userId="4e905a3c-6894-40a5-835b-f5c33d0a35a3" providerId="ADAL" clId="{85AF02C6-DDFD-49FE-85A9-BC235B223519}" dt="2025-06-11T09:03:12.539" v="17911" actId="166"/>
          <ac:graphicFrameMkLst>
            <pc:docMk/>
            <pc:sldMk cId="3215888238" sldId="299"/>
            <ac:graphicFrameMk id="8" creationId="{584F1E42-0B2F-B0D3-E41F-7A8B4861159A}"/>
          </ac:graphicFrameMkLst>
        </pc:graphicFrameChg>
        <pc:graphicFrameChg chg="del mod modGraphic">
          <ac:chgData name="imada seiya is" userId="4e905a3c-6894-40a5-835b-f5c33d0a35a3" providerId="ADAL" clId="{85AF02C6-DDFD-49FE-85A9-BC235B223519}" dt="2025-06-09T14:21:26.835" v="13017" actId="478"/>
          <ac:graphicFrameMkLst>
            <pc:docMk/>
            <pc:sldMk cId="3215888238" sldId="299"/>
            <ac:graphicFrameMk id="14" creationId="{AE974103-CF48-8388-C4D6-69BC0B84DC3A}"/>
          </ac:graphicFrameMkLst>
        </pc:graphicFrameChg>
        <pc:picChg chg="add del mod ord">
          <ac:chgData name="imada seiya is" userId="4e905a3c-6894-40a5-835b-f5c33d0a35a3" providerId="ADAL" clId="{85AF02C6-DDFD-49FE-85A9-BC235B223519}" dt="2025-06-11T09:03:17.251" v="17919" actId="478"/>
          <ac:picMkLst>
            <pc:docMk/>
            <pc:sldMk cId="3215888238" sldId="299"/>
            <ac:picMk id="7" creationId="{33C8CAEE-466A-3217-2D05-96196EFCD976}"/>
          </ac:picMkLst>
        </pc:picChg>
        <pc:picChg chg="add del mod">
          <ac:chgData name="imada seiya is" userId="4e905a3c-6894-40a5-835b-f5c33d0a35a3" providerId="ADAL" clId="{85AF02C6-DDFD-49FE-85A9-BC235B223519}" dt="2025-06-11T09:03:17.251" v="17919" actId="478"/>
          <ac:picMkLst>
            <pc:docMk/>
            <pc:sldMk cId="3215888238" sldId="299"/>
            <ac:picMk id="9" creationId="{041CA7D6-8FD6-C53C-29D9-512C1FD1AE69}"/>
          </ac:picMkLst>
        </pc:picChg>
      </pc:sldChg>
      <pc:sldChg chg="addSp modSp new del mod">
        <pc:chgData name="imada seiya is" userId="4e905a3c-6894-40a5-835b-f5c33d0a35a3" providerId="ADAL" clId="{85AF02C6-DDFD-49FE-85A9-BC235B223519}" dt="2025-06-09T14:59:16.260" v="13519" actId="47"/>
        <pc:sldMkLst>
          <pc:docMk/>
          <pc:sldMk cId="1904490080" sldId="300"/>
        </pc:sldMkLst>
        <pc:spChg chg="add mod">
          <ac:chgData name="imada seiya is" userId="4e905a3c-6894-40a5-835b-f5c33d0a35a3" providerId="ADAL" clId="{85AF02C6-DDFD-49FE-85A9-BC235B223519}" dt="2025-06-09T14:29:15.944" v="13099"/>
          <ac:spMkLst>
            <pc:docMk/>
            <pc:sldMk cId="1904490080" sldId="300"/>
            <ac:spMk id="2" creationId="{C31DBC4A-EB77-0304-A60D-CD158303E5B3}"/>
          </ac:spMkLst>
        </pc:spChg>
        <pc:graphicFrameChg chg="add mod modGraphic">
          <ac:chgData name="imada seiya is" userId="4e905a3c-6894-40a5-835b-f5c33d0a35a3" providerId="ADAL" clId="{85AF02C6-DDFD-49FE-85A9-BC235B223519}" dt="2025-06-09T14:58:53.048" v="13513" actId="207"/>
          <ac:graphicFrameMkLst>
            <pc:docMk/>
            <pc:sldMk cId="1904490080" sldId="300"/>
            <ac:graphicFrameMk id="3" creationId="{C5111406-F83C-565C-B389-9EB763E35D0B}"/>
          </ac:graphicFrameMkLst>
        </pc:graphicFrameChg>
      </pc:sldChg>
      <pc:sldChg chg="add mod ord modClrScheme modShow chgLayout">
        <pc:chgData name="imada seiya is" userId="4e905a3c-6894-40a5-835b-f5c33d0a35a3" providerId="ADAL" clId="{85AF02C6-DDFD-49FE-85A9-BC235B223519}" dt="2025-06-11T04:04:56.888" v="13964" actId="700"/>
        <pc:sldMkLst>
          <pc:docMk/>
          <pc:sldMk cId="3914213899" sldId="300"/>
        </pc:sldMkLst>
      </pc:sldChg>
      <pc:sldChg chg="addSp delSp modSp add mod modClrScheme modShow chgLayout modNotesTx">
        <pc:chgData name="imada seiya is" userId="4e905a3c-6894-40a5-835b-f5c33d0a35a3" providerId="ADAL" clId="{85AF02C6-DDFD-49FE-85A9-BC235B223519}" dt="2025-06-29T10:43:57.858" v="26445"/>
        <pc:sldMkLst>
          <pc:docMk/>
          <pc:sldMk cId="4276135541" sldId="301"/>
        </pc:sldMkLst>
        <pc:spChg chg="add mod">
          <ac:chgData name="imada seiya is" userId="4e905a3c-6894-40a5-835b-f5c33d0a35a3" providerId="ADAL" clId="{85AF02C6-DDFD-49FE-85A9-BC235B223519}" dt="2025-06-11T09:03:41.180" v="17951" actId="20577"/>
          <ac:spMkLst>
            <pc:docMk/>
            <pc:sldMk cId="4276135541" sldId="301"/>
            <ac:spMk id="2" creationId="{1AFCDA34-D398-CF85-160A-CA6FA30C6B01}"/>
          </ac:spMkLst>
        </pc:spChg>
        <pc:spChg chg="add mod">
          <ac:chgData name="imada seiya is" userId="4e905a3c-6894-40a5-835b-f5c33d0a35a3" providerId="ADAL" clId="{85AF02C6-DDFD-49FE-85A9-BC235B223519}" dt="2025-06-29T10:43:57.858" v="26445"/>
          <ac:spMkLst>
            <pc:docMk/>
            <pc:sldMk cId="4276135541" sldId="301"/>
            <ac:spMk id="3" creationId="{90B1F2CC-C959-881D-C199-12599062E227}"/>
          </ac:spMkLst>
        </pc:spChg>
        <pc:spChg chg="add del mod">
          <ac:chgData name="imada seiya is" userId="4e905a3c-6894-40a5-835b-f5c33d0a35a3" providerId="ADAL" clId="{85AF02C6-DDFD-49FE-85A9-BC235B223519}" dt="2025-06-11T10:55:04.400" v="18701" actId="478"/>
          <ac:spMkLst>
            <pc:docMk/>
            <pc:sldMk cId="4276135541" sldId="301"/>
            <ac:spMk id="3" creationId="{FAE1E78A-DF97-A440-EF70-F05A37FC97D9}"/>
          </ac:spMkLst>
        </pc:spChg>
        <pc:spChg chg="del mod">
          <ac:chgData name="imada seiya is" userId="4e905a3c-6894-40a5-835b-f5c33d0a35a3" providerId="ADAL" clId="{85AF02C6-DDFD-49FE-85A9-BC235B223519}" dt="2025-06-11T08:26:05.386" v="17588" actId="478"/>
          <ac:spMkLst>
            <pc:docMk/>
            <pc:sldMk cId="4276135541" sldId="301"/>
            <ac:spMk id="4" creationId="{BAF0B2F4-15A9-8C09-2610-6F99E3CB8612}"/>
          </ac:spMkLst>
        </pc:spChg>
        <pc:spChg chg="mod">
          <ac:chgData name="imada seiya is" userId="4e905a3c-6894-40a5-835b-f5c33d0a35a3" providerId="ADAL" clId="{85AF02C6-DDFD-49FE-85A9-BC235B223519}" dt="2025-06-11T08:56:36.268" v="17882" actId="20577"/>
          <ac:spMkLst>
            <pc:docMk/>
            <pc:sldMk cId="4276135541" sldId="301"/>
            <ac:spMk id="6" creationId="{C9EC4266-1D72-BBD0-465B-C78537E6AC83}"/>
          </ac:spMkLst>
        </pc:spChg>
        <pc:spChg chg="mod">
          <ac:chgData name="imada seiya is" userId="4e905a3c-6894-40a5-835b-f5c33d0a35a3" providerId="ADAL" clId="{85AF02C6-DDFD-49FE-85A9-BC235B223519}" dt="2025-06-11T08:58:31.256" v="17885" actId="1076"/>
          <ac:spMkLst>
            <pc:docMk/>
            <pc:sldMk cId="4276135541" sldId="301"/>
            <ac:spMk id="17" creationId="{5A7A8D0F-5FC4-CE55-BA36-F9C14DB8B65E}"/>
          </ac:spMkLst>
        </pc:spChg>
        <pc:graphicFrameChg chg="add del mod">
          <ac:chgData name="imada seiya is" userId="4e905a3c-6894-40a5-835b-f5c33d0a35a3" providerId="ADAL" clId="{85AF02C6-DDFD-49FE-85A9-BC235B223519}" dt="2025-06-11T10:54:49.618" v="18696" actId="21"/>
          <ac:graphicFrameMkLst>
            <pc:docMk/>
            <pc:sldMk cId="4276135541" sldId="301"/>
            <ac:graphicFrameMk id="5" creationId="{5D8F914F-F0AB-1D82-A262-2C5D37327B22}"/>
          </ac:graphicFrameMkLst>
        </pc:graphicFrameChg>
        <pc:graphicFrameChg chg="add mod modGraphic">
          <ac:chgData name="imada seiya is" userId="4e905a3c-6894-40a5-835b-f5c33d0a35a3" providerId="ADAL" clId="{85AF02C6-DDFD-49FE-85A9-BC235B223519}" dt="2025-06-11T10:56:20.145" v="18728" actId="12788"/>
          <ac:graphicFrameMkLst>
            <pc:docMk/>
            <pc:sldMk cId="4276135541" sldId="301"/>
            <ac:graphicFrameMk id="7" creationId="{5D8F914F-F0AB-1D82-A262-2C5D37327B22}"/>
          </ac:graphicFrameMkLst>
        </pc:graphicFrameChg>
        <pc:graphicFrameChg chg="add del mod modGraphic">
          <ac:chgData name="imada seiya is" userId="4e905a3c-6894-40a5-835b-f5c33d0a35a3" providerId="ADAL" clId="{85AF02C6-DDFD-49FE-85A9-BC235B223519}" dt="2025-06-11T10:56:16.691" v="18727" actId="478"/>
          <ac:graphicFrameMkLst>
            <pc:docMk/>
            <pc:sldMk cId="4276135541" sldId="301"/>
            <ac:graphicFrameMk id="8" creationId="{584F1E42-0B2F-B0D3-E41F-7A8B4861159A}"/>
          </ac:graphicFrameMkLst>
        </pc:graphicFrameChg>
      </pc:sldChg>
      <pc:sldChg chg="add mod ord modClrScheme modShow chgLayout">
        <pc:chgData name="imada seiya is" userId="4e905a3c-6894-40a5-835b-f5c33d0a35a3" providerId="ADAL" clId="{85AF02C6-DDFD-49FE-85A9-BC235B223519}" dt="2025-06-11T05:36:57.387" v="14771" actId="700"/>
        <pc:sldMkLst>
          <pc:docMk/>
          <pc:sldMk cId="212764448" sldId="302"/>
        </pc:sldMkLst>
      </pc:sldChg>
      <pc:sldChg chg="addSp delSp modSp add mod modClrScheme chgLayout modNotesTx">
        <pc:chgData name="imada seiya is" userId="4e905a3c-6894-40a5-835b-f5c33d0a35a3" providerId="ADAL" clId="{85AF02C6-DDFD-49FE-85A9-BC235B223519}" dt="2025-06-29T10:42:07.548" v="26380" actId="20577"/>
        <pc:sldMkLst>
          <pc:docMk/>
          <pc:sldMk cId="1488979244" sldId="303"/>
        </pc:sldMkLst>
        <pc:spChg chg="add mod">
          <ac:chgData name="imada seiya is" userId="4e905a3c-6894-40a5-835b-f5c33d0a35a3" providerId="ADAL" clId="{85AF02C6-DDFD-49FE-85A9-BC235B223519}" dt="2025-06-29T10:42:07.548" v="26380" actId="20577"/>
          <ac:spMkLst>
            <pc:docMk/>
            <pc:sldMk cId="1488979244" sldId="303"/>
            <ac:spMk id="2" creationId="{5F5F726C-FAB7-698F-BFE2-6930EBFDCCB4}"/>
          </ac:spMkLst>
        </pc:spChg>
        <pc:spChg chg="del">
          <ac:chgData name="imada seiya is" userId="4e905a3c-6894-40a5-835b-f5c33d0a35a3" providerId="ADAL" clId="{85AF02C6-DDFD-49FE-85A9-BC235B223519}" dt="2025-06-11T05:03:51.664" v="14424" actId="478"/>
          <ac:spMkLst>
            <pc:docMk/>
            <pc:sldMk cId="1488979244" sldId="303"/>
            <ac:spMk id="2" creationId="{C8731EB6-B6B5-9F08-A996-5F38D0ABBADF}"/>
          </ac:spMkLst>
        </pc:spChg>
        <pc:spChg chg="add del mod">
          <ac:chgData name="imada seiya is" userId="4e905a3c-6894-40a5-835b-f5c33d0a35a3" providerId="ADAL" clId="{85AF02C6-DDFD-49FE-85A9-BC235B223519}" dt="2025-06-18T04:36:59.758" v="23256" actId="478"/>
          <ac:spMkLst>
            <pc:docMk/>
            <pc:sldMk cId="1488979244" sldId="303"/>
            <ac:spMk id="3" creationId="{4A5E9769-5E61-AC63-A5B7-8905338E1C53}"/>
          </ac:spMkLst>
        </pc:spChg>
        <pc:spChg chg="add del mod">
          <ac:chgData name="imada seiya is" userId="4e905a3c-6894-40a5-835b-f5c33d0a35a3" providerId="ADAL" clId="{85AF02C6-DDFD-49FE-85A9-BC235B223519}" dt="2025-06-18T04:36:12.047" v="23242" actId="478"/>
          <ac:spMkLst>
            <pc:docMk/>
            <pc:sldMk cId="1488979244" sldId="303"/>
            <ac:spMk id="4" creationId="{2D26486F-136D-0D99-CCDF-7F54D2EF58EA}"/>
          </ac:spMkLst>
        </pc:spChg>
        <pc:spChg chg="del mod">
          <ac:chgData name="imada seiya is" userId="4e905a3c-6894-40a5-835b-f5c33d0a35a3" providerId="ADAL" clId="{85AF02C6-DDFD-49FE-85A9-BC235B223519}" dt="2025-06-11T05:03:42.520" v="14422" actId="478"/>
          <ac:spMkLst>
            <pc:docMk/>
            <pc:sldMk cId="1488979244" sldId="303"/>
            <ac:spMk id="4" creationId="{4A5E9769-5E61-AC63-A5B7-8905338E1C53}"/>
          </ac:spMkLst>
        </pc:spChg>
        <pc:spChg chg="add del mod">
          <ac:chgData name="imada seiya is" userId="4e905a3c-6894-40a5-835b-f5c33d0a35a3" providerId="ADAL" clId="{85AF02C6-DDFD-49FE-85A9-BC235B223519}" dt="2025-06-18T04:36:59.758" v="23256" actId="478"/>
          <ac:spMkLst>
            <pc:docMk/>
            <pc:sldMk cId="1488979244" sldId="303"/>
            <ac:spMk id="5" creationId="{C75E5D0D-B28E-E011-C35E-AF0CFF886077}"/>
          </ac:spMkLst>
        </pc:spChg>
        <pc:spChg chg="add del mod">
          <ac:chgData name="imada seiya is" userId="4e905a3c-6894-40a5-835b-f5c33d0a35a3" providerId="ADAL" clId="{85AF02C6-DDFD-49FE-85A9-BC235B223519}" dt="2025-06-18T04:36:48.019" v="23250" actId="478"/>
          <ac:spMkLst>
            <pc:docMk/>
            <pc:sldMk cId="1488979244" sldId="303"/>
            <ac:spMk id="6" creationId="{A4DB5653-5FB0-83DF-986C-FA4160E408F8}"/>
          </ac:spMkLst>
        </pc:spChg>
        <pc:spChg chg="add del mod">
          <ac:chgData name="imada seiya is" userId="4e905a3c-6894-40a5-835b-f5c33d0a35a3" providerId="ADAL" clId="{85AF02C6-DDFD-49FE-85A9-BC235B223519}" dt="2025-06-11T05:03:42.520" v="14422" actId="478"/>
          <ac:spMkLst>
            <pc:docMk/>
            <pc:sldMk cId="1488979244" sldId="303"/>
            <ac:spMk id="7" creationId="{5A45FF71-6834-EB7D-DBA9-774BB590D8A7}"/>
          </ac:spMkLst>
        </pc:spChg>
        <pc:spChg chg="add del mod">
          <ac:chgData name="imada seiya is" userId="4e905a3c-6894-40a5-835b-f5c33d0a35a3" providerId="ADAL" clId="{85AF02C6-DDFD-49FE-85A9-BC235B223519}" dt="2025-06-11T05:03:42.520" v="14422" actId="478"/>
          <ac:spMkLst>
            <pc:docMk/>
            <pc:sldMk cId="1488979244" sldId="303"/>
            <ac:spMk id="8" creationId="{3685A87E-D32E-EC84-5EA6-D11A4719D5A9}"/>
          </ac:spMkLst>
        </pc:spChg>
        <pc:spChg chg="add del">
          <ac:chgData name="imada seiya is" userId="4e905a3c-6894-40a5-835b-f5c33d0a35a3" providerId="ADAL" clId="{85AF02C6-DDFD-49FE-85A9-BC235B223519}" dt="2025-06-18T04:38:53.146" v="23287" actId="22"/>
          <ac:spMkLst>
            <pc:docMk/>
            <pc:sldMk cId="1488979244" sldId="303"/>
            <ac:spMk id="8" creationId="{66E39723-18ED-B019-75C2-580DFF31CDB9}"/>
          </ac:spMkLst>
        </pc:spChg>
        <pc:spChg chg="add del mod">
          <ac:chgData name="imada seiya is" userId="4e905a3c-6894-40a5-835b-f5c33d0a35a3" providerId="ADAL" clId="{85AF02C6-DDFD-49FE-85A9-BC235B223519}" dt="2025-06-18T04:36:42.361" v="23245" actId="478"/>
          <ac:spMkLst>
            <pc:docMk/>
            <pc:sldMk cId="1488979244" sldId="303"/>
            <ac:spMk id="9" creationId="{24F23D9D-8835-19C5-B9C9-C41222E7ED3F}"/>
          </ac:spMkLst>
        </pc:spChg>
        <pc:spChg chg="add del mod">
          <ac:chgData name="imada seiya is" userId="4e905a3c-6894-40a5-835b-f5c33d0a35a3" providerId="ADAL" clId="{85AF02C6-DDFD-49FE-85A9-BC235B223519}" dt="2025-06-18T04:36:59.758" v="23256" actId="478"/>
          <ac:spMkLst>
            <pc:docMk/>
            <pc:sldMk cId="1488979244" sldId="303"/>
            <ac:spMk id="10" creationId="{B8A83901-32AD-F8B6-998B-8175D83705FB}"/>
          </ac:spMkLst>
        </pc:spChg>
        <pc:spChg chg="del mod">
          <ac:chgData name="imada seiya is" userId="4e905a3c-6894-40a5-835b-f5c33d0a35a3" providerId="ADAL" clId="{85AF02C6-DDFD-49FE-85A9-BC235B223519}" dt="2025-06-11T05:03:42.520" v="14422" actId="478"/>
          <ac:spMkLst>
            <pc:docMk/>
            <pc:sldMk cId="1488979244" sldId="303"/>
            <ac:spMk id="11" creationId="{C75E5D0D-B28E-E011-C35E-AF0CFF886077}"/>
          </ac:spMkLst>
        </pc:spChg>
        <pc:spChg chg="add mod">
          <ac:chgData name="imada seiya is" userId="4e905a3c-6894-40a5-835b-f5c33d0a35a3" providerId="ADAL" clId="{85AF02C6-DDFD-49FE-85A9-BC235B223519}" dt="2025-06-26T14:42:02.849" v="25327" actId="1076"/>
          <ac:spMkLst>
            <pc:docMk/>
            <pc:sldMk cId="1488979244" sldId="303"/>
            <ac:spMk id="12" creationId="{9C6B0BDF-6948-FC67-FD20-6BC3AFBFA6CD}"/>
          </ac:spMkLst>
        </pc:spChg>
        <pc:spChg chg="del mod">
          <ac:chgData name="imada seiya is" userId="4e905a3c-6894-40a5-835b-f5c33d0a35a3" providerId="ADAL" clId="{85AF02C6-DDFD-49FE-85A9-BC235B223519}" dt="2025-06-11T05:03:42.520" v="14422" actId="478"/>
          <ac:spMkLst>
            <pc:docMk/>
            <pc:sldMk cId="1488979244" sldId="303"/>
            <ac:spMk id="12" creationId="{A4DB5653-5FB0-83DF-986C-FA4160E408F8}"/>
          </ac:spMkLst>
        </pc:spChg>
        <pc:spChg chg="add del mod">
          <ac:chgData name="imada seiya is" userId="4e905a3c-6894-40a5-835b-f5c33d0a35a3" providerId="ADAL" clId="{85AF02C6-DDFD-49FE-85A9-BC235B223519}" dt="2025-06-18T04:36:59.758" v="23256" actId="478"/>
          <ac:spMkLst>
            <pc:docMk/>
            <pc:sldMk cId="1488979244" sldId="303"/>
            <ac:spMk id="13" creationId="{11550D31-059B-B44C-C504-3CA0F4C31D37}"/>
          </ac:spMkLst>
        </pc:spChg>
        <pc:spChg chg="del mod">
          <ac:chgData name="imada seiya is" userId="4e905a3c-6894-40a5-835b-f5c33d0a35a3" providerId="ADAL" clId="{85AF02C6-DDFD-49FE-85A9-BC235B223519}" dt="2025-06-11T05:03:42.520" v="14422" actId="478"/>
          <ac:spMkLst>
            <pc:docMk/>
            <pc:sldMk cId="1488979244" sldId="303"/>
            <ac:spMk id="14" creationId="{24F23D9D-8835-19C5-B9C9-C41222E7ED3F}"/>
          </ac:spMkLst>
        </pc:spChg>
        <pc:spChg chg="add del mod">
          <ac:chgData name="imada seiya is" userId="4e905a3c-6894-40a5-835b-f5c33d0a35a3" providerId="ADAL" clId="{85AF02C6-DDFD-49FE-85A9-BC235B223519}" dt="2025-06-18T04:36:59.758" v="23256" actId="478"/>
          <ac:spMkLst>
            <pc:docMk/>
            <pc:sldMk cId="1488979244" sldId="303"/>
            <ac:spMk id="15" creationId="{F1BFE18C-8264-1579-EBB2-96B71F8244CB}"/>
          </ac:spMkLst>
        </pc:spChg>
        <pc:spChg chg="del mod">
          <ac:chgData name="imada seiya is" userId="4e905a3c-6894-40a5-835b-f5c33d0a35a3" providerId="ADAL" clId="{85AF02C6-DDFD-49FE-85A9-BC235B223519}" dt="2025-06-11T05:03:42.520" v="14422" actId="478"/>
          <ac:spMkLst>
            <pc:docMk/>
            <pc:sldMk cId="1488979244" sldId="303"/>
            <ac:spMk id="16" creationId="{B8A83901-32AD-F8B6-998B-8175D83705FB}"/>
          </ac:spMkLst>
        </pc:spChg>
        <pc:spChg chg="add del mod">
          <ac:chgData name="imada seiya is" userId="4e905a3c-6894-40a5-835b-f5c33d0a35a3" providerId="ADAL" clId="{85AF02C6-DDFD-49FE-85A9-BC235B223519}" dt="2025-06-18T04:36:59.758" v="23256" actId="478"/>
          <ac:spMkLst>
            <pc:docMk/>
            <pc:sldMk cId="1488979244" sldId="303"/>
            <ac:spMk id="17" creationId="{AE195C89-CBB6-9A18-C0C4-13E17D29AF4A}"/>
          </ac:spMkLst>
        </pc:spChg>
        <pc:spChg chg="del mod">
          <ac:chgData name="imada seiya is" userId="4e905a3c-6894-40a5-835b-f5c33d0a35a3" providerId="ADAL" clId="{85AF02C6-DDFD-49FE-85A9-BC235B223519}" dt="2025-06-11T05:03:42.520" v="14422" actId="478"/>
          <ac:spMkLst>
            <pc:docMk/>
            <pc:sldMk cId="1488979244" sldId="303"/>
            <ac:spMk id="18" creationId="{11550D31-059B-B44C-C504-3CA0F4C31D37}"/>
          </ac:spMkLst>
        </pc:spChg>
        <pc:spChg chg="del mod">
          <ac:chgData name="imada seiya is" userId="4e905a3c-6894-40a5-835b-f5c33d0a35a3" providerId="ADAL" clId="{85AF02C6-DDFD-49FE-85A9-BC235B223519}" dt="2025-06-11T05:03:42.520" v="14422" actId="478"/>
          <ac:spMkLst>
            <pc:docMk/>
            <pc:sldMk cId="1488979244" sldId="303"/>
            <ac:spMk id="19" creationId="{F1BFE18C-8264-1579-EBB2-96B71F8244CB}"/>
          </ac:spMkLst>
        </pc:spChg>
        <pc:spChg chg="del mod">
          <ac:chgData name="imada seiya is" userId="4e905a3c-6894-40a5-835b-f5c33d0a35a3" providerId="ADAL" clId="{85AF02C6-DDFD-49FE-85A9-BC235B223519}" dt="2025-06-11T05:03:42.520" v="14422" actId="478"/>
          <ac:spMkLst>
            <pc:docMk/>
            <pc:sldMk cId="1488979244" sldId="303"/>
            <ac:spMk id="20" creationId="{AE195C89-CBB6-9A18-C0C4-13E17D29AF4A}"/>
          </ac:spMkLst>
        </pc:spChg>
        <pc:spChg chg="add del mod">
          <ac:chgData name="imada seiya is" userId="4e905a3c-6894-40a5-835b-f5c33d0a35a3" providerId="ADAL" clId="{85AF02C6-DDFD-49FE-85A9-BC235B223519}" dt="2025-06-18T04:36:46.679" v="23248" actId="478"/>
          <ac:spMkLst>
            <pc:docMk/>
            <pc:sldMk cId="1488979244" sldId="303"/>
            <ac:spMk id="21" creationId="{1E674747-60DF-1AD2-27AC-76CE82579906}"/>
          </ac:spMkLst>
        </pc:spChg>
        <pc:spChg chg="del mod">
          <ac:chgData name="imada seiya is" userId="4e905a3c-6894-40a5-835b-f5c33d0a35a3" providerId="ADAL" clId="{85AF02C6-DDFD-49FE-85A9-BC235B223519}" dt="2025-06-11T05:03:42.520" v="14422" actId="478"/>
          <ac:spMkLst>
            <pc:docMk/>
            <pc:sldMk cId="1488979244" sldId="303"/>
            <ac:spMk id="24" creationId="{1E674747-60DF-1AD2-27AC-76CE82579906}"/>
          </ac:spMkLst>
        </pc:spChg>
        <pc:spChg chg="add del mod">
          <ac:chgData name="imada seiya is" userId="4e905a3c-6894-40a5-835b-f5c33d0a35a3" providerId="ADAL" clId="{85AF02C6-DDFD-49FE-85A9-BC235B223519}" dt="2025-06-18T04:36:41.755" v="23244" actId="478"/>
          <ac:spMkLst>
            <pc:docMk/>
            <pc:sldMk cId="1488979244" sldId="303"/>
            <ac:spMk id="32" creationId="{E74DF664-98E3-1AE2-1152-F30313C87420}"/>
          </ac:spMkLst>
        </pc:spChg>
        <pc:spChg chg="add del mod">
          <ac:chgData name="imada seiya is" userId="4e905a3c-6894-40a5-835b-f5c33d0a35a3" providerId="ADAL" clId="{85AF02C6-DDFD-49FE-85A9-BC235B223519}" dt="2025-06-18T04:36:59.758" v="23256" actId="478"/>
          <ac:spMkLst>
            <pc:docMk/>
            <pc:sldMk cId="1488979244" sldId="303"/>
            <ac:spMk id="33" creationId="{BB1515CB-B285-D9D8-6022-134D0E1A42BC}"/>
          </ac:spMkLst>
        </pc:spChg>
        <pc:spChg chg="add del mod">
          <ac:chgData name="imada seiya is" userId="4e905a3c-6894-40a5-835b-f5c33d0a35a3" providerId="ADAL" clId="{85AF02C6-DDFD-49FE-85A9-BC235B223519}" dt="2025-06-18T04:36:59.758" v="23256" actId="478"/>
          <ac:spMkLst>
            <pc:docMk/>
            <pc:sldMk cId="1488979244" sldId="303"/>
            <ac:spMk id="34" creationId="{3E47F922-80CC-D59E-78BF-877514DD9795}"/>
          </ac:spMkLst>
        </pc:spChg>
        <pc:spChg chg="add del mod">
          <ac:chgData name="imada seiya is" userId="4e905a3c-6894-40a5-835b-f5c33d0a35a3" providerId="ADAL" clId="{85AF02C6-DDFD-49FE-85A9-BC235B223519}" dt="2025-06-18T04:36:47.464" v="23249" actId="478"/>
          <ac:spMkLst>
            <pc:docMk/>
            <pc:sldMk cId="1488979244" sldId="303"/>
            <ac:spMk id="35" creationId="{EF96ED3F-C0D5-CC0C-4D3F-A3D0580C3E98}"/>
          </ac:spMkLst>
        </pc:spChg>
        <pc:spChg chg="add del mod">
          <ac:chgData name="imada seiya is" userId="4e905a3c-6894-40a5-835b-f5c33d0a35a3" providerId="ADAL" clId="{85AF02C6-DDFD-49FE-85A9-BC235B223519}" dt="2025-06-18T04:36:45.799" v="23247" actId="478"/>
          <ac:spMkLst>
            <pc:docMk/>
            <pc:sldMk cId="1488979244" sldId="303"/>
            <ac:spMk id="36" creationId="{730B7350-FEFE-BB0D-7531-AAAC07B7AB2A}"/>
          </ac:spMkLst>
        </pc:spChg>
        <pc:spChg chg="add mod">
          <ac:chgData name="imada seiya is" userId="4e905a3c-6894-40a5-835b-f5c33d0a35a3" providerId="ADAL" clId="{85AF02C6-DDFD-49FE-85A9-BC235B223519}" dt="2025-06-11T05:03:56.697" v="14428" actId="20577"/>
          <ac:spMkLst>
            <pc:docMk/>
            <pc:sldMk cId="1488979244" sldId="303"/>
            <ac:spMk id="37" creationId="{28B22B6C-0F55-9F4E-490B-5C9DA62FC6A6}"/>
          </ac:spMkLst>
        </pc:spChg>
        <pc:spChg chg="add mod">
          <ac:chgData name="imada seiya is" userId="4e905a3c-6894-40a5-835b-f5c33d0a35a3" providerId="ADAL" clId="{85AF02C6-DDFD-49FE-85A9-BC235B223519}" dt="2025-06-26T14:41:44.300" v="25321" actId="1076"/>
          <ac:spMkLst>
            <pc:docMk/>
            <pc:sldMk cId="1488979244" sldId="303"/>
            <ac:spMk id="39" creationId="{795E7371-CC53-9C0A-B403-A3F6FA4F0DC8}"/>
          </ac:spMkLst>
        </pc:spChg>
        <pc:spChg chg="add del mod ord">
          <ac:chgData name="imada seiya is" userId="4e905a3c-6894-40a5-835b-f5c33d0a35a3" providerId="ADAL" clId="{85AF02C6-DDFD-49FE-85A9-BC235B223519}" dt="2025-06-18T04:36:40.950" v="23243" actId="478"/>
          <ac:spMkLst>
            <pc:docMk/>
            <pc:sldMk cId="1488979244" sldId="303"/>
            <ac:spMk id="40" creationId="{805921DE-01F6-E812-9043-FE63D12CC910}"/>
          </ac:spMkLst>
        </pc:spChg>
        <pc:spChg chg="add mod">
          <ac:chgData name="imada seiya is" userId="4e905a3c-6894-40a5-835b-f5c33d0a35a3" providerId="ADAL" clId="{85AF02C6-DDFD-49FE-85A9-BC235B223519}" dt="2025-06-26T14:41:47.345" v="25322" actId="1076"/>
          <ac:spMkLst>
            <pc:docMk/>
            <pc:sldMk cId="1488979244" sldId="303"/>
            <ac:spMk id="42" creationId="{83817475-3488-3F20-95E6-7BE1012DBC4C}"/>
          </ac:spMkLst>
        </pc:spChg>
        <pc:spChg chg="add mod">
          <ac:chgData name="imada seiya is" userId="4e905a3c-6894-40a5-835b-f5c33d0a35a3" providerId="ADAL" clId="{85AF02C6-DDFD-49FE-85A9-BC235B223519}" dt="2025-06-26T14:41:49.643" v="25323" actId="1076"/>
          <ac:spMkLst>
            <pc:docMk/>
            <pc:sldMk cId="1488979244" sldId="303"/>
            <ac:spMk id="44" creationId="{6B0F70A3-56C2-1BF1-AC60-B6D3F1C8CDC3}"/>
          </ac:spMkLst>
        </pc:spChg>
        <pc:spChg chg="add del">
          <ac:chgData name="imada seiya is" userId="4e905a3c-6894-40a5-835b-f5c33d0a35a3" providerId="ADAL" clId="{85AF02C6-DDFD-49FE-85A9-BC235B223519}" dt="2025-06-11T05:13:10.273" v="14480" actId="22"/>
          <ac:spMkLst>
            <pc:docMk/>
            <pc:sldMk cId="1488979244" sldId="303"/>
            <ac:spMk id="46" creationId="{8DF642FB-E3F1-ACB3-B4EE-5559E5BC4D25}"/>
          </ac:spMkLst>
        </pc:spChg>
        <pc:spChg chg="add mod">
          <ac:chgData name="imada seiya is" userId="4e905a3c-6894-40a5-835b-f5c33d0a35a3" providerId="ADAL" clId="{85AF02C6-DDFD-49FE-85A9-BC235B223519}" dt="2025-06-26T14:41:53.331" v="25324" actId="1076"/>
          <ac:spMkLst>
            <pc:docMk/>
            <pc:sldMk cId="1488979244" sldId="303"/>
            <ac:spMk id="48" creationId="{49057447-7AD9-0690-2504-16596F95BF6F}"/>
          </ac:spMkLst>
        </pc:spChg>
        <pc:spChg chg="add mod">
          <ac:chgData name="imada seiya is" userId="4e905a3c-6894-40a5-835b-f5c33d0a35a3" providerId="ADAL" clId="{85AF02C6-DDFD-49FE-85A9-BC235B223519}" dt="2025-06-26T14:41:58.644" v="25326" actId="14100"/>
          <ac:spMkLst>
            <pc:docMk/>
            <pc:sldMk cId="1488979244" sldId="303"/>
            <ac:spMk id="54" creationId="{59D97F4E-5466-7A56-6D9B-DA0DD89BAC11}"/>
          </ac:spMkLst>
        </pc:spChg>
        <pc:spChg chg="add del mod">
          <ac:chgData name="imada seiya is" userId="4e905a3c-6894-40a5-835b-f5c33d0a35a3" providerId="ADAL" clId="{85AF02C6-DDFD-49FE-85A9-BC235B223519}" dt="2025-06-18T04:37:59.562" v="23272" actId="478"/>
          <ac:spMkLst>
            <pc:docMk/>
            <pc:sldMk cId="1488979244" sldId="303"/>
            <ac:spMk id="56" creationId="{EF6034E5-20B6-8CAD-7E62-9D5410CBD5CA}"/>
          </ac:spMkLst>
        </pc:spChg>
        <pc:spChg chg="add del mod ord">
          <ac:chgData name="imada seiya is" userId="4e905a3c-6894-40a5-835b-f5c33d0a35a3" providerId="ADAL" clId="{85AF02C6-DDFD-49FE-85A9-BC235B223519}" dt="2025-06-18T04:36:53.389" v="23255" actId="478"/>
          <ac:spMkLst>
            <pc:docMk/>
            <pc:sldMk cId="1488979244" sldId="303"/>
            <ac:spMk id="57" creationId="{FCCADE07-2DFE-106C-91DB-769D3A697B9A}"/>
          </ac:spMkLst>
        </pc:spChg>
        <pc:spChg chg="add mod">
          <ac:chgData name="imada seiya is" userId="4e905a3c-6894-40a5-835b-f5c33d0a35a3" providerId="ADAL" clId="{85AF02C6-DDFD-49FE-85A9-BC235B223519}" dt="2025-06-11T05:18:44.507" v="14562" actId="571"/>
          <ac:spMkLst>
            <pc:docMk/>
            <pc:sldMk cId="1488979244" sldId="303"/>
            <ac:spMk id="59" creationId="{F8FB919F-0AAD-4377-37BC-472F92A325EB}"/>
          </ac:spMkLst>
        </pc:spChg>
        <pc:spChg chg="add mod">
          <ac:chgData name="imada seiya is" userId="4e905a3c-6894-40a5-835b-f5c33d0a35a3" providerId="ADAL" clId="{85AF02C6-DDFD-49FE-85A9-BC235B223519}" dt="2025-06-11T05:18:44.507" v="14562" actId="571"/>
          <ac:spMkLst>
            <pc:docMk/>
            <pc:sldMk cId="1488979244" sldId="303"/>
            <ac:spMk id="60" creationId="{0E825743-CC84-D709-16C2-F16BBB9E7748}"/>
          </ac:spMkLst>
        </pc:spChg>
        <pc:spChg chg="add del mod ord">
          <ac:chgData name="imada seiya is" userId="4e905a3c-6894-40a5-835b-f5c33d0a35a3" providerId="ADAL" clId="{85AF02C6-DDFD-49FE-85A9-BC235B223519}" dt="2025-06-18T04:36:51.108" v="23253" actId="478"/>
          <ac:spMkLst>
            <pc:docMk/>
            <pc:sldMk cId="1488979244" sldId="303"/>
            <ac:spMk id="61" creationId="{519B7B32-D1BF-2E2A-75E3-B794E84752CA}"/>
          </ac:spMkLst>
        </pc:spChg>
        <pc:spChg chg="add del mod ord">
          <ac:chgData name="imada seiya is" userId="4e905a3c-6894-40a5-835b-f5c33d0a35a3" providerId="ADAL" clId="{85AF02C6-DDFD-49FE-85A9-BC235B223519}" dt="2025-06-18T04:36:43.784" v="23246" actId="478"/>
          <ac:spMkLst>
            <pc:docMk/>
            <pc:sldMk cId="1488979244" sldId="303"/>
            <ac:spMk id="62" creationId="{981EBD59-1AC2-325B-4BDD-70D09B593837}"/>
          </ac:spMkLst>
        </pc:spChg>
        <pc:spChg chg="del mod">
          <ac:chgData name="imada seiya is" userId="4e905a3c-6894-40a5-835b-f5c33d0a35a3" providerId="ADAL" clId="{85AF02C6-DDFD-49FE-85A9-BC235B223519}" dt="2025-06-11T05:03:42.520" v="14422" actId="478"/>
          <ac:spMkLst>
            <pc:docMk/>
            <pc:sldMk cId="1488979244" sldId="303"/>
            <ac:spMk id="1043" creationId="{E74DF664-98E3-1AE2-1152-F30313C87420}"/>
          </ac:spMkLst>
        </pc:spChg>
        <pc:spChg chg="del mod">
          <ac:chgData name="imada seiya is" userId="4e905a3c-6894-40a5-835b-f5c33d0a35a3" providerId="ADAL" clId="{85AF02C6-DDFD-49FE-85A9-BC235B223519}" dt="2025-06-11T05:03:42.520" v="14422" actId="478"/>
          <ac:spMkLst>
            <pc:docMk/>
            <pc:sldMk cId="1488979244" sldId="303"/>
            <ac:spMk id="1044" creationId="{BB1515CB-B285-D9D8-6022-134D0E1A42BC}"/>
          </ac:spMkLst>
        </pc:spChg>
        <pc:spChg chg="del mod">
          <ac:chgData name="imada seiya is" userId="4e905a3c-6894-40a5-835b-f5c33d0a35a3" providerId="ADAL" clId="{85AF02C6-DDFD-49FE-85A9-BC235B223519}" dt="2025-06-11T05:03:42.520" v="14422" actId="478"/>
          <ac:spMkLst>
            <pc:docMk/>
            <pc:sldMk cId="1488979244" sldId="303"/>
            <ac:spMk id="1045" creationId="{3E47F922-80CC-D59E-78BF-877514DD9795}"/>
          </ac:spMkLst>
        </pc:spChg>
        <pc:spChg chg="del mod">
          <ac:chgData name="imada seiya is" userId="4e905a3c-6894-40a5-835b-f5c33d0a35a3" providerId="ADAL" clId="{85AF02C6-DDFD-49FE-85A9-BC235B223519}" dt="2025-06-11T05:03:42.520" v="14422" actId="478"/>
          <ac:spMkLst>
            <pc:docMk/>
            <pc:sldMk cId="1488979244" sldId="303"/>
            <ac:spMk id="1046" creationId="{EF96ED3F-C0D5-CC0C-4D3F-A3D0580C3E98}"/>
          </ac:spMkLst>
        </pc:spChg>
        <pc:spChg chg="del mod">
          <ac:chgData name="imada seiya is" userId="4e905a3c-6894-40a5-835b-f5c33d0a35a3" providerId="ADAL" clId="{85AF02C6-DDFD-49FE-85A9-BC235B223519}" dt="2025-06-11T05:03:42.520" v="14422" actId="478"/>
          <ac:spMkLst>
            <pc:docMk/>
            <pc:sldMk cId="1488979244" sldId="303"/>
            <ac:spMk id="1047" creationId="{730B7350-FEFE-BB0D-7531-AAAC07B7AB2A}"/>
          </ac:spMkLst>
        </pc:spChg>
        <pc:spChg chg="add del mod">
          <ac:chgData name="imada seiya is" userId="4e905a3c-6894-40a5-835b-f5c33d0a35a3" providerId="ADAL" clId="{85AF02C6-DDFD-49FE-85A9-BC235B223519}" dt="2025-06-11T05:04:07.700" v="14429" actId="478"/>
          <ac:spMkLst>
            <pc:docMk/>
            <pc:sldMk cId="1488979244" sldId="303"/>
            <ac:spMk id="1057" creationId="{4FD47690-A4D9-E8E5-9958-601582857BB6}"/>
          </ac:spMkLst>
        </pc:spChg>
        <pc:spChg chg="add del mod">
          <ac:chgData name="imada seiya is" userId="4e905a3c-6894-40a5-835b-f5c33d0a35a3" providerId="ADAL" clId="{85AF02C6-DDFD-49FE-85A9-BC235B223519}" dt="2025-06-11T05:04:07.700" v="14429" actId="478"/>
          <ac:spMkLst>
            <pc:docMk/>
            <pc:sldMk cId="1488979244" sldId="303"/>
            <ac:spMk id="1058" creationId="{7A663D5A-631C-480D-BB02-8B3F05B782A2}"/>
          </ac:spMkLst>
        </pc:spChg>
        <pc:picChg chg="add del mod">
          <ac:chgData name="imada seiya is" userId="4e905a3c-6894-40a5-835b-f5c33d0a35a3" providerId="ADAL" clId="{85AF02C6-DDFD-49FE-85A9-BC235B223519}" dt="2025-06-18T04:37:13.578" v="23259" actId="478"/>
          <ac:picMkLst>
            <pc:docMk/>
            <pc:sldMk cId="1488979244" sldId="303"/>
            <ac:picMk id="52" creationId="{2EC6121D-69E3-657A-667E-524FDEA96310}"/>
          </ac:picMkLst>
        </pc:picChg>
        <pc:picChg chg="del">
          <ac:chgData name="imada seiya is" userId="4e905a3c-6894-40a5-835b-f5c33d0a35a3" providerId="ADAL" clId="{85AF02C6-DDFD-49FE-85A9-BC235B223519}" dt="2025-06-10T04:54:11.490" v="13847" actId="478"/>
          <ac:picMkLst>
            <pc:docMk/>
            <pc:sldMk cId="1488979244" sldId="303"/>
            <ac:picMk id="62" creationId="{C67C48D0-345A-05BD-2267-A80B899E89AC}"/>
          </ac:picMkLst>
        </pc:picChg>
        <pc:picChg chg="del">
          <ac:chgData name="imada seiya is" userId="4e905a3c-6894-40a5-835b-f5c33d0a35a3" providerId="ADAL" clId="{85AF02C6-DDFD-49FE-85A9-BC235B223519}" dt="2025-06-10T04:54:15.482" v="13850" actId="478"/>
          <ac:picMkLst>
            <pc:docMk/>
            <pc:sldMk cId="1488979244" sldId="303"/>
            <ac:picMk id="1028" creationId="{E1E80376-74A5-47CF-347C-135A2CFA6403}"/>
          </ac:picMkLst>
        </pc:picChg>
        <pc:picChg chg="del">
          <ac:chgData name="imada seiya is" userId="4e905a3c-6894-40a5-835b-f5c33d0a35a3" providerId="ADAL" clId="{85AF02C6-DDFD-49FE-85A9-BC235B223519}" dt="2025-06-10T04:54:13.033" v="13848" actId="478"/>
          <ac:picMkLst>
            <pc:docMk/>
            <pc:sldMk cId="1488979244" sldId="303"/>
            <ac:picMk id="1030" creationId="{1FD3824B-D1C3-E07B-11FA-6448542071C9}"/>
          </ac:picMkLst>
        </pc:picChg>
        <pc:picChg chg="del">
          <ac:chgData name="imada seiya is" userId="4e905a3c-6894-40a5-835b-f5c33d0a35a3" providerId="ADAL" clId="{85AF02C6-DDFD-49FE-85A9-BC235B223519}" dt="2025-06-10T04:54:14.488" v="13849" actId="478"/>
          <ac:picMkLst>
            <pc:docMk/>
            <pc:sldMk cId="1488979244" sldId="303"/>
            <ac:picMk id="1034" creationId="{477B06CA-196D-8310-B21B-38C11CC473FF}"/>
          </ac:picMkLst>
        </pc:picChg>
        <pc:picChg chg="del">
          <ac:chgData name="imada seiya is" userId="4e905a3c-6894-40a5-835b-f5c33d0a35a3" providerId="ADAL" clId="{85AF02C6-DDFD-49FE-85A9-BC235B223519}" dt="2025-06-10T04:54:10.232" v="13846" actId="478"/>
          <ac:picMkLst>
            <pc:docMk/>
            <pc:sldMk cId="1488979244" sldId="303"/>
            <ac:picMk id="1035" creationId="{43440877-8C98-6DF8-9854-9DAB76ED7265}"/>
          </ac:picMkLst>
        </pc:picChg>
        <pc:picChg chg="del">
          <ac:chgData name="imada seiya is" userId="4e905a3c-6894-40a5-835b-f5c33d0a35a3" providerId="ADAL" clId="{85AF02C6-DDFD-49FE-85A9-BC235B223519}" dt="2025-06-10T04:54:08.974" v="13845" actId="478"/>
          <ac:picMkLst>
            <pc:docMk/>
            <pc:sldMk cId="1488979244" sldId="303"/>
            <ac:picMk id="1036" creationId="{1673D702-E99A-2A3F-B190-0C22FB9B6EF2}"/>
          </ac:picMkLst>
        </pc:picChg>
        <pc:picChg chg="del">
          <ac:chgData name="imada seiya is" userId="4e905a3c-6894-40a5-835b-f5c33d0a35a3" providerId="ADAL" clId="{85AF02C6-DDFD-49FE-85A9-BC235B223519}" dt="2025-06-10T04:54:16.603" v="13851" actId="478"/>
          <ac:picMkLst>
            <pc:docMk/>
            <pc:sldMk cId="1488979244" sldId="303"/>
            <ac:picMk id="1038" creationId="{F6336AF0-2CE6-CB15-480F-E3F3FAAE3385}"/>
          </ac:picMkLst>
        </pc:picChg>
        <pc:cxnChg chg="add del mod">
          <ac:chgData name="imada seiya is" userId="4e905a3c-6894-40a5-835b-f5c33d0a35a3" providerId="ADAL" clId="{85AF02C6-DDFD-49FE-85A9-BC235B223519}" dt="2025-06-18T04:36:59.758" v="23256" actId="478"/>
          <ac:cxnSpMkLst>
            <pc:docMk/>
            <pc:sldMk cId="1488979244" sldId="303"/>
            <ac:cxnSpMk id="22" creationId="{DBF8708C-E6F3-AB3F-461F-BAB11FB2CCC8}"/>
          </ac:cxnSpMkLst>
        </pc:cxnChg>
        <pc:cxnChg chg="add del mod">
          <ac:chgData name="imada seiya is" userId="4e905a3c-6894-40a5-835b-f5c33d0a35a3" providerId="ADAL" clId="{85AF02C6-DDFD-49FE-85A9-BC235B223519}" dt="2025-06-18T04:36:59.758" v="23256" actId="478"/>
          <ac:cxnSpMkLst>
            <pc:docMk/>
            <pc:sldMk cId="1488979244" sldId="303"/>
            <ac:cxnSpMk id="23" creationId="{6D628FDB-2200-A079-76B3-1D6BB2ABF8FA}"/>
          </ac:cxnSpMkLst>
        </pc:cxnChg>
        <pc:cxnChg chg="add del mod">
          <ac:chgData name="imada seiya is" userId="4e905a3c-6894-40a5-835b-f5c33d0a35a3" providerId="ADAL" clId="{85AF02C6-DDFD-49FE-85A9-BC235B223519}" dt="2025-06-18T04:36:49.504" v="23252" actId="478"/>
          <ac:cxnSpMkLst>
            <pc:docMk/>
            <pc:sldMk cId="1488979244" sldId="303"/>
            <ac:cxnSpMk id="25" creationId="{EE637853-070B-798E-04CF-B162C6238721}"/>
          </ac:cxnSpMkLst>
        </pc:cxnChg>
        <pc:cxnChg chg="del mod">
          <ac:chgData name="imada seiya is" userId="4e905a3c-6894-40a5-835b-f5c33d0a35a3" providerId="ADAL" clId="{85AF02C6-DDFD-49FE-85A9-BC235B223519}" dt="2025-06-11T05:03:42.520" v="14422" actId="478"/>
          <ac:cxnSpMkLst>
            <pc:docMk/>
            <pc:sldMk cId="1488979244" sldId="303"/>
            <ac:cxnSpMk id="26" creationId="{DBF8708C-E6F3-AB3F-461F-BAB11FB2CCC8}"/>
          </ac:cxnSpMkLst>
        </pc:cxnChg>
        <pc:cxnChg chg="add del mod">
          <ac:chgData name="imada seiya is" userId="4e905a3c-6894-40a5-835b-f5c33d0a35a3" providerId="ADAL" clId="{85AF02C6-DDFD-49FE-85A9-BC235B223519}" dt="2025-06-18T04:36:59.758" v="23256" actId="478"/>
          <ac:cxnSpMkLst>
            <pc:docMk/>
            <pc:sldMk cId="1488979244" sldId="303"/>
            <ac:cxnSpMk id="27" creationId="{341BF4EB-03AF-6685-FDDE-DEB183BC40EC}"/>
          </ac:cxnSpMkLst>
        </pc:cxnChg>
        <pc:cxnChg chg="del mod">
          <ac:chgData name="imada seiya is" userId="4e905a3c-6894-40a5-835b-f5c33d0a35a3" providerId="ADAL" clId="{85AF02C6-DDFD-49FE-85A9-BC235B223519}" dt="2025-06-11T05:03:42.520" v="14422" actId="478"/>
          <ac:cxnSpMkLst>
            <pc:docMk/>
            <pc:sldMk cId="1488979244" sldId="303"/>
            <ac:cxnSpMk id="28" creationId="{6D628FDB-2200-A079-76B3-1D6BB2ABF8FA}"/>
          </ac:cxnSpMkLst>
        </pc:cxnChg>
        <pc:cxnChg chg="add del mod">
          <ac:chgData name="imada seiya is" userId="4e905a3c-6894-40a5-835b-f5c33d0a35a3" providerId="ADAL" clId="{85AF02C6-DDFD-49FE-85A9-BC235B223519}" dt="2025-06-18T04:36:52.365" v="23254" actId="478"/>
          <ac:cxnSpMkLst>
            <pc:docMk/>
            <pc:sldMk cId="1488979244" sldId="303"/>
            <ac:cxnSpMk id="29" creationId="{20C097BB-DEC6-5219-AE0A-6D38F7273240}"/>
          </ac:cxnSpMkLst>
        </pc:cxnChg>
        <pc:cxnChg chg="add del mod">
          <ac:chgData name="imada seiya is" userId="4e905a3c-6894-40a5-835b-f5c33d0a35a3" providerId="ADAL" clId="{85AF02C6-DDFD-49FE-85A9-BC235B223519}" dt="2025-06-18T04:36:48.769" v="23251" actId="478"/>
          <ac:cxnSpMkLst>
            <pc:docMk/>
            <pc:sldMk cId="1488979244" sldId="303"/>
            <ac:cxnSpMk id="30" creationId="{AF05DD72-B52B-2FB5-DA86-FEC7D76E0063}"/>
          </ac:cxnSpMkLst>
        </pc:cxnChg>
        <pc:cxnChg chg="del mod">
          <ac:chgData name="imada seiya is" userId="4e905a3c-6894-40a5-835b-f5c33d0a35a3" providerId="ADAL" clId="{85AF02C6-DDFD-49FE-85A9-BC235B223519}" dt="2025-06-11T05:03:42.520" v="14422" actId="478"/>
          <ac:cxnSpMkLst>
            <pc:docMk/>
            <pc:sldMk cId="1488979244" sldId="303"/>
            <ac:cxnSpMk id="31" creationId="{EE637853-070B-798E-04CF-B162C6238721}"/>
          </ac:cxnSpMkLst>
        </pc:cxnChg>
        <pc:cxnChg chg="add del mod">
          <ac:chgData name="imada seiya is" userId="4e905a3c-6894-40a5-835b-f5c33d0a35a3" providerId="ADAL" clId="{85AF02C6-DDFD-49FE-85A9-BC235B223519}" dt="2025-06-18T04:37:14.175" v="23260" actId="478"/>
          <ac:cxnSpMkLst>
            <pc:docMk/>
            <pc:sldMk cId="1488979244" sldId="303"/>
            <ac:cxnSpMk id="49" creationId="{FF9EC8C8-4B62-4691-B92C-83B009A95587}"/>
          </ac:cxnSpMkLst>
        </pc:cxnChg>
        <pc:cxnChg chg="del mod">
          <ac:chgData name="imada seiya is" userId="4e905a3c-6894-40a5-835b-f5c33d0a35a3" providerId="ADAL" clId="{85AF02C6-DDFD-49FE-85A9-BC235B223519}" dt="2025-06-11T05:03:42.520" v="14422" actId="478"/>
          <ac:cxnSpMkLst>
            <pc:docMk/>
            <pc:sldMk cId="1488979244" sldId="303"/>
            <ac:cxnSpMk id="50" creationId="{341BF4EB-03AF-6685-FDDE-DEB183BC40EC}"/>
          </ac:cxnSpMkLst>
        </pc:cxnChg>
        <pc:cxnChg chg="del mod">
          <ac:chgData name="imada seiya is" userId="4e905a3c-6894-40a5-835b-f5c33d0a35a3" providerId="ADAL" clId="{85AF02C6-DDFD-49FE-85A9-BC235B223519}" dt="2025-06-11T05:03:42.520" v="14422" actId="478"/>
          <ac:cxnSpMkLst>
            <pc:docMk/>
            <pc:sldMk cId="1488979244" sldId="303"/>
            <ac:cxnSpMk id="55" creationId="{20C097BB-DEC6-5219-AE0A-6D38F7273240}"/>
          </ac:cxnSpMkLst>
        </pc:cxnChg>
        <pc:cxnChg chg="del mod">
          <ac:chgData name="imada seiya is" userId="4e905a3c-6894-40a5-835b-f5c33d0a35a3" providerId="ADAL" clId="{85AF02C6-DDFD-49FE-85A9-BC235B223519}" dt="2025-06-11T05:03:42.520" v="14422" actId="478"/>
          <ac:cxnSpMkLst>
            <pc:docMk/>
            <pc:sldMk cId="1488979244" sldId="303"/>
            <ac:cxnSpMk id="58" creationId="{AF05DD72-B52B-2FB5-DA86-FEC7D76E0063}"/>
          </ac:cxnSpMkLst>
        </pc:cxnChg>
      </pc:sldChg>
      <pc:sldChg chg="addSp delSp modSp add mod modNotesTx">
        <pc:chgData name="imada seiya is" userId="4e905a3c-6894-40a5-835b-f5c33d0a35a3" providerId="ADAL" clId="{85AF02C6-DDFD-49FE-85A9-BC235B223519}" dt="2025-06-29T10:36:38.557" v="26335" actId="20577"/>
        <pc:sldMkLst>
          <pc:docMk/>
          <pc:sldMk cId="1030094743" sldId="304"/>
        </pc:sldMkLst>
        <pc:spChg chg="add mod">
          <ac:chgData name="imada seiya is" userId="4e905a3c-6894-40a5-835b-f5c33d0a35a3" providerId="ADAL" clId="{85AF02C6-DDFD-49FE-85A9-BC235B223519}" dt="2025-06-29T10:36:38.557" v="26335" actId="20577"/>
          <ac:spMkLst>
            <pc:docMk/>
            <pc:sldMk cId="1030094743" sldId="304"/>
            <ac:spMk id="2" creationId="{45349B81-72C3-668A-E1FB-4978B8201DE4}"/>
          </ac:spMkLst>
        </pc:spChg>
        <pc:spChg chg="add mod">
          <ac:chgData name="imada seiya is" userId="4e905a3c-6894-40a5-835b-f5c33d0a35a3" providerId="ADAL" clId="{85AF02C6-DDFD-49FE-85A9-BC235B223519}" dt="2025-06-11T04:18:51.103" v="14120" actId="1076"/>
          <ac:spMkLst>
            <pc:docMk/>
            <pc:sldMk cId="1030094743" sldId="304"/>
            <ac:spMk id="4" creationId="{54D51D4B-9DB2-1AE9-4AF9-CBA16AB3399C}"/>
          </ac:spMkLst>
        </pc:spChg>
        <pc:spChg chg="mod">
          <ac:chgData name="imada seiya is" userId="4e905a3c-6894-40a5-835b-f5c33d0a35a3" providerId="ADAL" clId="{85AF02C6-DDFD-49FE-85A9-BC235B223519}" dt="2025-06-11T04:21:10.508" v="14156" actId="1076"/>
          <ac:spMkLst>
            <pc:docMk/>
            <pc:sldMk cId="1030094743" sldId="304"/>
            <ac:spMk id="7" creationId="{1808354C-38E3-161F-4358-CC575BB8D235}"/>
          </ac:spMkLst>
        </pc:spChg>
        <pc:spChg chg="mod">
          <ac:chgData name="imada seiya is" userId="4e905a3c-6894-40a5-835b-f5c33d0a35a3" providerId="ADAL" clId="{85AF02C6-DDFD-49FE-85A9-BC235B223519}" dt="2025-06-11T04:21:10.508" v="14156" actId="1076"/>
          <ac:spMkLst>
            <pc:docMk/>
            <pc:sldMk cId="1030094743" sldId="304"/>
            <ac:spMk id="8" creationId="{81EF4311-CCBA-DEFB-DE8B-9852CD3F51C6}"/>
          </ac:spMkLst>
        </pc:spChg>
        <pc:spChg chg="mod">
          <ac:chgData name="imada seiya is" userId="4e905a3c-6894-40a5-835b-f5c33d0a35a3" providerId="ADAL" clId="{85AF02C6-DDFD-49FE-85A9-BC235B223519}" dt="2025-06-11T04:21:10.508" v="14156" actId="1076"/>
          <ac:spMkLst>
            <pc:docMk/>
            <pc:sldMk cId="1030094743" sldId="304"/>
            <ac:spMk id="10" creationId="{D9D6B4FD-5675-0374-DCA0-41F5CF320AD5}"/>
          </ac:spMkLst>
        </pc:spChg>
        <pc:spChg chg="mod">
          <ac:chgData name="imada seiya is" userId="4e905a3c-6894-40a5-835b-f5c33d0a35a3" providerId="ADAL" clId="{85AF02C6-DDFD-49FE-85A9-BC235B223519}" dt="2025-06-11T04:25:43.446" v="14220" actId="688"/>
          <ac:spMkLst>
            <pc:docMk/>
            <pc:sldMk cId="1030094743" sldId="304"/>
            <ac:spMk id="11" creationId="{3D518202-43D0-9D5F-C7B6-E16CCFC58192}"/>
          </ac:spMkLst>
        </pc:spChg>
        <pc:spChg chg="mod">
          <ac:chgData name="imada seiya is" userId="4e905a3c-6894-40a5-835b-f5c33d0a35a3" providerId="ADAL" clId="{85AF02C6-DDFD-49FE-85A9-BC235B223519}" dt="2025-06-11T04:21:10.508" v="14156" actId="1076"/>
          <ac:spMkLst>
            <pc:docMk/>
            <pc:sldMk cId="1030094743" sldId="304"/>
            <ac:spMk id="16" creationId="{43591CA5-6543-718A-650E-B6445E6CB363}"/>
          </ac:spMkLst>
        </pc:spChg>
        <pc:spChg chg="add mod">
          <ac:chgData name="imada seiya is" userId="4e905a3c-6894-40a5-835b-f5c33d0a35a3" providerId="ADAL" clId="{85AF02C6-DDFD-49FE-85A9-BC235B223519}" dt="2025-06-11T04:18:51.103" v="14120" actId="1076"/>
          <ac:spMkLst>
            <pc:docMk/>
            <pc:sldMk cId="1030094743" sldId="304"/>
            <ac:spMk id="17" creationId="{673AB157-2757-AA30-0738-D67299C07C48}"/>
          </ac:spMkLst>
        </pc:spChg>
        <pc:spChg chg="del mod">
          <ac:chgData name="imada seiya is" userId="4e905a3c-6894-40a5-835b-f5c33d0a35a3" providerId="ADAL" clId="{85AF02C6-DDFD-49FE-85A9-BC235B223519}" dt="2025-06-11T04:22:46.790" v="14180" actId="478"/>
          <ac:spMkLst>
            <pc:docMk/>
            <pc:sldMk cId="1030094743" sldId="304"/>
            <ac:spMk id="19" creationId="{18894F62-3D5C-DCE5-E344-62DE2BEC87F4}"/>
          </ac:spMkLst>
        </pc:spChg>
        <pc:spChg chg="add mod">
          <ac:chgData name="imada seiya is" userId="4e905a3c-6894-40a5-835b-f5c33d0a35a3" providerId="ADAL" clId="{85AF02C6-DDFD-49FE-85A9-BC235B223519}" dt="2025-06-11T04:18:51.103" v="14120" actId="1076"/>
          <ac:spMkLst>
            <pc:docMk/>
            <pc:sldMk cId="1030094743" sldId="304"/>
            <ac:spMk id="21" creationId="{65D9A381-686D-58D7-BB4F-74B952200058}"/>
          </ac:spMkLst>
        </pc:spChg>
        <pc:spChg chg="add del mod">
          <ac:chgData name="imada seiya is" userId="4e905a3c-6894-40a5-835b-f5c33d0a35a3" providerId="ADAL" clId="{85AF02C6-DDFD-49FE-85A9-BC235B223519}" dt="2025-06-11T04:25:37.986" v="14215" actId="478"/>
          <ac:spMkLst>
            <pc:docMk/>
            <pc:sldMk cId="1030094743" sldId="304"/>
            <ac:spMk id="22" creationId="{F0A9121F-2BC8-01D2-92BB-B1ECB9789DB0}"/>
          </ac:spMkLst>
        </pc:spChg>
        <pc:spChg chg="add del mod">
          <ac:chgData name="imada seiya is" userId="4e905a3c-6894-40a5-835b-f5c33d0a35a3" providerId="ADAL" clId="{85AF02C6-DDFD-49FE-85A9-BC235B223519}" dt="2025-06-11T04:25:37.986" v="14215" actId="478"/>
          <ac:spMkLst>
            <pc:docMk/>
            <pc:sldMk cId="1030094743" sldId="304"/>
            <ac:spMk id="23" creationId="{EC75130B-B990-31F2-1AE0-BE0A2BA22380}"/>
          </ac:spMkLst>
        </pc:spChg>
        <pc:spChg chg="del mod">
          <ac:chgData name="imada seiya is" userId="4e905a3c-6894-40a5-835b-f5c33d0a35a3" providerId="ADAL" clId="{85AF02C6-DDFD-49FE-85A9-BC235B223519}" dt="2025-06-11T04:22:46.790" v="14180" actId="478"/>
          <ac:spMkLst>
            <pc:docMk/>
            <pc:sldMk cId="1030094743" sldId="304"/>
            <ac:spMk id="26" creationId="{A8BE6ADF-3BAF-7A29-6AC3-418A2685A054}"/>
          </ac:spMkLst>
        </pc:spChg>
        <pc:spChg chg="mod">
          <ac:chgData name="imada seiya is" userId="4e905a3c-6894-40a5-835b-f5c33d0a35a3" providerId="ADAL" clId="{85AF02C6-DDFD-49FE-85A9-BC235B223519}" dt="2025-06-11T04:21:10.508" v="14156" actId="1076"/>
          <ac:spMkLst>
            <pc:docMk/>
            <pc:sldMk cId="1030094743" sldId="304"/>
            <ac:spMk id="27" creationId="{FB12843A-DC3B-07FD-F0B8-1D2BA3A510FB}"/>
          </ac:spMkLst>
        </pc:spChg>
        <pc:spChg chg="add del mod">
          <ac:chgData name="imada seiya is" userId="4e905a3c-6894-40a5-835b-f5c33d0a35a3" providerId="ADAL" clId="{85AF02C6-DDFD-49FE-85A9-BC235B223519}" dt="2025-06-11T04:25:37.986" v="14215" actId="478"/>
          <ac:spMkLst>
            <pc:docMk/>
            <pc:sldMk cId="1030094743" sldId="304"/>
            <ac:spMk id="31" creationId="{198FFF03-E5A5-73AA-BFC4-D59B654A08C3}"/>
          </ac:spMkLst>
        </pc:spChg>
        <pc:spChg chg="add mod">
          <ac:chgData name="imada seiya is" userId="4e905a3c-6894-40a5-835b-f5c33d0a35a3" providerId="ADAL" clId="{85AF02C6-DDFD-49FE-85A9-BC235B223519}" dt="2025-06-11T04:24:06.141" v="14197" actId="1076"/>
          <ac:spMkLst>
            <pc:docMk/>
            <pc:sldMk cId="1030094743" sldId="304"/>
            <ac:spMk id="36" creationId="{65320E3C-BA57-4768-DE6A-E76A7BE4AEEA}"/>
          </ac:spMkLst>
        </pc:spChg>
        <pc:spChg chg="add mod">
          <ac:chgData name="imada seiya is" userId="4e905a3c-6894-40a5-835b-f5c33d0a35a3" providerId="ADAL" clId="{85AF02C6-DDFD-49FE-85A9-BC235B223519}" dt="2025-06-11T04:24:15.933" v="14200" actId="1076"/>
          <ac:spMkLst>
            <pc:docMk/>
            <pc:sldMk cId="1030094743" sldId="304"/>
            <ac:spMk id="40" creationId="{A3F0CE90-C817-FB7A-23C1-719B4E129F98}"/>
          </ac:spMkLst>
        </pc:spChg>
        <pc:spChg chg="add mod">
          <ac:chgData name="imada seiya is" userId="4e905a3c-6894-40a5-835b-f5c33d0a35a3" providerId="ADAL" clId="{85AF02C6-DDFD-49FE-85A9-BC235B223519}" dt="2025-06-11T04:25:38.959" v="14216"/>
          <ac:spMkLst>
            <pc:docMk/>
            <pc:sldMk cId="1030094743" sldId="304"/>
            <ac:spMk id="41" creationId="{88883A14-A26D-15AD-3925-7EC6E34D614C}"/>
          </ac:spMkLst>
        </pc:spChg>
        <pc:spChg chg="add mod">
          <ac:chgData name="imada seiya is" userId="4e905a3c-6894-40a5-835b-f5c33d0a35a3" providerId="ADAL" clId="{85AF02C6-DDFD-49FE-85A9-BC235B223519}" dt="2025-06-11T04:25:38.959" v="14216"/>
          <ac:spMkLst>
            <pc:docMk/>
            <pc:sldMk cId="1030094743" sldId="304"/>
            <ac:spMk id="42" creationId="{25028A10-CC52-EB4A-7E1E-D90BAFDDC741}"/>
          </ac:spMkLst>
        </pc:spChg>
        <pc:spChg chg="add mod">
          <ac:chgData name="imada seiya is" userId="4e905a3c-6894-40a5-835b-f5c33d0a35a3" providerId="ADAL" clId="{85AF02C6-DDFD-49FE-85A9-BC235B223519}" dt="2025-06-11T04:25:38.959" v="14216"/>
          <ac:spMkLst>
            <pc:docMk/>
            <pc:sldMk cId="1030094743" sldId="304"/>
            <ac:spMk id="43" creationId="{DB4D8733-2555-DEE8-0154-BB1893AD0165}"/>
          </ac:spMkLst>
        </pc:spChg>
        <pc:picChg chg="add mod">
          <ac:chgData name="imada seiya is" userId="4e905a3c-6894-40a5-835b-f5c33d0a35a3" providerId="ADAL" clId="{85AF02C6-DDFD-49FE-85A9-BC235B223519}" dt="2025-06-11T04:18:51.103" v="14120" actId="1076"/>
          <ac:picMkLst>
            <pc:docMk/>
            <pc:sldMk cId="1030094743" sldId="304"/>
            <ac:picMk id="2" creationId="{CDCD87BE-1908-A6DE-CA77-9059694C7862}"/>
          </ac:picMkLst>
        </pc:picChg>
        <pc:picChg chg="mod">
          <ac:chgData name="imada seiya is" userId="4e905a3c-6894-40a5-835b-f5c33d0a35a3" providerId="ADAL" clId="{85AF02C6-DDFD-49FE-85A9-BC235B223519}" dt="2025-06-11T04:21:10.508" v="14156" actId="1076"/>
          <ac:picMkLst>
            <pc:docMk/>
            <pc:sldMk cId="1030094743" sldId="304"/>
            <ac:picMk id="5" creationId="{0D8059FA-C17F-EC63-4FF8-C0883F879049}"/>
          </ac:picMkLst>
        </pc:picChg>
        <pc:picChg chg="mod">
          <ac:chgData name="imada seiya is" userId="4e905a3c-6894-40a5-835b-f5c33d0a35a3" providerId="ADAL" clId="{85AF02C6-DDFD-49FE-85A9-BC235B223519}" dt="2025-06-11T04:21:10.508" v="14156" actId="1076"/>
          <ac:picMkLst>
            <pc:docMk/>
            <pc:sldMk cId="1030094743" sldId="304"/>
            <ac:picMk id="6" creationId="{49AC7DC8-2DAE-0444-80EF-DF773EA7BBEB}"/>
          </ac:picMkLst>
        </pc:picChg>
        <pc:picChg chg="del mod">
          <ac:chgData name="imada seiya is" userId="4e905a3c-6894-40a5-835b-f5c33d0a35a3" providerId="ADAL" clId="{85AF02C6-DDFD-49FE-85A9-BC235B223519}" dt="2025-06-11T04:22:46.790" v="14180" actId="478"/>
          <ac:picMkLst>
            <pc:docMk/>
            <pc:sldMk cId="1030094743" sldId="304"/>
            <ac:picMk id="9" creationId="{099A3F09-6B4A-C67F-41F8-67E0808B50C2}"/>
          </ac:picMkLst>
        </pc:picChg>
        <pc:picChg chg="mod">
          <ac:chgData name="imada seiya is" userId="4e905a3c-6894-40a5-835b-f5c33d0a35a3" providerId="ADAL" clId="{85AF02C6-DDFD-49FE-85A9-BC235B223519}" dt="2025-06-11T04:21:10.508" v="14156" actId="1076"/>
          <ac:picMkLst>
            <pc:docMk/>
            <pc:sldMk cId="1030094743" sldId="304"/>
            <ac:picMk id="12" creationId="{2148F909-EB32-60FB-C37A-3FA52B008794}"/>
          </ac:picMkLst>
        </pc:picChg>
        <pc:picChg chg="mod">
          <ac:chgData name="imada seiya is" userId="4e905a3c-6894-40a5-835b-f5c33d0a35a3" providerId="ADAL" clId="{85AF02C6-DDFD-49FE-85A9-BC235B223519}" dt="2025-06-11T04:21:10.508" v="14156" actId="1076"/>
          <ac:picMkLst>
            <pc:docMk/>
            <pc:sldMk cId="1030094743" sldId="304"/>
            <ac:picMk id="15" creationId="{871978A2-9F2F-13BB-4B3A-6DDC49811096}"/>
          </ac:picMkLst>
        </pc:picChg>
        <pc:picChg chg="del mod">
          <ac:chgData name="imada seiya is" userId="4e905a3c-6894-40a5-835b-f5c33d0a35a3" providerId="ADAL" clId="{85AF02C6-DDFD-49FE-85A9-BC235B223519}" dt="2025-06-11T04:22:46.790" v="14180" actId="478"/>
          <ac:picMkLst>
            <pc:docMk/>
            <pc:sldMk cId="1030094743" sldId="304"/>
            <ac:picMk id="18" creationId="{CC9780F4-2562-FD14-6399-316425305748}"/>
          </ac:picMkLst>
        </pc:picChg>
        <pc:picChg chg="mod">
          <ac:chgData name="imada seiya is" userId="4e905a3c-6894-40a5-835b-f5c33d0a35a3" providerId="ADAL" clId="{85AF02C6-DDFD-49FE-85A9-BC235B223519}" dt="2025-06-11T04:21:10.508" v="14156" actId="1076"/>
          <ac:picMkLst>
            <pc:docMk/>
            <pc:sldMk cId="1030094743" sldId="304"/>
            <ac:picMk id="20" creationId="{1D074045-05C1-2203-667A-50E6756EE960}"/>
          </ac:picMkLst>
        </pc:picChg>
        <pc:picChg chg="del mod">
          <ac:chgData name="imada seiya is" userId="4e905a3c-6894-40a5-835b-f5c33d0a35a3" providerId="ADAL" clId="{85AF02C6-DDFD-49FE-85A9-BC235B223519}" dt="2025-06-11T04:22:46.790" v="14180" actId="478"/>
          <ac:picMkLst>
            <pc:docMk/>
            <pc:sldMk cId="1030094743" sldId="304"/>
            <ac:picMk id="24" creationId="{DE33063C-6DE4-B592-7E81-CC57F0230CF0}"/>
          </ac:picMkLst>
        </pc:picChg>
        <pc:picChg chg="add mod">
          <ac:chgData name="imada seiya is" userId="4e905a3c-6894-40a5-835b-f5c33d0a35a3" providerId="ADAL" clId="{85AF02C6-DDFD-49FE-85A9-BC235B223519}" dt="2025-06-11T04:25:49.343" v="14222" actId="1076"/>
          <ac:picMkLst>
            <pc:docMk/>
            <pc:sldMk cId="1030094743" sldId="304"/>
            <ac:picMk id="32" creationId="{CCB9B33B-38EF-065D-BB1F-B9511C6563B2}"/>
          </ac:picMkLst>
        </pc:picChg>
        <pc:picChg chg="mod">
          <ac:chgData name="imada seiya is" userId="4e905a3c-6894-40a5-835b-f5c33d0a35a3" providerId="ADAL" clId="{85AF02C6-DDFD-49FE-85A9-BC235B223519}" dt="2025-06-11T04:21:10.508" v="14156" actId="1076"/>
          <ac:picMkLst>
            <pc:docMk/>
            <pc:sldMk cId="1030094743" sldId="304"/>
            <ac:picMk id="33" creationId="{D5B1797F-ECAF-9F94-2B72-5EE514C7B8E2}"/>
          </ac:picMkLst>
        </pc:picChg>
        <pc:picChg chg="add mod">
          <ac:chgData name="imada seiya is" userId="4e905a3c-6894-40a5-835b-f5c33d0a35a3" providerId="ADAL" clId="{85AF02C6-DDFD-49FE-85A9-BC235B223519}" dt="2025-06-11T04:23:59.426" v="14194" actId="1076"/>
          <ac:picMkLst>
            <pc:docMk/>
            <pc:sldMk cId="1030094743" sldId="304"/>
            <ac:picMk id="34" creationId="{43228C5C-0BE4-C20B-1A0B-3234C7374E41}"/>
          </ac:picMkLst>
        </pc:picChg>
        <pc:picChg chg="add mod">
          <ac:chgData name="imada seiya is" userId="4e905a3c-6894-40a5-835b-f5c33d0a35a3" providerId="ADAL" clId="{85AF02C6-DDFD-49FE-85A9-BC235B223519}" dt="2025-06-11T04:23:59.426" v="14194" actId="1076"/>
          <ac:picMkLst>
            <pc:docMk/>
            <pc:sldMk cId="1030094743" sldId="304"/>
            <ac:picMk id="38" creationId="{5C42FD78-E073-1BB6-BB1B-F15DB1761A3F}"/>
          </ac:picMkLst>
        </pc:picChg>
        <pc:picChg chg="add mod">
          <ac:chgData name="imada seiya is" userId="4e905a3c-6894-40a5-835b-f5c33d0a35a3" providerId="ADAL" clId="{85AF02C6-DDFD-49FE-85A9-BC235B223519}" dt="2025-06-11T04:24:15.933" v="14200" actId="1076"/>
          <ac:picMkLst>
            <pc:docMk/>
            <pc:sldMk cId="1030094743" sldId="304"/>
            <ac:picMk id="39" creationId="{B373D275-BE7F-3D01-DA82-F7AB634AA4E5}"/>
          </ac:picMkLst>
        </pc:picChg>
        <pc:cxnChg chg="mod">
          <ac:chgData name="imada seiya is" userId="4e905a3c-6894-40a5-835b-f5c33d0a35a3" providerId="ADAL" clId="{85AF02C6-DDFD-49FE-85A9-BC235B223519}" dt="2025-06-11T04:21:10.508" v="14156" actId="1076"/>
          <ac:cxnSpMkLst>
            <pc:docMk/>
            <pc:sldMk cId="1030094743" sldId="304"/>
            <ac:cxnSpMk id="3" creationId="{FB18A18A-9538-464D-8025-E1F142456A91}"/>
          </ac:cxnSpMkLst>
        </pc:cxnChg>
        <pc:cxnChg chg="mod">
          <ac:chgData name="imada seiya is" userId="4e905a3c-6894-40a5-835b-f5c33d0a35a3" providerId="ADAL" clId="{85AF02C6-DDFD-49FE-85A9-BC235B223519}" dt="2025-06-11T04:21:10.508" v="14156" actId="1076"/>
          <ac:cxnSpMkLst>
            <pc:docMk/>
            <pc:sldMk cId="1030094743" sldId="304"/>
            <ac:cxnSpMk id="13" creationId="{98443D7E-0E1B-4A20-D3C6-21AC9A236255}"/>
          </ac:cxnSpMkLst>
        </pc:cxnChg>
        <pc:cxnChg chg="mod">
          <ac:chgData name="imada seiya is" userId="4e905a3c-6894-40a5-835b-f5c33d0a35a3" providerId="ADAL" clId="{85AF02C6-DDFD-49FE-85A9-BC235B223519}" dt="2025-06-11T04:21:10.508" v="14156" actId="1076"/>
          <ac:cxnSpMkLst>
            <pc:docMk/>
            <pc:sldMk cId="1030094743" sldId="304"/>
            <ac:cxnSpMk id="14" creationId="{75266FC5-F526-AD58-9F24-19A4DBD489B9}"/>
          </ac:cxnSpMkLst>
        </pc:cxnChg>
        <pc:cxnChg chg="mod">
          <ac:chgData name="imada seiya is" userId="4e905a3c-6894-40a5-835b-f5c33d0a35a3" providerId="ADAL" clId="{85AF02C6-DDFD-49FE-85A9-BC235B223519}" dt="2025-06-11T04:21:10.508" v="14156" actId="1076"/>
          <ac:cxnSpMkLst>
            <pc:docMk/>
            <pc:sldMk cId="1030094743" sldId="304"/>
            <ac:cxnSpMk id="35" creationId="{931E2D77-25ED-1446-538C-DDDD77852A0D}"/>
          </ac:cxnSpMkLst>
        </pc:cxnChg>
        <pc:cxnChg chg="del mod">
          <ac:chgData name="imada seiya is" userId="4e905a3c-6894-40a5-835b-f5c33d0a35a3" providerId="ADAL" clId="{85AF02C6-DDFD-49FE-85A9-BC235B223519}" dt="2025-06-11T04:18:20.944" v="14112" actId="478"/>
          <ac:cxnSpMkLst>
            <pc:docMk/>
            <pc:sldMk cId="1030094743" sldId="304"/>
            <ac:cxnSpMk id="47" creationId="{C88AF0A7-9560-36FB-0B94-0A864840E775}"/>
          </ac:cxnSpMkLst>
        </pc:cxnChg>
        <pc:cxnChg chg="del mod">
          <ac:chgData name="imada seiya is" userId="4e905a3c-6894-40a5-835b-f5c33d0a35a3" providerId="ADAL" clId="{85AF02C6-DDFD-49FE-85A9-BC235B223519}" dt="2025-06-11T04:18:22.076" v="14114" actId="478"/>
          <ac:cxnSpMkLst>
            <pc:docMk/>
            <pc:sldMk cId="1030094743" sldId="304"/>
            <ac:cxnSpMk id="53" creationId="{21BA6865-B676-3136-D17B-3026CC629DFC}"/>
          </ac:cxnSpMkLst>
        </pc:cxnChg>
        <pc:cxnChg chg="del mod">
          <ac:chgData name="imada seiya is" userId="4e905a3c-6894-40a5-835b-f5c33d0a35a3" providerId="ADAL" clId="{85AF02C6-DDFD-49FE-85A9-BC235B223519}" dt="2025-06-11T04:18:21.495" v="14113" actId="478"/>
          <ac:cxnSpMkLst>
            <pc:docMk/>
            <pc:sldMk cId="1030094743" sldId="304"/>
            <ac:cxnSpMk id="57" creationId="{7EBB7B04-218F-8F2F-E61B-23FA0F9E0C47}"/>
          </ac:cxnSpMkLst>
        </pc:cxnChg>
      </pc:sldChg>
      <pc:sldChg chg="addSp delSp modSp add mod modNotesTx">
        <pc:chgData name="imada seiya is" userId="4e905a3c-6894-40a5-835b-f5c33d0a35a3" providerId="ADAL" clId="{85AF02C6-DDFD-49FE-85A9-BC235B223519}" dt="2025-06-29T10:36:51.192" v="26338" actId="20577"/>
        <pc:sldMkLst>
          <pc:docMk/>
          <pc:sldMk cId="1218112087" sldId="305"/>
        </pc:sldMkLst>
        <pc:spChg chg="add mod">
          <ac:chgData name="imada seiya is" userId="4e905a3c-6894-40a5-835b-f5c33d0a35a3" providerId="ADAL" clId="{85AF02C6-DDFD-49FE-85A9-BC235B223519}" dt="2025-06-11T04:26:54.452" v="14235" actId="1076"/>
          <ac:spMkLst>
            <pc:docMk/>
            <pc:sldMk cId="1218112087" sldId="305"/>
            <ac:spMk id="2" creationId="{EF3A5249-C1EC-3883-6895-72C27AF6E3DF}"/>
          </ac:spMkLst>
        </pc:spChg>
        <pc:spChg chg="add mod">
          <ac:chgData name="imada seiya is" userId="4e905a3c-6894-40a5-835b-f5c33d0a35a3" providerId="ADAL" clId="{85AF02C6-DDFD-49FE-85A9-BC235B223519}" dt="2025-06-11T04:26:54.452" v="14235" actId="1076"/>
          <ac:spMkLst>
            <pc:docMk/>
            <pc:sldMk cId="1218112087" sldId="305"/>
            <ac:spMk id="4" creationId="{21D2664A-6C76-E4C2-7D3B-26ED49BA64C5}"/>
          </ac:spMkLst>
        </pc:spChg>
        <pc:spChg chg="add mod">
          <ac:chgData name="imada seiya is" userId="4e905a3c-6894-40a5-835b-f5c33d0a35a3" providerId="ADAL" clId="{85AF02C6-DDFD-49FE-85A9-BC235B223519}" dt="2025-06-29T10:36:51.192" v="26338" actId="20577"/>
          <ac:spMkLst>
            <pc:docMk/>
            <pc:sldMk cId="1218112087" sldId="305"/>
            <ac:spMk id="9" creationId="{415B0526-AC74-2714-004B-539F749A69C5}"/>
          </ac:spMkLst>
        </pc:spChg>
        <pc:spChg chg="mod">
          <ac:chgData name="imada seiya is" userId="4e905a3c-6894-40a5-835b-f5c33d0a35a3" providerId="ADAL" clId="{85AF02C6-DDFD-49FE-85A9-BC235B223519}" dt="2025-06-11T04:24:59.543" v="14207" actId="207"/>
          <ac:spMkLst>
            <pc:docMk/>
            <pc:sldMk cId="1218112087" sldId="305"/>
            <ac:spMk id="16" creationId="{43591CA5-6543-718A-650E-B6445E6CB363}"/>
          </ac:spMkLst>
        </pc:spChg>
        <pc:spChg chg="del mod">
          <ac:chgData name="imada seiya is" userId="4e905a3c-6894-40a5-835b-f5c33d0a35a3" providerId="ADAL" clId="{85AF02C6-DDFD-49FE-85A9-BC235B223519}" dt="2025-06-11T04:26:19.486" v="14224" actId="478"/>
          <ac:spMkLst>
            <pc:docMk/>
            <pc:sldMk cId="1218112087" sldId="305"/>
            <ac:spMk id="22" creationId="{F0A9121F-2BC8-01D2-92BB-B1ECB9789DB0}"/>
          </ac:spMkLst>
        </pc:spChg>
        <pc:spChg chg="del mod">
          <ac:chgData name="imada seiya is" userId="4e905a3c-6894-40a5-835b-f5c33d0a35a3" providerId="ADAL" clId="{85AF02C6-DDFD-49FE-85A9-BC235B223519}" dt="2025-06-11T04:26:19.486" v="14224" actId="478"/>
          <ac:spMkLst>
            <pc:docMk/>
            <pc:sldMk cId="1218112087" sldId="305"/>
            <ac:spMk id="23" creationId="{EC75130B-B990-31F2-1AE0-BE0A2BA22380}"/>
          </ac:spMkLst>
        </pc:spChg>
        <pc:spChg chg="mod">
          <ac:chgData name="imada seiya is" userId="4e905a3c-6894-40a5-835b-f5c33d0a35a3" providerId="ADAL" clId="{85AF02C6-DDFD-49FE-85A9-BC235B223519}" dt="2025-06-11T04:26:54.452" v="14235" actId="1076"/>
          <ac:spMkLst>
            <pc:docMk/>
            <pc:sldMk cId="1218112087" sldId="305"/>
            <ac:spMk id="31" creationId="{198FFF03-E5A5-73AA-BFC4-D59B654A08C3}"/>
          </ac:spMkLst>
        </pc:spChg>
        <pc:picChg chg="mod">
          <ac:chgData name="imada seiya is" userId="4e905a3c-6894-40a5-835b-f5c33d0a35a3" providerId="ADAL" clId="{85AF02C6-DDFD-49FE-85A9-BC235B223519}" dt="2025-06-11T04:25:03.945" v="14208"/>
          <ac:picMkLst>
            <pc:docMk/>
            <pc:sldMk cId="1218112087" sldId="305"/>
            <ac:picMk id="5" creationId="{0D8059FA-C17F-EC63-4FF8-C0883F879049}"/>
          </ac:picMkLst>
        </pc:picChg>
        <pc:picChg chg="mod">
          <ac:chgData name="imada seiya is" userId="4e905a3c-6894-40a5-835b-f5c33d0a35a3" providerId="ADAL" clId="{85AF02C6-DDFD-49FE-85A9-BC235B223519}" dt="2025-06-11T04:25:07.649" v="14209" actId="207"/>
          <ac:picMkLst>
            <pc:docMk/>
            <pc:sldMk cId="1218112087" sldId="305"/>
            <ac:picMk id="15" creationId="{871978A2-9F2F-13BB-4B3A-6DDC49811096}"/>
          </ac:picMkLst>
        </pc:picChg>
        <pc:picChg chg="mod">
          <ac:chgData name="imada seiya is" userId="4e905a3c-6894-40a5-835b-f5c33d0a35a3" providerId="ADAL" clId="{85AF02C6-DDFD-49FE-85A9-BC235B223519}" dt="2025-06-11T04:25:23.879" v="14213" actId="1076"/>
          <ac:picMkLst>
            <pc:docMk/>
            <pc:sldMk cId="1218112087" sldId="305"/>
            <ac:picMk id="32" creationId="{CCB9B33B-38EF-065D-BB1F-B9511C6563B2}"/>
          </ac:picMkLst>
        </pc:picChg>
        <pc:picChg chg="mod">
          <ac:chgData name="imada seiya is" userId="4e905a3c-6894-40a5-835b-f5c33d0a35a3" providerId="ADAL" clId="{85AF02C6-DDFD-49FE-85A9-BC235B223519}" dt="2025-06-11T04:24:52.277" v="14206" actId="1362"/>
          <ac:picMkLst>
            <pc:docMk/>
            <pc:sldMk cId="1218112087" sldId="305"/>
            <ac:picMk id="34" creationId="{43228C5C-0BE4-C20B-1A0B-3234C7374E41}"/>
          </ac:picMkLst>
        </pc:picChg>
        <pc:picChg chg="mod">
          <ac:chgData name="imada seiya is" userId="4e905a3c-6894-40a5-835b-f5c33d0a35a3" providerId="ADAL" clId="{85AF02C6-DDFD-49FE-85A9-BC235B223519}" dt="2025-06-11T04:24:52.277" v="14206" actId="1362"/>
          <ac:picMkLst>
            <pc:docMk/>
            <pc:sldMk cId="1218112087" sldId="305"/>
            <ac:picMk id="38" creationId="{5C42FD78-E073-1BB6-BB1B-F15DB1761A3F}"/>
          </ac:picMkLst>
        </pc:picChg>
      </pc:sldChg>
      <pc:sldChg chg="addSp delSp modSp new mod modNotesTx">
        <pc:chgData name="imada seiya is" userId="4e905a3c-6894-40a5-835b-f5c33d0a35a3" providerId="ADAL" clId="{85AF02C6-DDFD-49FE-85A9-BC235B223519}" dt="2025-06-29T10:37:21.202" v="26355" actId="20577"/>
        <pc:sldMkLst>
          <pc:docMk/>
          <pc:sldMk cId="1763037850" sldId="306"/>
        </pc:sldMkLst>
        <pc:spChg chg="add mod">
          <ac:chgData name="imada seiya is" userId="4e905a3c-6894-40a5-835b-f5c33d0a35a3" providerId="ADAL" clId="{85AF02C6-DDFD-49FE-85A9-BC235B223519}" dt="2025-06-11T05:42:05.125" v="14859"/>
          <ac:spMkLst>
            <pc:docMk/>
            <pc:sldMk cId="1763037850" sldId="306"/>
            <ac:spMk id="2" creationId="{1677E4FE-2DE7-350E-2EC2-7B60DF44A0F4}"/>
          </ac:spMkLst>
        </pc:spChg>
        <pc:spChg chg="add mod">
          <ac:chgData name="imada seiya is" userId="4e905a3c-6894-40a5-835b-f5c33d0a35a3" providerId="ADAL" clId="{85AF02C6-DDFD-49FE-85A9-BC235B223519}" dt="2025-06-11T05:42:21.034" v="14860"/>
          <ac:spMkLst>
            <pc:docMk/>
            <pc:sldMk cId="1763037850" sldId="306"/>
            <ac:spMk id="8" creationId="{6CD34E64-3ECF-D399-F474-B64751377BDB}"/>
          </ac:spMkLst>
        </pc:spChg>
        <pc:spChg chg="add mod">
          <ac:chgData name="imada seiya is" userId="4e905a3c-6894-40a5-835b-f5c33d0a35a3" providerId="ADAL" clId="{85AF02C6-DDFD-49FE-85A9-BC235B223519}" dt="2025-06-11T05:42:21.034" v="14860"/>
          <ac:spMkLst>
            <pc:docMk/>
            <pc:sldMk cId="1763037850" sldId="306"/>
            <ac:spMk id="9" creationId="{B8C5350C-CD2E-0DAE-EC07-A7EF62CF7CF8}"/>
          </ac:spMkLst>
        </pc:spChg>
        <pc:spChg chg="add mod">
          <ac:chgData name="imada seiya is" userId="4e905a3c-6894-40a5-835b-f5c33d0a35a3" providerId="ADAL" clId="{85AF02C6-DDFD-49FE-85A9-BC235B223519}" dt="2025-06-11T05:42:21.034" v="14860"/>
          <ac:spMkLst>
            <pc:docMk/>
            <pc:sldMk cId="1763037850" sldId="306"/>
            <ac:spMk id="10" creationId="{E0B39C51-9294-1583-31A2-C96EFAE5C3DF}"/>
          </ac:spMkLst>
        </pc:spChg>
        <pc:spChg chg="add mod">
          <ac:chgData name="imada seiya is" userId="4e905a3c-6894-40a5-835b-f5c33d0a35a3" providerId="ADAL" clId="{85AF02C6-DDFD-49FE-85A9-BC235B223519}" dt="2025-06-11T05:42:21.034" v="14860"/>
          <ac:spMkLst>
            <pc:docMk/>
            <pc:sldMk cId="1763037850" sldId="306"/>
            <ac:spMk id="11" creationId="{E212690E-9F6B-6F1D-B486-62A5E4EF67D7}"/>
          </ac:spMkLst>
        </pc:spChg>
        <pc:spChg chg="add mod">
          <ac:chgData name="imada seiya is" userId="4e905a3c-6894-40a5-835b-f5c33d0a35a3" providerId="ADAL" clId="{85AF02C6-DDFD-49FE-85A9-BC235B223519}" dt="2025-06-11T05:42:21.034" v="14860"/>
          <ac:spMkLst>
            <pc:docMk/>
            <pc:sldMk cId="1763037850" sldId="306"/>
            <ac:spMk id="12" creationId="{2AC0F1F8-C296-4AA3-0FC9-87CF9183FDED}"/>
          </ac:spMkLst>
        </pc:spChg>
        <pc:spChg chg="add mod">
          <ac:chgData name="imada seiya is" userId="4e905a3c-6894-40a5-835b-f5c33d0a35a3" providerId="ADAL" clId="{85AF02C6-DDFD-49FE-85A9-BC235B223519}" dt="2025-06-11T05:42:21.034" v="14860"/>
          <ac:spMkLst>
            <pc:docMk/>
            <pc:sldMk cId="1763037850" sldId="306"/>
            <ac:spMk id="13" creationId="{92E07819-804D-33FC-FDB1-F9C65B2FFD98}"/>
          </ac:spMkLst>
        </pc:spChg>
        <pc:spChg chg="add mod">
          <ac:chgData name="imada seiya is" userId="4e905a3c-6894-40a5-835b-f5c33d0a35a3" providerId="ADAL" clId="{85AF02C6-DDFD-49FE-85A9-BC235B223519}" dt="2025-06-11T05:42:21.034" v="14860"/>
          <ac:spMkLst>
            <pc:docMk/>
            <pc:sldMk cId="1763037850" sldId="306"/>
            <ac:spMk id="14" creationId="{7BC47E90-F757-2FF1-D172-B917B617A155}"/>
          </ac:spMkLst>
        </pc:spChg>
        <pc:spChg chg="add mod">
          <ac:chgData name="imada seiya is" userId="4e905a3c-6894-40a5-835b-f5c33d0a35a3" providerId="ADAL" clId="{85AF02C6-DDFD-49FE-85A9-BC235B223519}" dt="2025-06-11T05:42:21.034" v="14860"/>
          <ac:spMkLst>
            <pc:docMk/>
            <pc:sldMk cId="1763037850" sldId="306"/>
            <ac:spMk id="15" creationId="{F85F6D6B-2143-2970-7A42-FE23ED48268C}"/>
          </ac:spMkLst>
        </pc:spChg>
        <pc:spChg chg="add mod">
          <ac:chgData name="imada seiya is" userId="4e905a3c-6894-40a5-835b-f5c33d0a35a3" providerId="ADAL" clId="{85AF02C6-DDFD-49FE-85A9-BC235B223519}" dt="2025-06-11T05:42:21.034" v="14860"/>
          <ac:spMkLst>
            <pc:docMk/>
            <pc:sldMk cId="1763037850" sldId="306"/>
            <ac:spMk id="16" creationId="{72866543-0E37-EF1B-BCE4-C796C34AD473}"/>
          </ac:spMkLst>
        </pc:spChg>
        <pc:spChg chg="add mod">
          <ac:chgData name="imada seiya is" userId="4e905a3c-6894-40a5-835b-f5c33d0a35a3" providerId="ADAL" clId="{85AF02C6-DDFD-49FE-85A9-BC235B223519}" dt="2025-06-29T10:37:21.202" v="26355" actId="20577"/>
          <ac:spMkLst>
            <pc:docMk/>
            <pc:sldMk cId="1763037850" sldId="306"/>
            <ac:spMk id="21" creationId="{01BAA284-08AA-3068-8374-70E523AFA513}"/>
          </ac:spMkLst>
        </pc:spChg>
        <pc:spChg chg="add del mod">
          <ac:chgData name="imada seiya is" userId="4e905a3c-6894-40a5-835b-f5c33d0a35a3" providerId="ADAL" clId="{85AF02C6-DDFD-49FE-85A9-BC235B223519}" dt="2025-06-11T05:42:41.306" v="14864" actId="478"/>
          <ac:spMkLst>
            <pc:docMk/>
            <pc:sldMk cId="1763037850" sldId="306"/>
            <ac:spMk id="21" creationId="{5816F783-3462-07CE-0111-377311DF1269}"/>
          </ac:spMkLst>
        </pc:spChg>
        <pc:spChg chg="add del mod">
          <ac:chgData name="imada seiya is" userId="4e905a3c-6894-40a5-835b-f5c33d0a35a3" providerId="ADAL" clId="{85AF02C6-DDFD-49FE-85A9-BC235B223519}" dt="2025-06-11T05:42:42.621" v="14865" actId="478"/>
          <ac:spMkLst>
            <pc:docMk/>
            <pc:sldMk cId="1763037850" sldId="306"/>
            <ac:spMk id="22" creationId="{1D6EAB3A-37A7-498B-9301-CB72D05F350B}"/>
          </ac:spMkLst>
        </pc:spChg>
        <pc:spChg chg="add mod">
          <ac:chgData name="imada seiya is" userId="4e905a3c-6894-40a5-835b-f5c33d0a35a3" providerId="ADAL" clId="{85AF02C6-DDFD-49FE-85A9-BC235B223519}" dt="2025-06-11T05:42:27.151" v="14861"/>
          <ac:spMkLst>
            <pc:docMk/>
            <pc:sldMk cId="1763037850" sldId="306"/>
            <ac:spMk id="23" creationId="{DA6633AD-D742-BAC3-2CD7-11B6011B53AA}"/>
          </ac:spMkLst>
        </pc:spChg>
        <pc:spChg chg="add mod">
          <ac:chgData name="imada seiya is" userId="4e905a3c-6894-40a5-835b-f5c33d0a35a3" providerId="ADAL" clId="{85AF02C6-DDFD-49FE-85A9-BC235B223519}" dt="2025-06-11T05:42:27.151" v="14861"/>
          <ac:spMkLst>
            <pc:docMk/>
            <pc:sldMk cId="1763037850" sldId="306"/>
            <ac:spMk id="24" creationId="{D7F02849-E61D-CE70-7D69-D556144AE431}"/>
          </ac:spMkLst>
        </pc:spChg>
        <pc:spChg chg="add mod">
          <ac:chgData name="imada seiya is" userId="4e905a3c-6894-40a5-835b-f5c33d0a35a3" providerId="ADAL" clId="{85AF02C6-DDFD-49FE-85A9-BC235B223519}" dt="2025-06-11T05:42:27.151" v="14861"/>
          <ac:spMkLst>
            <pc:docMk/>
            <pc:sldMk cId="1763037850" sldId="306"/>
            <ac:spMk id="25" creationId="{F4F05981-FE08-7E40-3220-64F211B6C998}"/>
          </ac:spMkLst>
        </pc:spChg>
        <pc:spChg chg="add mod">
          <ac:chgData name="imada seiya is" userId="4e905a3c-6894-40a5-835b-f5c33d0a35a3" providerId="ADAL" clId="{85AF02C6-DDFD-49FE-85A9-BC235B223519}" dt="2025-06-11T05:42:27.151" v="14861"/>
          <ac:spMkLst>
            <pc:docMk/>
            <pc:sldMk cId="1763037850" sldId="306"/>
            <ac:spMk id="26" creationId="{8B069FE3-0E9B-20E0-5B11-32BD8C28DE74}"/>
          </ac:spMkLst>
        </pc:spChg>
        <pc:spChg chg="add mod">
          <ac:chgData name="imada seiya is" userId="4e905a3c-6894-40a5-835b-f5c33d0a35a3" providerId="ADAL" clId="{85AF02C6-DDFD-49FE-85A9-BC235B223519}" dt="2025-06-11T05:43:34.392" v="14870" actId="207"/>
          <ac:spMkLst>
            <pc:docMk/>
            <pc:sldMk cId="1763037850" sldId="306"/>
            <ac:spMk id="27" creationId="{1FCBEC2B-3FEE-1441-3E94-4A16963FE79D}"/>
          </ac:spMkLst>
        </pc:spChg>
        <pc:spChg chg="add mod">
          <ac:chgData name="imada seiya is" userId="4e905a3c-6894-40a5-835b-f5c33d0a35a3" providerId="ADAL" clId="{85AF02C6-DDFD-49FE-85A9-BC235B223519}" dt="2025-06-11T05:43:34.392" v="14870" actId="207"/>
          <ac:spMkLst>
            <pc:docMk/>
            <pc:sldMk cId="1763037850" sldId="306"/>
            <ac:spMk id="28" creationId="{92835292-70F2-DC30-073C-41698BDB7F99}"/>
          </ac:spMkLst>
        </pc:spChg>
        <pc:spChg chg="add mod">
          <ac:chgData name="imada seiya is" userId="4e905a3c-6894-40a5-835b-f5c33d0a35a3" providerId="ADAL" clId="{85AF02C6-DDFD-49FE-85A9-BC235B223519}" dt="2025-06-11T05:43:06.057" v="14867" actId="1076"/>
          <ac:spMkLst>
            <pc:docMk/>
            <pc:sldMk cId="1763037850" sldId="306"/>
            <ac:spMk id="32" creationId="{4C3062F7-FF90-A9D0-FB2A-616BD19BF617}"/>
          </ac:spMkLst>
        </pc:spChg>
        <pc:spChg chg="add del mod">
          <ac:chgData name="imada seiya is" userId="4e905a3c-6894-40a5-835b-f5c33d0a35a3" providerId="ADAL" clId="{85AF02C6-DDFD-49FE-85A9-BC235B223519}" dt="2025-06-11T05:43:42.235" v="14872" actId="478"/>
          <ac:spMkLst>
            <pc:docMk/>
            <pc:sldMk cId="1763037850" sldId="306"/>
            <ac:spMk id="33" creationId="{F0DF20AA-863D-8E4C-F2FA-E7ADD3FE6F9E}"/>
          </ac:spMkLst>
        </pc:spChg>
        <pc:spChg chg="add mod">
          <ac:chgData name="imada seiya is" userId="4e905a3c-6894-40a5-835b-f5c33d0a35a3" providerId="ADAL" clId="{85AF02C6-DDFD-49FE-85A9-BC235B223519}" dt="2025-06-11T05:43:34.392" v="14870" actId="207"/>
          <ac:spMkLst>
            <pc:docMk/>
            <pc:sldMk cId="1763037850" sldId="306"/>
            <ac:spMk id="34" creationId="{A2B37246-200A-1223-BDCC-E7708F25B909}"/>
          </ac:spMkLst>
        </pc:spChg>
        <pc:spChg chg="add mod">
          <ac:chgData name="imada seiya is" userId="4e905a3c-6894-40a5-835b-f5c33d0a35a3" providerId="ADAL" clId="{85AF02C6-DDFD-49FE-85A9-BC235B223519}" dt="2025-06-11T05:43:34.392" v="14870" actId="207"/>
          <ac:spMkLst>
            <pc:docMk/>
            <pc:sldMk cId="1763037850" sldId="306"/>
            <ac:spMk id="35" creationId="{3AF8A7D3-3A73-0922-6032-2D5D7D52CC5B}"/>
          </ac:spMkLst>
        </pc:spChg>
        <pc:spChg chg="add mod">
          <ac:chgData name="imada seiya is" userId="4e905a3c-6894-40a5-835b-f5c33d0a35a3" providerId="ADAL" clId="{85AF02C6-DDFD-49FE-85A9-BC235B223519}" dt="2025-06-11T05:43:23.477" v="14868" actId="1076"/>
          <ac:spMkLst>
            <pc:docMk/>
            <pc:sldMk cId="1763037850" sldId="306"/>
            <ac:spMk id="36" creationId="{BBD8EE88-06AB-FC57-FF15-C57C0D2E4D02}"/>
          </ac:spMkLst>
        </pc:spChg>
        <pc:spChg chg="add del mod">
          <ac:chgData name="imada seiya is" userId="4e905a3c-6894-40a5-835b-f5c33d0a35a3" providerId="ADAL" clId="{85AF02C6-DDFD-49FE-85A9-BC235B223519}" dt="2025-06-11T05:43:43.617" v="14873" actId="478"/>
          <ac:spMkLst>
            <pc:docMk/>
            <pc:sldMk cId="1763037850" sldId="306"/>
            <ac:spMk id="37" creationId="{87203604-95C4-F9BC-EA93-7BF926F846B5}"/>
          </ac:spMkLst>
        </pc:spChg>
        <pc:spChg chg="add mod">
          <ac:chgData name="imada seiya is" userId="4e905a3c-6894-40a5-835b-f5c33d0a35a3" providerId="ADAL" clId="{85AF02C6-DDFD-49FE-85A9-BC235B223519}" dt="2025-06-11T05:43:23.477" v="14868" actId="1076"/>
          <ac:spMkLst>
            <pc:docMk/>
            <pc:sldMk cId="1763037850" sldId="306"/>
            <ac:spMk id="39" creationId="{88A22DB6-4184-A161-62DB-F6502A3A7F88}"/>
          </ac:spMkLst>
        </pc:spChg>
        <pc:spChg chg="add mod">
          <ac:chgData name="imada seiya is" userId="4e905a3c-6894-40a5-835b-f5c33d0a35a3" providerId="ADAL" clId="{85AF02C6-DDFD-49FE-85A9-BC235B223519}" dt="2025-06-11T05:43:23.477" v="14868" actId="1076"/>
          <ac:spMkLst>
            <pc:docMk/>
            <pc:sldMk cId="1763037850" sldId="306"/>
            <ac:spMk id="40" creationId="{CCB221E0-1438-9B02-D52B-376D9511802E}"/>
          </ac:spMkLst>
        </pc:spChg>
        <pc:spChg chg="add mod">
          <ac:chgData name="imada seiya is" userId="4e905a3c-6894-40a5-835b-f5c33d0a35a3" providerId="ADAL" clId="{85AF02C6-DDFD-49FE-85A9-BC235B223519}" dt="2025-06-11T05:43:23.477" v="14868" actId="1076"/>
          <ac:spMkLst>
            <pc:docMk/>
            <pc:sldMk cId="1763037850" sldId="306"/>
            <ac:spMk id="43" creationId="{F2156344-67A3-BFA4-10A4-A404D699FD29}"/>
          </ac:spMkLst>
        </pc:spChg>
        <pc:spChg chg="add mod">
          <ac:chgData name="imada seiya is" userId="4e905a3c-6894-40a5-835b-f5c33d0a35a3" providerId="ADAL" clId="{85AF02C6-DDFD-49FE-85A9-BC235B223519}" dt="2025-06-11T05:43:23.477" v="14868" actId="1076"/>
          <ac:spMkLst>
            <pc:docMk/>
            <pc:sldMk cId="1763037850" sldId="306"/>
            <ac:spMk id="44" creationId="{52D58017-BB40-6F2E-0D88-D02FCCC1AA80}"/>
          </ac:spMkLst>
        </pc:spChg>
        <pc:spChg chg="add mod">
          <ac:chgData name="imada seiya is" userId="4e905a3c-6894-40a5-835b-f5c33d0a35a3" providerId="ADAL" clId="{85AF02C6-DDFD-49FE-85A9-BC235B223519}" dt="2025-06-11T05:43:39.746" v="14871" actId="571"/>
          <ac:spMkLst>
            <pc:docMk/>
            <pc:sldMk cId="1763037850" sldId="306"/>
            <ac:spMk id="48" creationId="{32AF03C0-D162-4E45-4E0A-6F5F68F3C346}"/>
          </ac:spMkLst>
        </pc:spChg>
        <pc:spChg chg="add mod">
          <ac:chgData name="imada seiya is" userId="4e905a3c-6894-40a5-835b-f5c33d0a35a3" providerId="ADAL" clId="{85AF02C6-DDFD-49FE-85A9-BC235B223519}" dt="2025-06-11T05:44:08.009" v="14875" actId="1076"/>
          <ac:spMkLst>
            <pc:docMk/>
            <pc:sldMk cId="1763037850" sldId="306"/>
            <ac:spMk id="52" creationId="{BA463678-2FC6-8941-3751-B406655FFC4D}"/>
          </ac:spMkLst>
        </pc:spChg>
        <pc:spChg chg="add del mod">
          <ac:chgData name="imada seiya is" userId="4e905a3c-6894-40a5-835b-f5c33d0a35a3" providerId="ADAL" clId="{85AF02C6-DDFD-49FE-85A9-BC235B223519}" dt="2025-06-11T05:45:09.296" v="14892" actId="478"/>
          <ac:spMkLst>
            <pc:docMk/>
            <pc:sldMk cId="1763037850" sldId="306"/>
            <ac:spMk id="53" creationId="{2B557754-BB27-4F6A-9DC3-4871792ED04A}"/>
          </ac:spMkLst>
        </pc:spChg>
        <pc:spChg chg="add mod">
          <ac:chgData name="imada seiya is" userId="4e905a3c-6894-40a5-835b-f5c33d0a35a3" providerId="ADAL" clId="{85AF02C6-DDFD-49FE-85A9-BC235B223519}" dt="2025-06-11T05:44:08.009" v="14875" actId="1076"/>
          <ac:spMkLst>
            <pc:docMk/>
            <pc:sldMk cId="1763037850" sldId="306"/>
            <ac:spMk id="54" creationId="{3EF786FE-4A58-6F8F-59B8-875C41B3C05C}"/>
          </ac:spMkLst>
        </pc:spChg>
        <pc:spChg chg="add mod">
          <ac:chgData name="imada seiya is" userId="4e905a3c-6894-40a5-835b-f5c33d0a35a3" providerId="ADAL" clId="{85AF02C6-DDFD-49FE-85A9-BC235B223519}" dt="2025-06-11T05:44:08.009" v="14875" actId="1076"/>
          <ac:spMkLst>
            <pc:docMk/>
            <pc:sldMk cId="1763037850" sldId="306"/>
            <ac:spMk id="55" creationId="{A11FA19D-D6E7-325C-7002-BB138AFB5A48}"/>
          </ac:spMkLst>
        </pc:spChg>
        <pc:spChg chg="add del mod">
          <ac:chgData name="imada seiya is" userId="4e905a3c-6894-40a5-835b-f5c33d0a35a3" providerId="ADAL" clId="{85AF02C6-DDFD-49FE-85A9-BC235B223519}" dt="2025-06-11T05:45:10.962" v="14893" actId="478"/>
          <ac:spMkLst>
            <pc:docMk/>
            <pc:sldMk cId="1763037850" sldId="306"/>
            <ac:spMk id="56" creationId="{F3112437-8369-4A93-76B9-6B6E78280300}"/>
          </ac:spMkLst>
        </pc:spChg>
        <pc:spChg chg="add mod">
          <ac:chgData name="imada seiya is" userId="4e905a3c-6894-40a5-835b-f5c33d0a35a3" providerId="ADAL" clId="{85AF02C6-DDFD-49FE-85A9-BC235B223519}" dt="2025-06-11T05:45:07.104" v="14891" actId="207"/>
          <ac:spMkLst>
            <pc:docMk/>
            <pc:sldMk cId="1763037850" sldId="306"/>
            <ac:spMk id="57" creationId="{F938C42E-E17D-6EAF-AC16-C7190DE35C87}"/>
          </ac:spMkLst>
        </pc:spChg>
        <pc:spChg chg="add mod">
          <ac:chgData name="imada seiya is" userId="4e905a3c-6894-40a5-835b-f5c33d0a35a3" providerId="ADAL" clId="{85AF02C6-DDFD-49FE-85A9-BC235B223519}" dt="2025-06-11T05:45:07.104" v="14891" actId="207"/>
          <ac:spMkLst>
            <pc:docMk/>
            <pc:sldMk cId="1763037850" sldId="306"/>
            <ac:spMk id="58" creationId="{8A07730F-BF29-C005-B6D7-98284A6E7CE0}"/>
          </ac:spMkLst>
        </pc:spChg>
        <pc:spChg chg="add mod">
          <ac:chgData name="imada seiya is" userId="4e905a3c-6894-40a5-835b-f5c33d0a35a3" providerId="ADAL" clId="{85AF02C6-DDFD-49FE-85A9-BC235B223519}" dt="2025-06-11T05:44:08.009" v="14875" actId="1076"/>
          <ac:spMkLst>
            <pc:docMk/>
            <pc:sldMk cId="1763037850" sldId="306"/>
            <ac:spMk id="60" creationId="{76FFE3A8-7158-14AF-EC3C-09EDB2FE41C3}"/>
          </ac:spMkLst>
        </pc:spChg>
        <pc:spChg chg="add mod">
          <ac:chgData name="imada seiya is" userId="4e905a3c-6894-40a5-835b-f5c33d0a35a3" providerId="ADAL" clId="{85AF02C6-DDFD-49FE-85A9-BC235B223519}" dt="2025-06-11T05:44:08.009" v="14875" actId="1076"/>
          <ac:spMkLst>
            <pc:docMk/>
            <pc:sldMk cId="1763037850" sldId="306"/>
            <ac:spMk id="61" creationId="{2EF41917-522A-0F38-22B8-FE6EA18F1643}"/>
          </ac:spMkLst>
        </pc:spChg>
        <pc:spChg chg="add mod">
          <ac:chgData name="imada seiya is" userId="4e905a3c-6894-40a5-835b-f5c33d0a35a3" providerId="ADAL" clId="{85AF02C6-DDFD-49FE-85A9-BC235B223519}" dt="2025-06-11T05:44:19.786" v="14878" actId="1076"/>
          <ac:spMkLst>
            <pc:docMk/>
            <pc:sldMk cId="1763037850" sldId="306"/>
            <ac:spMk id="62" creationId="{E0E40F76-4954-7B22-CC12-AD91B04A10C4}"/>
          </ac:spMkLst>
        </pc:spChg>
        <pc:spChg chg="add mod">
          <ac:chgData name="imada seiya is" userId="4e905a3c-6894-40a5-835b-f5c33d0a35a3" providerId="ADAL" clId="{85AF02C6-DDFD-49FE-85A9-BC235B223519}" dt="2025-06-11T05:44:19.786" v="14878" actId="1076"/>
          <ac:spMkLst>
            <pc:docMk/>
            <pc:sldMk cId="1763037850" sldId="306"/>
            <ac:spMk id="63" creationId="{F52A9100-ADED-FE14-DC59-20AFD4B6E817}"/>
          </ac:spMkLst>
        </pc:spChg>
        <pc:graphicFrameChg chg="add mod">
          <ac:chgData name="imada seiya is" userId="4e905a3c-6894-40a5-835b-f5c33d0a35a3" providerId="ADAL" clId="{85AF02C6-DDFD-49FE-85A9-BC235B223519}" dt="2025-06-11T05:42:21.034" v="14860"/>
          <ac:graphicFrameMkLst>
            <pc:docMk/>
            <pc:sldMk cId="1763037850" sldId="306"/>
            <ac:graphicFrameMk id="7" creationId="{5100516F-CE5E-36E7-EE7B-E2F49DC7C214}"/>
          </ac:graphicFrameMkLst>
        </pc:graphicFrameChg>
        <pc:graphicFrameChg chg="add mod">
          <ac:chgData name="imada seiya is" userId="4e905a3c-6894-40a5-835b-f5c33d0a35a3" providerId="ADAL" clId="{85AF02C6-DDFD-49FE-85A9-BC235B223519}" dt="2025-06-11T05:42:27.151" v="14861"/>
          <ac:graphicFrameMkLst>
            <pc:docMk/>
            <pc:sldMk cId="1763037850" sldId="306"/>
            <ac:graphicFrameMk id="20" creationId="{E70615BE-D372-9FC7-0465-D805C365FF98}"/>
          </ac:graphicFrameMkLst>
        </pc:graphicFrameChg>
        <pc:graphicFrameChg chg="add mod">
          <ac:chgData name="imada seiya is" userId="4e905a3c-6894-40a5-835b-f5c33d0a35a3" providerId="ADAL" clId="{85AF02C6-DDFD-49FE-85A9-BC235B223519}" dt="2025-06-11T05:43:23.477" v="14868" actId="1076"/>
          <ac:graphicFrameMkLst>
            <pc:docMk/>
            <pc:sldMk cId="1763037850" sldId="306"/>
            <ac:graphicFrameMk id="31" creationId="{643DA0A4-1439-64E4-3582-7702AB834F27}"/>
          </ac:graphicFrameMkLst>
        </pc:graphicFrameChg>
        <pc:graphicFrameChg chg="add mod">
          <ac:chgData name="imada seiya is" userId="4e905a3c-6894-40a5-835b-f5c33d0a35a3" providerId="ADAL" clId="{85AF02C6-DDFD-49FE-85A9-BC235B223519}" dt="2025-06-11T05:44:08.009" v="14875" actId="1076"/>
          <ac:graphicFrameMkLst>
            <pc:docMk/>
            <pc:sldMk cId="1763037850" sldId="306"/>
            <ac:graphicFrameMk id="51" creationId="{D87E1C85-4E0A-ED44-A4E4-0032D601A33D}"/>
          </ac:graphicFrameMkLst>
        </pc:graphicFrameChg>
        <pc:picChg chg="add mod">
          <ac:chgData name="imada seiya is" userId="4e905a3c-6894-40a5-835b-f5c33d0a35a3" providerId="ADAL" clId="{85AF02C6-DDFD-49FE-85A9-BC235B223519}" dt="2025-06-29T09:37:06.783" v="26157" actId="1076"/>
          <ac:picMkLst>
            <pc:docMk/>
            <pc:sldMk cId="1763037850" sldId="306"/>
            <ac:picMk id="3" creationId="{2843E3A3-3BEC-8640-D51B-965D1544C296}"/>
          </ac:picMkLst>
        </pc:picChg>
        <pc:picChg chg="add mod">
          <ac:chgData name="imada seiya is" userId="4e905a3c-6894-40a5-835b-f5c33d0a35a3" providerId="ADAL" clId="{85AF02C6-DDFD-49FE-85A9-BC235B223519}" dt="2025-06-11T05:42:21.034" v="14860"/>
          <ac:picMkLst>
            <pc:docMk/>
            <pc:sldMk cId="1763037850" sldId="306"/>
            <ac:picMk id="4" creationId="{4A181247-95B9-C64F-812F-B84F124113BE}"/>
          </ac:picMkLst>
        </pc:picChg>
        <pc:picChg chg="add mod">
          <ac:chgData name="imada seiya is" userId="4e905a3c-6894-40a5-835b-f5c33d0a35a3" providerId="ADAL" clId="{85AF02C6-DDFD-49FE-85A9-BC235B223519}" dt="2025-06-11T05:42:21.034" v="14860"/>
          <ac:picMkLst>
            <pc:docMk/>
            <pc:sldMk cId="1763037850" sldId="306"/>
            <ac:picMk id="5" creationId="{61EFAFD7-C6AC-9E18-E03F-F9A0F34F2944}"/>
          </ac:picMkLst>
        </pc:picChg>
        <pc:picChg chg="add mod">
          <ac:chgData name="imada seiya is" userId="4e905a3c-6894-40a5-835b-f5c33d0a35a3" providerId="ADAL" clId="{85AF02C6-DDFD-49FE-85A9-BC235B223519}" dt="2025-06-11T05:42:21.034" v="14860"/>
          <ac:picMkLst>
            <pc:docMk/>
            <pc:sldMk cId="1763037850" sldId="306"/>
            <ac:picMk id="6" creationId="{09ACC043-EA8A-40CE-0281-313848BE1546}"/>
          </ac:picMkLst>
        </pc:picChg>
        <pc:picChg chg="add mod">
          <ac:chgData name="imada seiya is" userId="4e905a3c-6894-40a5-835b-f5c33d0a35a3" providerId="ADAL" clId="{85AF02C6-DDFD-49FE-85A9-BC235B223519}" dt="2025-06-11T05:42:27.151" v="14861"/>
          <ac:picMkLst>
            <pc:docMk/>
            <pc:sldMk cId="1763037850" sldId="306"/>
            <ac:picMk id="17" creationId="{B282F7AC-ED93-1FF0-DB07-DAB9E2961F06}"/>
          </ac:picMkLst>
        </pc:picChg>
        <pc:picChg chg="add mod">
          <ac:chgData name="imada seiya is" userId="4e905a3c-6894-40a5-835b-f5c33d0a35a3" providerId="ADAL" clId="{85AF02C6-DDFD-49FE-85A9-BC235B223519}" dt="2025-06-11T05:42:27.151" v="14861"/>
          <ac:picMkLst>
            <pc:docMk/>
            <pc:sldMk cId="1763037850" sldId="306"/>
            <ac:picMk id="18" creationId="{28F5EB9C-16FE-2E6D-E8CB-592428F53956}"/>
          </ac:picMkLst>
        </pc:picChg>
        <pc:picChg chg="add del mod">
          <ac:chgData name="imada seiya is" userId="4e905a3c-6894-40a5-835b-f5c33d0a35a3" providerId="ADAL" clId="{85AF02C6-DDFD-49FE-85A9-BC235B223519}" dt="2025-06-11T06:01:46.997" v="15074" actId="478"/>
          <ac:picMkLst>
            <pc:docMk/>
            <pc:sldMk cId="1763037850" sldId="306"/>
            <ac:picMk id="19" creationId="{49F86730-6176-A8C1-7939-FF42EDD6307F}"/>
          </ac:picMkLst>
        </pc:picChg>
        <pc:picChg chg="add mod">
          <ac:chgData name="imada seiya is" userId="4e905a3c-6894-40a5-835b-f5c33d0a35a3" providerId="ADAL" clId="{85AF02C6-DDFD-49FE-85A9-BC235B223519}" dt="2025-06-11T05:43:23.477" v="14868" actId="1076"/>
          <ac:picMkLst>
            <pc:docMk/>
            <pc:sldMk cId="1763037850" sldId="306"/>
            <ac:picMk id="38" creationId="{8B424AF2-AF45-ED19-D897-4E924E2CC5D0}"/>
          </ac:picMkLst>
        </pc:picChg>
        <pc:picChg chg="add mod">
          <ac:chgData name="imada seiya is" userId="4e905a3c-6894-40a5-835b-f5c33d0a35a3" providerId="ADAL" clId="{85AF02C6-DDFD-49FE-85A9-BC235B223519}" dt="2025-06-11T05:43:23.477" v="14868" actId="1076"/>
          <ac:picMkLst>
            <pc:docMk/>
            <pc:sldMk cId="1763037850" sldId="306"/>
            <ac:picMk id="41" creationId="{106CF088-C447-F34D-0FDF-AA6E2F146575}"/>
          </ac:picMkLst>
        </pc:picChg>
        <pc:picChg chg="add mod">
          <ac:chgData name="imada seiya is" userId="4e905a3c-6894-40a5-835b-f5c33d0a35a3" providerId="ADAL" clId="{85AF02C6-DDFD-49FE-85A9-BC235B223519}" dt="2025-06-11T05:43:23.477" v="14868" actId="1076"/>
          <ac:picMkLst>
            <pc:docMk/>
            <pc:sldMk cId="1763037850" sldId="306"/>
            <ac:picMk id="42" creationId="{D035D8CC-7975-7E22-7189-52D588E374A1}"/>
          </ac:picMkLst>
        </pc:picChg>
        <pc:picChg chg="add mod">
          <ac:chgData name="imada seiya is" userId="4e905a3c-6894-40a5-835b-f5c33d0a35a3" providerId="ADAL" clId="{85AF02C6-DDFD-49FE-85A9-BC235B223519}" dt="2025-06-11T05:44:19.786" v="14878" actId="1076"/>
          <ac:picMkLst>
            <pc:docMk/>
            <pc:sldMk cId="1763037850" sldId="306"/>
            <ac:picMk id="49" creationId="{182A41B9-39B3-BC7C-28B0-9CA40C5433A8}"/>
          </ac:picMkLst>
        </pc:picChg>
        <pc:picChg chg="add mod">
          <ac:chgData name="imada seiya is" userId="4e905a3c-6894-40a5-835b-f5c33d0a35a3" providerId="ADAL" clId="{85AF02C6-DDFD-49FE-85A9-BC235B223519}" dt="2025-06-11T05:44:19.786" v="14878" actId="1076"/>
          <ac:picMkLst>
            <pc:docMk/>
            <pc:sldMk cId="1763037850" sldId="306"/>
            <ac:picMk id="50" creationId="{283FF05C-F516-593F-8A0B-A63EEEA650F1}"/>
          </ac:picMkLst>
        </pc:picChg>
        <pc:picChg chg="add mod">
          <ac:chgData name="imada seiya is" userId="4e905a3c-6894-40a5-835b-f5c33d0a35a3" providerId="ADAL" clId="{85AF02C6-DDFD-49FE-85A9-BC235B223519}" dt="2025-06-11T05:44:08.009" v="14875" actId="1076"/>
          <ac:picMkLst>
            <pc:docMk/>
            <pc:sldMk cId="1763037850" sldId="306"/>
            <ac:picMk id="59" creationId="{8509DC50-943D-C0AC-D862-1F9E9E2D507C}"/>
          </ac:picMkLst>
        </pc:picChg>
        <pc:cxnChg chg="add mod">
          <ac:chgData name="imada seiya is" userId="4e905a3c-6894-40a5-835b-f5c33d0a35a3" providerId="ADAL" clId="{85AF02C6-DDFD-49FE-85A9-BC235B223519}" dt="2025-06-11T05:42:37.439" v="14863"/>
          <ac:cxnSpMkLst>
            <pc:docMk/>
            <pc:sldMk cId="1763037850" sldId="306"/>
            <ac:cxnSpMk id="29" creationId="{0F81D2F9-B0AC-EDD9-AE0B-0D26168B4E2E}"/>
          </ac:cxnSpMkLst>
        </pc:cxnChg>
        <pc:cxnChg chg="add mod">
          <ac:chgData name="imada seiya is" userId="4e905a3c-6894-40a5-835b-f5c33d0a35a3" providerId="ADAL" clId="{85AF02C6-DDFD-49FE-85A9-BC235B223519}" dt="2025-06-11T05:42:37.439" v="14863"/>
          <ac:cxnSpMkLst>
            <pc:docMk/>
            <pc:sldMk cId="1763037850" sldId="306"/>
            <ac:cxnSpMk id="30" creationId="{60FD00D9-DCCB-96A4-2EE0-8B6D75601B4E}"/>
          </ac:cxnSpMkLst>
        </pc:cxnChg>
        <pc:cxnChg chg="add mod">
          <ac:chgData name="imada seiya is" userId="4e905a3c-6894-40a5-835b-f5c33d0a35a3" providerId="ADAL" clId="{85AF02C6-DDFD-49FE-85A9-BC235B223519}" dt="2025-06-11T05:43:27.210" v="14869" actId="14100"/>
          <ac:cxnSpMkLst>
            <pc:docMk/>
            <pc:sldMk cId="1763037850" sldId="306"/>
            <ac:cxnSpMk id="45" creationId="{3D6533A1-EC32-8776-203F-0DDE3DFE80B4}"/>
          </ac:cxnSpMkLst>
        </pc:cxnChg>
        <pc:cxnChg chg="add mod">
          <ac:chgData name="imada seiya is" userId="4e905a3c-6894-40a5-835b-f5c33d0a35a3" providerId="ADAL" clId="{85AF02C6-DDFD-49FE-85A9-BC235B223519}" dt="2025-06-11T05:44:29.424" v="14881" actId="14100"/>
          <ac:cxnSpMkLst>
            <pc:docMk/>
            <pc:sldMk cId="1763037850" sldId="306"/>
            <ac:cxnSpMk id="46" creationId="{DD09DFC0-90D7-70EB-AE7B-65C7DA3D1ECC}"/>
          </ac:cxnSpMkLst>
        </pc:cxnChg>
        <pc:cxnChg chg="add mod ord">
          <ac:chgData name="imada seiya is" userId="4e905a3c-6894-40a5-835b-f5c33d0a35a3" providerId="ADAL" clId="{85AF02C6-DDFD-49FE-85A9-BC235B223519}" dt="2025-06-11T05:44:54.875" v="14888" actId="167"/>
          <ac:cxnSpMkLst>
            <pc:docMk/>
            <pc:sldMk cId="1763037850" sldId="306"/>
            <ac:cxnSpMk id="66" creationId="{D3935001-830A-0B93-82E0-BDE37E813EAD}"/>
          </ac:cxnSpMkLst>
        </pc:cxnChg>
        <pc:cxnChg chg="add mod">
          <ac:chgData name="imada seiya is" userId="4e905a3c-6894-40a5-835b-f5c33d0a35a3" providerId="ADAL" clId="{85AF02C6-DDFD-49FE-85A9-BC235B223519}" dt="2025-06-11T05:45:01.672" v="14890" actId="14100"/>
          <ac:cxnSpMkLst>
            <pc:docMk/>
            <pc:sldMk cId="1763037850" sldId="306"/>
            <ac:cxnSpMk id="67" creationId="{7C856528-FFA7-FDF5-DB55-C80F05736480}"/>
          </ac:cxnSpMkLst>
        </pc:cxnChg>
      </pc:sldChg>
      <pc:sldChg chg="addSp delSp modSp add del mod">
        <pc:chgData name="imada seiya is" userId="4e905a3c-6894-40a5-835b-f5c33d0a35a3" providerId="ADAL" clId="{85AF02C6-DDFD-49FE-85A9-BC235B223519}" dt="2025-06-11T05:33:49.455" v="14742" actId="47"/>
        <pc:sldMkLst>
          <pc:docMk/>
          <pc:sldMk cId="3394093376" sldId="306"/>
        </pc:sldMkLst>
        <pc:spChg chg="del mod">
          <ac:chgData name="imada seiya is" userId="4e905a3c-6894-40a5-835b-f5c33d0a35a3" providerId="ADAL" clId="{85AF02C6-DDFD-49FE-85A9-BC235B223519}" dt="2025-06-11T05:03:31.090" v="14421" actId="21"/>
          <ac:spMkLst>
            <pc:docMk/>
            <pc:sldMk cId="3394093376" sldId="306"/>
            <ac:spMk id="4" creationId="{4A5E9769-5E61-AC63-A5B7-8905338E1C53}"/>
          </ac:spMkLst>
        </pc:spChg>
        <pc:spChg chg="add del mod">
          <ac:chgData name="imada seiya is" userId="4e905a3c-6894-40a5-835b-f5c33d0a35a3" providerId="ADAL" clId="{85AF02C6-DDFD-49FE-85A9-BC235B223519}" dt="2025-06-11T05:03:25.372" v="14419" actId="478"/>
          <ac:spMkLst>
            <pc:docMk/>
            <pc:sldMk cId="3394093376" sldId="306"/>
            <ac:spMk id="8" creationId="{C7708D8E-C73E-7816-CF54-9622350B21CF}"/>
          </ac:spMkLst>
        </pc:spChg>
        <pc:spChg chg="del mod">
          <ac:chgData name="imada seiya is" userId="4e905a3c-6894-40a5-835b-f5c33d0a35a3" providerId="ADAL" clId="{85AF02C6-DDFD-49FE-85A9-BC235B223519}" dt="2025-06-11T05:03:31.090" v="14421" actId="21"/>
          <ac:spMkLst>
            <pc:docMk/>
            <pc:sldMk cId="3394093376" sldId="306"/>
            <ac:spMk id="11" creationId="{C75E5D0D-B28E-E011-C35E-AF0CFF886077}"/>
          </ac:spMkLst>
        </pc:spChg>
        <pc:spChg chg="del mod">
          <ac:chgData name="imada seiya is" userId="4e905a3c-6894-40a5-835b-f5c33d0a35a3" providerId="ADAL" clId="{85AF02C6-DDFD-49FE-85A9-BC235B223519}" dt="2025-06-11T05:03:31.090" v="14421" actId="21"/>
          <ac:spMkLst>
            <pc:docMk/>
            <pc:sldMk cId="3394093376" sldId="306"/>
            <ac:spMk id="12" creationId="{A4DB5653-5FB0-83DF-986C-FA4160E408F8}"/>
          </ac:spMkLst>
        </pc:spChg>
        <pc:spChg chg="del mod">
          <ac:chgData name="imada seiya is" userId="4e905a3c-6894-40a5-835b-f5c33d0a35a3" providerId="ADAL" clId="{85AF02C6-DDFD-49FE-85A9-BC235B223519}" dt="2025-06-11T05:03:31.090" v="14421" actId="21"/>
          <ac:spMkLst>
            <pc:docMk/>
            <pc:sldMk cId="3394093376" sldId="306"/>
            <ac:spMk id="14" creationId="{24F23D9D-8835-19C5-B9C9-C41222E7ED3F}"/>
          </ac:spMkLst>
        </pc:spChg>
        <pc:spChg chg="del mod">
          <ac:chgData name="imada seiya is" userId="4e905a3c-6894-40a5-835b-f5c33d0a35a3" providerId="ADAL" clId="{85AF02C6-DDFD-49FE-85A9-BC235B223519}" dt="2025-06-11T05:03:31.090" v="14421" actId="21"/>
          <ac:spMkLst>
            <pc:docMk/>
            <pc:sldMk cId="3394093376" sldId="306"/>
            <ac:spMk id="16" creationId="{B8A83901-32AD-F8B6-998B-8175D83705FB}"/>
          </ac:spMkLst>
        </pc:spChg>
        <pc:spChg chg="del mod">
          <ac:chgData name="imada seiya is" userId="4e905a3c-6894-40a5-835b-f5c33d0a35a3" providerId="ADAL" clId="{85AF02C6-DDFD-49FE-85A9-BC235B223519}" dt="2025-06-11T05:03:31.090" v="14421" actId="21"/>
          <ac:spMkLst>
            <pc:docMk/>
            <pc:sldMk cId="3394093376" sldId="306"/>
            <ac:spMk id="18" creationId="{11550D31-059B-B44C-C504-3CA0F4C31D37}"/>
          </ac:spMkLst>
        </pc:spChg>
        <pc:spChg chg="del mod">
          <ac:chgData name="imada seiya is" userId="4e905a3c-6894-40a5-835b-f5c33d0a35a3" providerId="ADAL" clId="{85AF02C6-DDFD-49FE-85A9-BC235B223519}" dt="2025-06-11T05:03:31.090" v="14421" actId="21"/>
          <ac:spMkLst>
            <pc:docMk/>
            <pc:sldMk cId="3394093376" sldId="306"/>
            <ac:spMk id="19" creationId="{F1BFE18C-8264-1579-EBB2-96B71F8244CB}"/>
          </ac:spMkLst>
        </pc:spChg>
        <pc:spChg chg="del mod">
          <ac:chgData name="imada seiya is" userId="4e905a3c-6894-40a5-835b-f5c33d0a35a3" providerId="ADAL" clId="{85AF02C6-DDFD-49FE-85A9-BC235B223519}" dt="2025-06-11T05:03:31.090" v="14421" actId="21"/>
          <ac:spMkLst>
            <pc:docMk/>
            <pc:sldMk cId="3394093376" sldId="306"/>
            <ac:spMk id="20" creationId="{AE195C89-CBB6-9A18-C0C4-13E17D29AF4A}"/>
          </ac:spMkLst>
        </pc:spChg>
        <pc:spChg chg="del mod">
          <ac:chgData name="imada seiya is" userId="4e905a3c-6894-40a5-835b-f5c33d0a35a3" providerId="ADAL" clId="{85AF02C6-DDFD-49FE-85A9-BC235B223519}" dt="2025-06-11T05:03:31.090" v="14421" actId="21"/>
          <ac:spMkLst>
            <pc:docMk/>
            <pc:sldMk cId="3394093376" sldId="306"/>
            <ac:spMk id="24" creationId="{1E674747-60DF-1AD2-27AC-76CE82579906}"/>
          </ac:spMkLst>
        </pc:spChg>
        <pc:spChg chg="del mod">
          <ac:chgData name="imada seiya is" userId="4e905a3c-6894-40a5-835b-f5c33d0a35a3" providerId="ADAL" clId="{85AF02C6-DDFD-49FE-85A9-BC235B223519}" dt="2025-06-11T05:03:31.090" v="14421" actId="21"/>
          <ac:spMkLst>
            <pc:docMk/>
            <pc:sldMk cId="3394093376" sldId="306"/>
            <ac:spMk id="1043" creationId="{E74DF664-98E3-1AE2-1152-F30313C87420}"/>
          </ac:spMkLst>
        </pc:spChg>
        <pc:spChg chg="del mod">
          <ac:chgData name="imada seiya is" userId="4e905a3c-6894-40a5-835b-f5c33d0a35a3" providerId="ADAL" clId="{85AF02C6-DDFD-49FE-85A9-BC235B223519}" dt="2025-06-11T05:03:31.090" v="14421" actId="21"/>
          <ac:spMkLst>
            <pc:docMk/>
            <pc:sldMk cId="3394093376" sldId="306"/>
            <ac:spMk id="1044" creationId="{BB1515CB-B285-D9D8-6022-134D0E1A42BC}"/>
          </ac:spMkLst>
        </pc:spChg>
        <pc:spChg chg="del mod">
          <ac:chgData name="imada seiya is" userId="4e905a3c-6894-40a5-835b-f5c33d0a35a3" providerId="ADAL" clId="{85AF02C6-DDFD-49FE-85A9-BC235B223519}" dt="2025-06-11T05:03:31.090" v="14421" actId="21"/>
          <ac:spMkLst>
            <pc:docMk/>
            <pc:sldMk cId="3394093376" sldId="306"/>
            <ac:spMk id="1045" creationId="{3E47F922-80CC-D59E-78BF-877514DD9795}"/>
          </ac:spMkLst>
        </pc:spChg>
        <pc:spChg chg="del mod">
          <ac:chgData name="imada seiya is" userId="4e905a3c-6894-40a5-835b-f5c33d0a35a3" providerId="ADAL" clId="{85AF02C6-DDFD-49FE-85A9-BC235B223519}" dt="2025-06-11T05:03:31.090" v="14421" actId="21"/>
          <ac:spMkLst>
            <pc:docMk/>
            <pc:sldMk cId="3394093376" sldId="306"/>
            <ac:spMk id="1046" creationId="{EF96ED3F-C0D5-CC0C-4D3F-A3D0580C3E98}"/>
          </ac:spMkLst>
        </pc:spChg>
        <pc:spChg chg="del mod">
          <ac:chgData name="imada seiya is" userId="4e905a3c-6894-40a5-835b-f5c33d0a35a3" providerId="ADAL" clId="{85AF02C6-DDFD-49FE-85A9-BC235B223519}" dt="2025-06-11T05:03:31.090" v="14421" actId="21"/>
          <ac:spMkLst>
            <pc:docMk/>
            <pc:sldMk cId="3394093376" sldId="306"/>
            <ac:spMk id="1047" creationId="{730B7350-FEFE-BB0D-7531-AAAC07B7AB2A}"/>
          </ac:spMkLst>
        </pc:spChg>
        <pc:spChg chg="del mod">
          <ac:chgData name="imada seiya is" userId="4e905a3c-6894-40a5-835b-f5c33d0a35a3" providerId="ADAL" clId="{85AF02C6-DDFD-49FE-85A9-BC235B223519}" dt="2025-06-11T05:03:31.090" v="14421" actId="21"/>
          <ac:spMkLst>
            <pc:docMk/>
            <pc:sldMk cId="3394093376" sldId="306"/>
            <ac:spMk id="1057" creationId="{4FD47690-A4D9-E8E5-9958-601582857BB6}"/>
          </ac:spMkLst>
        </pc:spChg>
        <pc:spChg chg="del mod">
          <ac:chgData name="imada seiya is" userId="4e905a3c-6894-40a5-835b-f5c33d0a35a3" providerId="ADAL" clId="{85AF02C6-DDFD-49FE-85A9-BC235B223519}" dt="2025-06-11T05:03:31.090" v="14421" actId="21"/>
          <ac:spMkLst>
            <pc:docMk/>
            <pc:sldMk cId="3394093376" sldId="306"/>
            <ac:spMk id="1058" creationId="{7A663D5A-631C-480D-BB02-8B3F05B782A2}"/>
          </ac:spMkLst>
        </pc:spChg>
        <pc:picChg chg="del">
          <ac:chgData name="imada seiya is" userId="4e905a3c-6894-40a5-835b-f5c33d0a35a3" providerId="ADAL" clId="{85AF02C6-DDFD-49FE-85A9-BC235B223519}" dt="2025-06-11T04:59:41.793" v="14354" actId="478"/>
          <ac:picMkLst>
            <pc:docMk/>
            <pc:sldMk cId="3394093376" sldId="306"/>
            <ac:picMk id="62" creationId="{C67C48D0-345A-05BD-2267-A80B899E89AC}"/>
          </ac:picMkLst>
        </pc:picChg>
        <pc:picChg chg="del">
          <ac:chgData name="imada seiya is" userId="4e905a3c-6894-40a5-835b-f5c33d0a35a3" providerId="ADAL" clId="{85AF02C6-DDFD-49FE-85A9-BC235B223519}" dt="2025-06-11T04:59:40.580" v="14352" actId="478"/>
          <ac:picMkLst>
            <pc:docMk/>
            <pc:sldMk cId="3394093376" sldId="306"/>
            <ac:picMk id="1028" creationId="{E1E80376-74A5-47CF-347C-135A2CFA6403}"/>
          </ac:picMkLst>
        </pc:picChg>
        <pc:picChg chg="del">
          <ac:chgData name="imada seiya is" userId="4e905a3c-6894-40a5-835b-f5c33d0a35a3" providerId="ADAL" clId="{85AF02C6-DDFD-49FE-85A9-BC235B223519}" dt="2025-06-11T04:59:41.342" v="14353" actId="478"/>
          <ac:picMkLst>
            <pc:docMk/>
            <pc:sldMk cId="3394093376" sldId="306"/>
            <ac:picMk id="1030" creationId="{1FD3824B-D1C3-E07B-11FA-6448542071C9}"/>
          </ac:picMkLst>
        </pc:picChg>
        <pc:picChg chg="del">
          <ac:chgData name="imada seiya is" userId="4e905a3c-6894-40a5-835b-f5c33d0a35a3" providerId="ADAL" clId="{85AF02C6-DDFD-49FE-85A9-BC235B223519}" dt="2025-06-11T04:59:40.580" v="14352" actId="478"/>
          <ac:picMkLst>
            <pc:docMk/>
            <pc:sldMk cId="3394093376" sldId="306"/>
            <ac:picMk id="1034" creationId="{477B06CA-196D-8310-B21B-38C11CC473FF}"/>
          </ac:picMkLst>
        </pc:picChg>
        <pc:picChg chg="del">
          <ac:chgData name="imada seiya is" userId="4e905a3c-6894-40a5-835b-f5c33d0a35a3" providerId="ADAL" clId="{85AF02C6-DDFD-49FE-85A9-BC235B223519}" dt="2025-06-11T04:59:42.400" v="14355" actId="478"/>
          <ac:picMkLst>
            <pc:docMk/>
            <pc:sldMk cId="3394093376" sldId="306"/>
            <ac:picMk id="1035" creationId="{43440877-8C98-6DF8-9854-9DAB76ED7265}"/>
          </ac:picMkLst>
        </pc:picChg>
        <pc:picChg chg="del">
          <ac:chgData name="imada seiya is" userId="4e905a3c-6894-40a5-835b-f5c33d0a35a3" providerId="ADAL" clId="{85AF02C6-DDFD-49FE-85A9-BC235B223519}" dt="2025-06-11T04:59:42.773" v="14356" actId="478"/>
          <ac:picMkLst>
            <pc:docMk/>
            <pc:sldMk cId="3394093376" sldId="306"/>
            <ac:picMk id="1036" creationId="{1673D702-E99A-2A3F-B190-0C22FB9B6EF2}"/>
          </ac:picMkLst>
        </pc:picChg>
        <pc:picChg chg="del">
          <ac:chgData name="imada seiya is" userId="4e905a3c-6894-40a5-835b-f5c33d0a35a3" providerId="ADAL" clId="{85AF02C6-DDFD-49FE-85A9-BC235B223519}" dt="2025-06-11T04:59:40.580" v="14352" actId="478"/>
          <ac:picMkLst>
            <pc:docMk/>
            <pc:sldMk cId="3394093376" sldId="306"/>
            <ac:picMk id="1038" creationId="{F6336AF0-2CE6-CB15-480F-E3F3FAAE3385}"/>
          </ac:picMkLst>
        </pc:picChg>
        <pc:cxnChg chg="del mod">
          <ac:chgData name="imada seiya is" userId="4e905a3c-6894-40a5-835b-f5c33d0a35a3" providerId="ADAL" clId="{85AF02C6-DDFD-49FE-85A9-BC235B223519}" dt="2025-06-11T05:03:31.090" v="14421" actId="21"/>
          <ac:cxnSpMkLst>
            <pc:docMk/>
            <pc:sldMk cId="3394093376" sldId="306"/>
            <ac:cxnSpMk id="26" creationId="{DBF8708C-E6F3-AB3F-461F-BAB11FB2CCC8}"/>
          </ac:cxnSpMkLst>
        </pc:cxnChg>
        <pc:cxnChg chg="del mod">
          <ac:chgData name="imada seiya is" userId="4e905a3c-6894-40a5-835b-f5c33d0a35a3" providerId="ADAL" clId="{85AF02C6-DDFD-49FE-85A9-BC235B223519}" dt="2025-06-11T05:03:31.090" v="14421" actId="21"/>
          <ac:cxnSpMkLst>
            <pc:docMk/>
            <pc:sldMk cId="3394093376" sldId="306"/>
            <ac:cxnSpMk id="28" creationId="{6D628FDB-2200-A079-76B3-1D6BB2ABF8FA}"/>
          </ac:cxnSpMkLst>
        </pc:cxnChg>
        <pc:cxnChg chg="del mod">
          <ac:chgData name="imada seiya is" userId="4e905a3c-6894-40a5-835b-f5c33d0a35a3" providerId="ADAL" clId="{85AF02C6-DDFD-49FE-85A9-BC235B223519}" dt="2025-06-11T05:03:31.090" v="14421" actId="21"/>
          <ac:cxnSpMkLst>
            <pc:docMk/>
            <pc:sldMk cId="3394093376" sldId="306"/>
            <ac:cxnSpMk id="31" creationId="{EE637853-070B-798E-04CF-B162C6238721}"/>
          </ac:cxnSpMkLst>
        </pc:cxnChg>
        <pc:cxnChg chg="del mod">
          <ac:chgData name="imada seiya is" userId="4e905a3c-6894-40a5-835b-f5c33d0a35a3" providerId="ADAL" clId="{85AF02C6-DDFD-49FE-85A9-BC235B223519}" dt="2025-06-11T05:03:31.090" v="14421" actId="21"/>
          <ac:cxnSpMkLst>
            <pc:docMk/>
            <pc:sldMk cId="3394093376" sldId="306"/>
            <ac:cxnSpMk id="50" creationId="{341BF4EB-03AF-6685-FDDE-DEB183BC40EC}"/>
          </ac:cxnSpMkLst>
        </pc:cxnChg>
        <pc:cxnChg chg="del mod">
          <ac:chgData name="imada seiya is" userId="4e905a3c-6894-40a5-835b-f5c33d0a35a3" providerId="ADAL" clId="{85AF02C6-DDFD-49FE-85A9-BC235B223519}" dt="2025-06-11T05:03:31.090" v="14421" actId="21"/>
          <ac:cxnSpMkLst>
            <pc:docMk/>
            <pc:sldMk cId="3394093376" sldId="306"/>
            <ac:cxnSpMk id="55" creationId="{20C097BB-DEC6-5219-AE0A-6D38F7273240}"/>
          </ac:cxnSpMkLst>
        </pc:cxnChg>
        <pc:cxnChg chg="del mod">
          <ac:chgData name="imada seiya is" userId="4e905a3c-6894-40a5-835b-f5c33d0a35a3" providerId="ADAL" clId="{85AF02C6-DDFD-49FE-85A9-BC235B223519}" dt="2025-06-11T05:03:31.090" v="14421" actId="21"/>
          <ac:cxnSpMkLst>
            <pc:docMk/>
            <pc:sldMk cId="3394093376" sldId="306"/>
            <ac:cxnSpMk id="58" creationId="{AF05DD72-B52B-2FB5-DA86-FEC7D76E0063}"/>
          </ac:cxnSpMkLst>
        </pc:cxnChg>
      </pc:sldChg>
      <pc:sldChg chg="addSp delSp modSp add mod modNotesTx">
        <pc:chgData name="imada seiya is" userId="4e905a3c-6894-40a5-835b-f5c33d0a35a3" providerId="ADAL" clId="{85AF02C6-DDFD-49FE-85A9-BC235B223519}" dt="2025-06-29T10:37:24.943" v="26358" actId="20577"/>
        <pc:sldMkLst>
          <pc:docMk/>
          <pc:sldMk cId="3658596479" sldId="307"/>
        </pc:sldMkLst>
        <pc:spChg chg="mod">
          <ac:chgData name="imada seiya is" userId="4e905a3c-6894-40a5-835b-f5c33d0a35a3" providerId="ADAL" clId="{85AF02C6-DDFD-49FE-85A9-BC235B223519}" dt="2025-06-18T04:43:55.547" v="23367" actId="20577"/>
          <ac:spMkLst>
            <pc:docMk/>
            <pc:sldMk cId="3658596479" sldId="307"/>
            <ac:spMk id="12" creationId="{2AC0F1F8-C296-4AA3-0FC9-87CF9183FDED}"/>
          </ac:spMkLst>
        </pc:spChg>
        <pc:spChg chg="mod">
          <ac:chgData name="imada seiya is" userId="4e905a3c-6894-40a5-835b-f5c33d0a35a3" providerId="ADAL" clId="{85AF02C6-DDFD-49FE-85A9-BC235B223519}" dt="2025-06-18T04:43:11.458" v="23336" actId="1076"/>
          <ac:spMkLst>
            <pc:docMk/>
            <pc:sldMk cId="3658596479" sldId="307"/>
            <ac:spMk id="13" creationId="{92E07819-804D-33FC-FDB1-F9C65B2FFD98}"/>
          </ac:spMkLst>
        </pc:spChg>
        <pc:spChg chg="add del mod">
          <ac:chgData name="imada seiya is" userId="4e905a3c-6894-40a5-835b-f5c33d0a35a3" providerId="ADAL" clId="{85AF02C6-DDFD-49FE-85A9-BC235B223519}" dt="2025-06-18T04:43:52.162" v="23359" actId="1076"/>
          <ac:spMkLst>
            <pc:docMk/>
            <pc:sldMk cId="3658596479" sldId="307"/>
            <ac:spMk id="16" creationId="{72866543-0E37-EF1B-BCE4-C796C34AD473}"/>
          </ac:spMkLst>
        </pc:spChg>
        <pc:spChg chg="add del mod">
          <ac:chgData name="imada seiya is" userId="4e905a3c-6894-40a5-835b-f5c33d0a35a3" providerId="ADAL" clId="{85AF02C6-DDFD-49FE-85A9-BC235B223519}" dt="2025-06-11T06:11:59.649" v="15191" actId="21"/>
          <ac:spMkLst>
            <pc:docMk/>
            <pc:sldMk cId="3658596479" sldId="307"/>
            <ac:spMk id="21" creationId="{68801DBD-7125-9D31-918C-CDF5C192651C}"/>
          </ac:spMkLst>
        </pc:spChg>
        <pc:spChg chg="add mod">
          <ac:chgData name="imada seiya is" userId="4e905a3c-6894-40a5-835b-f5c33d0a35a3" providerId="ADAL" clId="{85AF02C6-DDFD-49FE-85A9-BC235B223519}" dt="2025-06-29T10:37:24.943" v="26358" actId="20577"/>
          <ac:spMkLst>
            <pc:docMk/>
            <pc:sldMk cId="3658596479" sldId="307"/>
            <ac:spMk id="21" creationId="{B77B1589-E44E-E172-8641-8AA5E3C67ED6}"/>
          </ac:spMkLst>
        </pc:spChg>
        <pc:spChg chg="add del mod">
          <ac:chgData name="imada seiya is" userId="4e905a3c-6894-40a5-835b-f5c33d0a35a3" providerId="ADAL" clId="{85AF02C6-DDFD-49FE-85A9-BC235B223519}" dt="2025-06-11T06:13:20.046" v="15203" actId="478"/>
          <ac:spMkLst>
            <pc:docMk/>
            <pc:sldMk cId="3658596479" sldId="307"/>
            <ac:spMk id="22" creationId="{68801DBD-7125-9D31-918C-CDF5C192651C}"/>
          </ac:spMkLst>
        </pc:spChg>
        <pc:spChg chg="add del">
          <ac:chgData name="imada seiya is" userId="4e905a3c-6894-40a5-835b-f5c33d0a35a3" providerId="ADAL" clId="{85AF02C6-DDFD-49FE-85A9-BC235B223519}" dt="2025-06-18T04:43:51.786" v="23358" actId="478"/>
          <ac:spMkLst>
            <pc:docMk/>
            <pc:sldMk cId="3658596479" sldId="307"/>
            <ac:spMk id="26" creationId="{8B069FE3-0E9B-20E0-5B11-32BD8C28DE74}"/>
          </ac:spMkLst>
        </pc:spChg>
        <pc:spChg chg="mod">
          <ac:chgData name="imada seiya is" userId="4e905a3c-6894-40a5-835b-f5c33d0a35a3" providerId="ADAL" clId="{85AF02C6-DDFD-49FE-85A9-BC235B223519}" dt="2025-06-11T06:02:36.032" v="15076" actId="207"/>
          <ac:spMkLst>
            <pc:docMk/>
            <pc:sldMk cId="3658596479" sldId="307"/>
            <ac:spMk id="32" creationId="{4C3062F7-FF90-A9D0-FB2A-616BD19BF617}"/>
          </ac:spMkLst>
        </pc:spChg>
        <pc:spChg chg="add mod ord topLvl">
          <ac:chgData name="imada seiya is" userId="4e905a3c-6894-40a5-835b-f5c33d0a35a3" providerId="ADAL" clId="{85AF02C6-DDFD-49FE-85A9-BC235B223519}" dt="2025-06-18T04:41:24.122" v="23314" actId="166"/>
          <ac:spMkLst>
            <pc:docMk/>
            <pc:sldMk cId="3658596479" sldId="307"/>
            <ac:spMk id="33" creationId="{0F4E5D94-5DE5-9813-80F9-0F46701324E4}"/>
          </ac:spMkLst>
        </pc:spChg>
        <pc:spChg chg="mod">
          <ac:chgData name="imada seiya is" userId="4e905a3c-6894-40a5-835b-f5c33d0a35a3" providerId="ADAL" clId="{85AF02C6-DDFD-49FE-85A9-BC235B223519}" dt="2025-06-11T06:02:36.032" v="15076" actId="207"/>
          <ac:spMkLst>
            <pc:docMk/>
            <pc:sldMk cId="3658596479" sldId="307"/>
            <ac:spMk id="34" creationId="{A2B37246-200A-1223-BDCC-E7708F25B909}"/>
          </ac:spMkLst>
        </pc:spChg>
        <pc:spChg chg="mod">
          <ac:chgData name="imada seiya is" userId="4e905a3c-6894-40a5-835b-f5c33d0a35a3" providerId="ADAL" clId="{85AF02C6-DDFD-49FE-85A9-BC235B223519}" dt="2025-06-11T06:02:36.032" v="15076" actId="207"/>
          <ac:spMkLst>
            <pc:docMk/>
            <pc:sldMk cId="3658596479" sldId="307"/>
            <ac:spMk id="35" creationId="{3AF8A7D3-3A73-0922-6032-2D5D7D52CC5B}"/>
          </ac:spMkLst>
        </pc:spChg>
        <pc:spChg chg="mod">
          <ac:chgData name="imada seiya is" userId="4e905a3c-6894-40a5-835b-f5c33d0a35a3" providerId="ADAL" clId="{85AF02C6-DDFD-49FE-85A9-BC235B223519}" dt="2025-06-11T06:02:36.032" v="15076" actId="207"/>
          <ac:spMkLst>
            <pc:docMk/>
            <pc:sldMk cId="3658596479" sldId="307"/>
            <ac:spMk id="36" creationId="{BBD8EE88-06AB-FC57-FF15-C57C0D2E4D02}"/>
          </ac:spMkLst>
        </pc:spChg>
        <pc:spChg chg="add mod ord">
          <ac:chgData name="imada seiya is" userId="4e905a3c-6894-40a5-835b-f5c33d0a35a3" providerId="ADAL" clId="{85AF02C6-DDFD-49FE-85A9-BC235B223519}" dt="2025-06-18T04:41:24.122" v="23314" actId="166"/>
          <ac:spMkLst>
            <pc:docMk/>
            <pc:sldMk cId="3658596479" sldId="307"/>
            <ac:spMk id="37" creationId="{ACC28DB7-1877-7916-FF23-C3E705CDC020}"/>
          </ac:spMkLst>
        </pc:spChg>
        <pc:spChg chg="mod">
          <ac:chgData name="imada seiya is" userId="4e905a3c-6894-40a5-835b-f5c33d0a35a3" providerId="ADAL" clId="{85AF02C6-DDFD-49FE-85A9-BC235B223519}" dt="2025-06-11T06:03:04.802" v="15080" actId="1076"/>
          <ac:spMkLst>
            <pc:docMk/>
            <pc:sldMk cId="3658596479" sldId="307"/>
            <ac:spMk id="39" creationId="{88A22DB6-4184-A161-62DB-F6502A3A7F88}"/>
          </ac:spMkLst>
        </pc:spChg>
        <pc:spChg chg="mod">
          <ac:chgData name="imada seiya is" userId="4e905a3c-6894-40a5-835b-f5c33d0a35a3" providerId="ADAL" clId="{85AF02C6-DDFD-49FE-85A9-BC235B223519}" dt="2025-06-11T06:02:36.032" v="15076" actId="207"/>
          <ac:spMkLst>
            <pc:docMk/>
            <pc:sldMk cId="3658596479" sldId="307"/>
            <ac:spMk id="40" creationId="{CCB221E0-1438-9B02-D52B-376D9511802E}"/>
          </ac:spMkLst>
        </pc:spChg>
        <pc:spChg chg="mod">
          <ac:chgData name="imada seiya is" userId="4e905a3c-6894-40a5-835b-f5c33d0a35a3" providerId="ADAL" clId="{85AF02C6-DDFD-49FE-85A9-BC235B223519}" dt="2025-06-11T06:02:36.032" v="15076" actId="207"/>
          <ac:spMkLst>
            <pc:docMk/>
            <pc:sldMk cId="3658596479" sldId="307"/>
            <ac:spMk id="43" creationId="{F2156344-67A3-BFA4-10A4-A404D699FD29}"/>
          </ac:spMkLst>
        </pc:spChg>
        <pc:spChg chg="mod">
          <ac:chgData name="imada seiya is" userId="4e905a3c-6894-40a5-835b-f5c33d0a35a3" providerId="ADAL" clId="{85AF02C6-DDFD-49FE-85A9-BC235B223519}" dt="2025-06-11T06:02:36.032" v="15076" actId="207"/>
          <ac:spMkLst>
            <pc:docMk/>
            <pc:sldMk cId="3658596479" sldId="307"/>
            <ac:spMk id="44" creationId="{52D58017-BB40-6F2E-0D88-D02FCCC1AA80}"/>
          </ac:spMkLst>
        </pc:spChg>
        <pc:spChg chg="add mod ord topLvl">
          <ac:chgData name="imada seiya is" userId="4e905a3c-6894-40a5-835b-f5c33d0a35a3" providerId="ADAL" clId="{85AF02C6-DDFD-49FE-85A9-BC235B223519}" dt="2025-06-18T04:41:24.122" v="23314" actId="166"/>
          <ac:spMkLst>
            <pc:docMk/>
            <pc:sldMk cId="3658596479" sldId="307"/>
            <ac:spMk id="47" creationId="{48FA7EC0-BA9F-CA34-2200-81F4A6692310}"/>
          </ac:spMkLst>
        </pc:spChg>
        <pc:spChg chg="add del">
          <ac:chgData name="imada seiya is" userId="4e905a3c-6894-40a5-835b-f5c33d0a35a3" providerId="ADAL" clId="{85AF02C6-DDFD-49FE-85A9-BC235B223519}" dt="2025-06-18T04:43:51.786" v="23358" actId="478"/>
          <ac:spMkLst>
            <pc:docMk/>
            <pc:sldMk cId="3658596479" sldId="307"/>
            <ac:spMk id="48" creationId="{32AF03C0-D162-4E45-4E0A-6F5F68F3C346}"/>
          </ac:spMkLst>
        </pc:spChg>
        <pc:spChg chg="mod">
          <ac:chgData name="imada seiya is" userId="4e905a3c-6894-40a5-835b-f5c33d0a35a3" providerId="ADAL" clId="{85AF02C6-DDFD-49FE-85A9-BC235B223519}" dt="2025-06-11T06:02:36.032" v="15076" actId="207"/>
          <ac:spMkLst>
            <pc:docMk/>
            <pc:sldMk cId="3658596479" sldId="307"/>
            <ac:spMk id="52" creationId="{BA463678-2FC6-8941-3751-B406655FFC4D}"/>
          </ac:spMkLst>
        </pc:spChg>
        <pc:spChg chg="mod">
          <ac:chgData name="imada seiya is" userId="4e905a3c-6894-40a5-835b-f5c33d0a35a3" providerId="ADAL" clId="{85AF02C6-DDFD-49FE-85A9-BC235B223519}" dt="2025-06-11T06:02:36.032" v="15076" actId="207"/>
          <ac:spMkLst>
            <pc:docMk/>
            <pc:sldMk cId="3658596479" sldId="307"/>
            <ac:spMk id="54" creationId="{3EF786FE-4A58-6F8F-59B8-875C41B3C05C}"/>
          </ac:spMkLst>
        </pc:spChg>
        <pc:spChg chg="mod">
          <ac:chgData name="imada seiya is" userId="4e905a3c-6894-40a5-835b-f5c33d0a35a3" providerId="ADAL" clId="{85AF02C6-DDFD-49FE-85A9-BC235B223519}" dt="2025-06-11T06:02:36.032" v="15076" actId="207"/>
          <ac:spMkLst>
            <pc:docMk/>
            <pc:sldMk cId="3658596479" sldId="307"/>
            <ac:spMk id="55" creationId="{A11FA19D-D6E7-325C-7002-BB138AFB5A48}"/>
          </ac:spMkLst>
        </pc:spChg>
        <pc:spChg chg="add mod">
          <ac:chgData name="imada seiya is" userId="4e905a3c-6894-40a5-835b-f5c33d0a35a3" providerId="ADAL" clId="{85AF02C6-DDFD-49FE-85A9-BC235B223519}" dt="2025-06-18T04:43:51.408" v="23357" actId="571"/>
          <ac:spMkLst>
            <pc:docMk/>
            <pc:sldMk cId="3658596479" sldId="307"/>
            <ac:spMk id="56" creationId="{57A8C0DB-1437-6436-01C0-C4C4A7353F2D}"/>
          </ac:spMkLst>
        </pc:spChg>
        <pc:spChg chg="add mod">
          <ac:chgData name="imada seiya is" userId="4e905a3c-6894-40a5-835b-f5c33d0a35a3" providerId="ADAL" clId="{85AF02C6-DDFD-49FE-85A9-BC235B223519}" dt="2025-06-11T06:38:11.105" v="15353"/>
          <ac:spMkLst>
            <pc:docMk/>
            <pc:sldMk cId="3658596479" sldId="307"/>
            <ac:spMk id="56" creationId="{7BB67BE7-5AAC-D2B7-E0E0-80A8C1368263}"/>
          </ac:spMkLst>
        </pc:spChg>
        <pc:spChg chg="mod">
          <ac:chgData name="imada seiya is" userId="4e905a3c-6894-40a5-835b-f5c33d0a35a3" providerId="ADAL" clId="{85AF02C6-DDFD-49FE-85A9-BC235B223519}" dt="2025-06-11T06:02:36.032" v="15076" actId="207"/>
          <ac:spMkLst>
            <pc:docMk/>
            <pc:sldMk cId="3658596479" sldId="307"/>
            <ac:spMk id="57" creationId="{F938C42E-E17D-6EAF-AC16-C7190DE35C87}"/>
          </ac:spMkLst>
        </pc:spChg>
        <pc:spChg chg="mod">
          <ac:chgData name="imada seiya is" userId="4e905a3c-6894-40a5-835b-f5c33d0a35a3" providerId="ADAL" clId="{85AF02C6-DDFD-49FE-85A9-BC235B223519}" dt="2025-06-11T06:02:36.032" v="15076" actId="207"/>
          <ac:spMkLst>
            <pc:docMk/>
            <pc:sldMk cId="3658596479" sldId="307"/>
            <ac:spMk id="58" creationId="{8A07730F-BF29-C005-B6D7-98284A6E7CE0}"/>
          </ac:spMkLst>
        </pc:spChg>
        <pc:spChg chg="mod">
          <ac:chgData name="imada seiya is" userId="4e905a3c-6894-40a5-835b-f5c33d0a35a3" providerId="ADAL" clId="{85AF02C6-DDFD-49FE-85A9-BC235B223519}" dt="2025-06-18T04:40:46.390" v="23307" actId="1076"/>
          <ac:spMkLst>
            <pc:docMk/>
            <pc:sldMk cId="3658596479" sldId="307"/>
            <ac:spMk id="60" creationId="{76FFE3A8-7158-14AF-EC3C-09EDB2FE41C3}"/>
          </ac:spMkLst>
        </pc:spChg>
        <pc:spChg chg="mod">
          <ac:chgData name="imada seiya is" userId="4e905a3c-6894-40a5-835b-f5c33d0a35a3" providerId="ADAL" clId="{85AF02C6-DDFD-49FE-85A9-BC235B223519}" dt="2025-06-11T06:02:36.032" v="15076" actId="207"/>
          <ac:spMkLst>
            <pc:docMk/>
            <pc:sldMk cId="3658596479" sldId="307"/>
            <ac:spMk id="61" creationId="{2EF41917-522A-0F38-22B8-FE6EA18F1643}"/>
          </ac:spMkLst>
        </pc:spChg>
        <pc:spChg chg="mod">
          <ac:chgData name="imada seiya is" userId="4e905a3c-6894-40a5-835b-f5c33d0a35a3" providerId="ADAL" clId="{85AF02C6-DDFD-49FE-85A9-BC235B223519}" dt="2025-06-11T06:02:36.032" v="15076" actId="207"/>
          <ac:spMkLst>
            <pc:docMk/>
            <pc:sldMk cId="3658596479" sldId="307"/>
            <ac:spMk id="62" creationId="{E0E40F76-4954-7B22-CC12-AD91B04A10C4}"/>
          </ac:spMkLst>
        </pc:spChg>
        <pc:spChg chg="mod">
          <ac:chgData name="imada seiya is" userId="4e905a3c-6894-40a5-835b-f5c33d0a35a3" providerId="ADAL" clId="{85AF02C6-DDFD-49FE-85A9-BC235B223519}" dt="2025-06-11T06:02:44.007" v="15078" actId="1076"/>
          <ac:spMkLst>
            <pc:docMk/>
            <pc:sldMk cId="3658596479" sldId="307"/>
            <ac:spMk id="63" creationId="{F52A9100-ADED-FE14-DC59-20AFD4B6E817}"/>
          </ac:spMkLst>
        </pc:spChg>
        <pc:spChg chg="add mod">
          <ac:chgData name="imada seiya is" userId="4e905a3c-6894-40a5-835b-f5c33d0a35a3" providerId="ADAL" clId="{85AF02C6-DDFD-49FE-85A9-BC235B223519}" dt="2025-06-18T04:43:51.408" v="23357" actId="571"/>
          <ac:spMkLst>
            <pc:docMk/>
            <pc:sldMk cId="3658596479" sldId="307"/>
            <ac:spMk id="64" creationId="{BD64A385-BDE6-971F-7039-DEFBA1B74685}"/>
          </ac:spMkLst>
        </pc:spChg>
        <pc:spChg chg="add mod">
          <ac:chgData name="imada seiya is" userId="4e905a3c-6894-40a5-835b-f5c33d0a35a3" providerId="ADAL" clId="{85AF02C6-DDFD-49FE-85A9-BC235B223519}" dt="2025-06-11T06:38:11.105" v="15353"/>
          <ac:spMkLst>
            <pc:docMk/>
            <pc:sldMk cId="3658596479" sldId="307"/>
            <ac:spMk id="65" creationId="{50A917AD-BA6A-3010-511C-19A72E4284B0}"/>
          </ac:spMkLst>
        </pc:spChg>
        <pc:spChg chg="add mod">
          <ac:chgData name="imada seiya is" userId="4e905a3c-6894-40a5-835b-f5c33d0a35a3" providerId="ADAL" clId="{85AF02C6-DDFD-49FE-85A9-BC235B223519}" dt="2025-06-11T06:38:14.189" v="15354"/>
          <ac:spMkLst>
            <pc:docMk/>
            <pc:sldMk cId="3658596479" sldId="307"/>
            <ac:spMk id="69" creationId="{37B19A1B-FDB1-B1FB-3653-50B7A68C1665}"/>
          </ac:spMkLst>
        </pc:spChg>
        <pc:spChg chg="add mod">
          <ac:chgData name="imada seiya is" userId="4e905a3c-6894-40a5-835b-f5c33d0a35a3" providerId="ADAL" clId="{85AF02C6-DDFD-49FE-85A9-BC235B223519}" dt="2025-06-11T06:38:14.189" v="15354"/>
          <ac:spMkLst>
            <pc:docMk/>
            <pc:sldMk cId="3658596479" sldId="307"/>
            <ac:spMk id="71" creationId="{6FF72438-EB58-1397-59EF-58936FC315FF}"/>
          </ac:spMkLst>
        </pc:spChg>
        <pc:grpChg chg="add del mod">
          <ac:chgData name="imada seiya is" userId="4e905a3c-6894-40a5-835b-f5c33d0a35a3" providerId="ADAL" clId="{85AF02C6-DDFD-49FE-85A9-BC235B223519}" dt="2025-06-18T04:40:37.337" v="23305" actId="165"/>
          <ac:grpSpMkLst>
            <pc:docMk/>
            <pc:sldMk cId="3658596479" sldId="307"/>
            <ac:grpSpMk id="21" creationId="{AF93C849-1204-5118-9673-D14D29AB657F}"/>
          </ac:grpSpMkLst>
        </pc:grpChg>
        <pc:grpChg chg="add mod">
          <ac:chgData name="imada seiya is" userId="4e905a3c-6894-40a5-835b-f5c33d0a35a3" providerId="ADAL" clId="{85AF02C6-DDFD-49FE-85A9-BC235B223519}" dt="2025-06-18T04:40:29.954" v="23303" actId="164"/>
          <ac:grpSpMkLst>
            <pc:docMk/>
            <pc:sldMk cId="3658596479" sldId="307"/>
            <ac:grpSpMk id="22" creationId="{5987B18E-7D2E-A6AD-6AB8-BE404157A9B4}"/>
          </ac:grpSpMkLst>
        </pc:grpChg>
        <pc:graphicFrameChg chg="mod modGraphic">
          <ac:chgData name="imada seiya is" userId="4e905a3c-6894-40a5-835b-f5c33d0a35a3" providerId="ADAL" clId="{85AF02C6-DDFD-49FE-85A9-BC235B223519}" dt="2025-06-11T06:03:41.815" v="15086"/>
          <ac:graphicFrameMkLst>
            <pc:docMk/>
            <pc:sldMk cId="3658596479" sldId="307"/>
            <ac:graphicFrameMk id="31" creationId="{643DA0A4-1439-64E4-3582-7702AB834F27}"/>
          </ac:graphicFrameMkLst>
        </pc:graphicFrameChg>
        <pc:graphicFrameChg chg="modGraphic">
          <ac:chgData name="imada seiya is" userId="4e905a3c-6894-40a5-835b-f5c33d0a35a3" providerId="ADAL" clId="{85AF02C6-DDFD-49FE-85A9-BC235B223519}" dt="2025-06-11T06:03:22.584" v="15084" actId="207"/>
          <ac:graphicFrameMkLst>
            <pc:docMk/>
            <pc:sldMk cId="3658596479" sldId="307"/>
            <ac:graphicFrameMk id="51" creationId="{D87E1C85-4E0A-ED44-A4E4-0032D601A33D}"/>
          </ac:graphicFrameMkLst>
        </pc:graphicFrameChg>
        <pc:graphicFrameChg chg="add mod">
          <ac:chgData name="imada seiya is" userId="4e905a3c-6894-40a5-835b-f5c33d0a35a3" providerId="ADAL" clId="{85AF02C6-DDFD-49FE-85A9-BC235B223519}" dt="2025-06-11T06:38:11.105" v="15353"/>
          <ac:graphicFrameMkLst>
            <pc:docMk/>
            <pc:sldMk cId="3658596479" sldId="307"/>
            <ac:graphicFrameMk id="53" creationId="{F03C5DCA-2458-4391-C878-0B778B863BCF}"/>
          </ac:graphicFrameMkLst>
        </pc:graphicFrameChg>
        <pc:graphicFrameChg chg="add mod">
          <ac:chgData name="imada seiya is" userId="4e905a3c-6894-40a5-835b-f5c33d0a35a3" providerId="ADAL" clId="{85AF02C6-DDFD-49FE-85A9-BC235B223519}" dt="2025-06-11T06:38:14.189" v="15354"/>
          <ac:graphicFrameMkLst>
            <pc:docMk/>
            <pc:sldMk cId="3658596479" sldId="307"/>
            <ac:graphicFrameMk id="68" creationId="{8DC55851-0E40-17E5-BFE7-754DB9ED9843}"/>
          </ac:graphicFrameMkLst>
        </pc:graphicFrameChg>
        <pc:picChg chg="mod">
          <ac:chgData name="imada seiya is" userId="4e905a3c-6894-40a5-835b-f5c33d0a35a3" providerId="ADAL" clId="{85AF02C6-DDFD-49FE-85A9-BC235B223519}" dt="2025-06-11T06:02:52.382" v="15079" actId="29295"/>
          <ac:picMkLst>
            <pc:docMk/>
            <pc:sldMk cId="3658596479" sldId="307"/>
            <ac:picMk id="38" creationId="{8B424AF2-AF45-ED19-D897-4E924E2CC5D0}"/>
          </ac:picMkLst>
        </pc:picChg>
        <pc:picChg chg="mod">
          <ac:chgData name="imada seiya is" userId="4e905a3c-6894-40a5-835b-f5c33d0a35a3" providerId="ADAL" clId="{85AF02C6-DDFD-49FE-85A9-BC235B223519}" dt="2025-06-11T06:02:52.382" v="15079" actId="29295"/>
          <ac:picMkLst>
            <pc:docMk/>
            <pc:sldMk cId="3658596479" sldId="307"/>
            <ac:picMk id="41" creationId="{106CF088-C447-F34D-0FDF-AA6E2F146575}"/>
          </ac:picMkLst>
        </pc:picChg>
        <pc:picChg chg="mod">
          <ac:chgData name="imada seiya is" userId="4e905a3c-6894-40a5-835b-f5c33d0a35a3" providerId="ADAL" clId="{85AF02C6-DDFD-49FE-85A9-BC235B223519}" dt="2025-06-11T06:02:52.382" v="15079" actId="29295"/>
          <ac:picMkLst>
            <pc:docMk/>
            <pc:sldMk cId="3658596479" sldId="307"/>
            <ac:picMk id="42" creationId="{D035D8CC-7975-7E22-7189-52D588E374A1}"/>
          </ac:picMkLst>
        </pc:picChg>
        <pc:picChg chg="mod">
          <ac:chgData name="imada seiya is" userId="4e905a3c-6894-40a5-835b-f5c33d0a35a3" providerId="ADAL" clId="{85AF02C6-DDFD-49FE-85A9-BC235B223519}" dt="2025-06-11T06:02:52.382" v="15079" actId="29295"/>
          <ac:picMkLst>
            <pc:docMk/>
            <pc:sldMk cId="3658596479" sldId="307"/>
            <ac:picMk id="49" creationId="{182A41B9-39B3-BC7C-28B0-9CA40C5433A8}"/>
          </ac:picMkLst>
        </pc:picChg>
        <pc:picChg chg="mod">
          <ac:chgData name="imada seiya is" userId="4e905a3c-6894-40a5-835b-f5c33d0a35a3" providerId="ADAL" clId="{85AF02C6-DDFD-49FE-85A9-BC235B223519}" dt="2025-06-11T06:02:52.382" v="15079" actId="29295"/>
          <ac:picMkLst>
            <pc:docMk/>
            <pc:sldMk cId="3658596479" sldId="307"/>
            <ac:picMk id="50" creationId="{283FF05C-F516-593F-8A0B-A63EEEA650F1}"/>
          </ac:picMkLst>
        </pc:picChg>
        <pc:picChg chg="add mod ord">
          <ac:chgData name="imada seiya is" userId="4e905a3c-6894-40a5-835b-f5c33d0a35a3" providerId="ADAL" clId="{85AF02C6-DDFD-49FE-85A9-BC235B223519}" dt="2025-06-18T04:41:18.339" v="23313" actId="166"/>
          <ac:picMkLst>
            <pc:docMk/>
            <pc:sldMk cId="3658596479" sldId="307"/>
            <ac:picMk id="53" creationId="{342EAF46-4BDF-1021-B389-216E074880A3}"/>
          </ac:picMkLst>
        </pc:picChg>
        <pc:picChg chg="mod">
          <ac:chgData name="imada seiya is" userId="4e905a3c-6894-40a5-835b-f5c33d0a35a3" providerId="ADAL" clId="{85AF02C6-DDFD-49FE-85A9-BC235B223519}" dt="2025-06-11T06:02:52.382" v="15079" actId="29295"/>
          <ac:picMkLst>
            <pc:docMk/>
            <pc:sldMk cId="3658596479" sldId="307"/>
            <ac:picMk id="59" creationId="{8509DC50-943D-C0AC-D862-1F9E9E2D507C}"/>
          </ac:picMkLst>
        </pc:picChg>
        <pc:picChg chg="add mod">
          <ac:chgData name="imada seiya is" userId="4e905a3c-6894-40a5-835b-f5c33d0a35a3" providerId="ADAL" clId="{85AF02C6-DDFD-49FE-85A9-BC235B223519}" dt="2025-06-11T06:38:11.105" v="15353"/>
          <ac:picMkLst>
            <pc:docMk/>
            <pc:sldMk cId="3658596479" sldId="307"/>
            <ac:picMk id="64" creationId="{B6F8862A-F892-3DD2-D3CE-D506D617EE14}"/>
          </ac:picMkLst>
        </pc:picChg>
        <pc:picChg chg="add mod">
          <ac:chgData name="imada seiya is" userId="4e905a3c-6894-40a5-835b-f5c33d0a35a3" providerId="ADAL" clId="{85AF02C6-DDFD-49FE-85A9-BC235B223519}" dt="2025-06-11T06:38:14.189" v="15354"/>
          <ac:picMkLst>
            <pc:docMk/>
            <pc:sldMk cId="3658596479" sldId="307"/>
            <ac:picMk id="70" creationId="{C432A5D2-0CFC-0B68-9754-818EEA994535}"/>
          </ac:picMkLst>
        </pc:picChg>
        <pc:cxnChg chg="mod">
          <ac:chgData name="imada seiya is" userId="4e905a3c-6894-40a5-835b-f5c33d0a35a3" providerId="ADAL" clId="{85AF02C6-DDFD-49FE-85A9-BC235B223519}" dt="2025-06-11T06:03:33.385" v="15085" actId="208"/>
          <ac:cxnSpMkLst>
            <pc:docMk/>
            <pc:sldMk cId="3658596479" sldId="307"/>
            <ac:cxnSpMk id="45" creationId="{3D6533A1-EC32-8776-203F-0DDE3DFE80B4}"/>
          </ac:cxnSpMkLst>
        </pc:cxnChg>
        <pc:cxnChg chg="mod">
          <ac:chgData name="imada seiya is" userId="4e905a3c-6894-40a5-835b-f5c33d0a35a3" providerId="ADAL" clId="{85AF02C6-DDFD-49FE-85A9-BC235B223519}" dt="2025-06-11T06:03:33.385" v="15085" actId="208"/>
          <ac:cxnSpMkLst>
            <pc:docMk/>
            <pc:sldMk cId="3658596479" sldId="307"/>
            <ac:cxnSpMk id="46" creationId="{DD09DFC0-90D7-70EB-AE7B-65C7DA3D1ECC}"/>
          </ac:cxnSpMkLst>
        </pc:cxnChg>
        <pc:cxnChg chg="mod">
          <ac:chgData name="imada seiya is" userId="4e905a3c-6894-40a5-835b-f5c33d0a35a3" providerId="ADAL" clId="{85AF02C6-DDFD-49FE-85A9-BC235B223519}" dt="2025-06-11T06:03:33.385" v="15085" actId="208"/>
          <ac:cxnSpMkLst>
            <pc:docMk/>
            <pc:sldMk cId="3658596479" sldId="307"/>
            <ac:cxnSpMk id="66" creationId="{D3935001-830A-0B93-82E0-BDE37E813EAD}"/>
          </ac:cxnSpMkLst>
        </pc:cxnChg>
        <pc:cxnChg chg="mod">
          <ac:chgData name="imada seiya is" userId="4e905a3c-6894-40a5-835b-f5c33d0a35a3" providerId="ADAL" clId="{85AF02C6-DDFD-49FE-85A9-BC235B223519}" dt="2025-06-11T06:03:33.385" v="15085" actId="208"/>
          <ac:cxnSpMkLst>
            <pc:docMk/>
            <pc:sldMk cId="3658596479" sldId="307"/>
            <ac:cxnSpMk id="67" creationId="{7C856528-FFA7-FDF5-DB55-C80F05736480}"/>
          </ac:cxnSpMkLst>
        </pc:cxnChg>
      </pc:sldChg>
      <pc:sldChg chg="addSp delSp modSp add del mod">
        <pc:chgData name="imada seiya is" userId="4e905a3c-6894-40a5-835b-f5c33d0a35a3" providerId="ADAL" clId="{85AF02C6-DDFD-49FE-85A9-BC235B223519}" dt="2025-06-11T06:38:03.116" v="15352" actId="47"/>
        <pc:sldMkLst>
          <pc:docMk/>
          <pc:sldMk cId="2937461434" sldId="308"/>
        </pc:sldMkLst>
        <pc:spChg chg="add del mod">
          <ac:chgData name="imada seiya is" userId="4e905a3c-6894-40a5-835b-f5c33d0a35a3" providerId="ADAL" clId="{85AF02C6-DDFD-49FE-85A9-BC235B223519}" dt="2025-06-11T06:12:14.575" v="15199" actId="21"/>
          <ac:spMkLst>
            <pc:docMk/>
            <pc:sldMk cId="2937461434" sldId="308"/>
            <ac:spMk id="21" creationId="{68801DBD-7125-9D31-918C-CDF5C192651C}"/>
          </ac:spMkLst>
        </pc:spChg>
      </pc:sldChg>
      <pc:sldChg chg="addSp delSp modSp add mod modNotesTx">
        <pc:chgData name="imada seiya is" userId="4e905a3c-6894-40a5-835b-f5c33d0a35a3" providerId="ADAL" clId="{85AF02C6-DDFD-49FE-85A9-BC235B223519}" dt="2025-06-29T10:37:28.444" v="26360" actId="20577"/>
        <pc:sldMkLst>
          <pc:docMk/>
          <pc:sldMk cId="1282886878" sldId="309"/>
        </pc:sldMkLst>
        <pc:spChg chg="mod">
          <ac:chgData name="imada seiya is" userId="4e905a3c-6894-40a5-835b-f5c33d0a35a3" providerId="ADAL" clId="{85AF02C6-DDFD-49FE-85A9-BC235B223519}" dt="2025-06-11T06:38:55.128" v="15362" actId="207"/>
          <ac:spMkLst>
            <pc:docMk/>
            <pc:sldMk cId="1282886878" sldId="309"/>
            <ac:spMk id="8" creationId="{6CD34E64-3ECF-D399-F474-B64751377BDB}"/>
          </ac:spMkLst>
        </pc:spChg>
        <pc:spChg chg="mod">
          <ac:chgData name="imada seiya is" userId="4e905a3c-6894-40a5-835b-f5c33d0a35a3" providerId="ADAL" clId="{85AF02C6-DDFD-49FE-85A9-BC235B223519}" dt="2025-06-11T06:38:55.128" v="15362" actId="207"/>
          <ac:spMkLst>
            <pc:docMk/>
            <pc:sldMk cId="1282886878" sldId="309"/>
            <ac:spMk id="9" creationId="{B8C5350C-CD2E-0DAE-EC07-A7EF62CF7CF8}"/>
          </ac:spMkLst>
        </pc:spChg>
        <pc:spChg chg="mod">
          <ac:chgData name="imada seiya is" userId="4e905a3c-6894-40a5-835b-f5c33d0a35a3" providerId="ADAL" clId="{85AF02C6-DDFD-49FE-85A9-BC235B223519}" dt="2025-06-11T06:38:55.128" v="15362" actId="207"/>
          <ac:spMkLst>
            <pc:docMk/>
            <pc:sldMk cId="1282886878" sldId="309"/>
            <ac:spMk id="10" creationId="{E0B39C51-9294-1583-31A2-C96EFAE5C3DF}"/>
          </ac:spMkLst>
        </pc:spChg>
        <pc:spChg chg="mod">
          <ac:chgData name="imada seiya is" userId="4e905a3c-6894-40a5-835b-f5c33d0a35a3" providerId="ADAL" clId="{85AF02C6-DDFD-49FE-85A9-BC235B223519}" dt="2025-06-11T06:37:34.248" v="15348" actId="1076"/>
          <ac:spMkLst>
            <pc:docMk/>
            <pc:sldMk cId="1282886878" sldId="309"/>
            <ac:spMk id="11" creationId="{E212690E-9F6B-6F1D-B486-62A5E4EF67D7}"/>
          </ac:spMkLst>
        </pc:spChg>
        <pc:spChg chg="mod">
          <ac:chgData name="imada seiya is" userId="4e905a3c-6894-40a5-835b-f5c33d0a35a3" providerId="ADAL" clId="{85AF02C6-DDFD-49FE-85A9-BC235B223519}" dt="2025-06-11T06:38:55.128" v="15362" actId="207"/>
          <ac:spMkLst>
            <pc:docMk/>
            <pc:sldMk cId="1282886878" sldId="309"/>
            <ac:spMk id="12" creationId="{2AC0F1F8-C296-4AA3-0FC9-87CF9183FDED}"/>
          </ac:spMkLst>
        </pc:spChg>
        <pc:spChg chg="mod">
          <ac:chgData name="imada seiya is" userId="4e905a3c-6894-40a5-835b-f5c33d0a35a3" providerId="ADAL" clId="{85AF02C6-DDFD-49FE-85A9-BC235B223519}" dt="2025-06-11T06:38:55.128" v="15362" actId="207"/>
          <ac:spMkLst>
            <pc:docMk/>
            <pc:sldMk cId="1282886878" sldId="309"/>
            <ac:spMk id="13" creationId="{92E07819-804D-33FC-FDB1-F9C65B2FFD98}"/>
          </ac:spMkLst>
        </pc:spChg>
        <pc:spChg chg="mod">
          <ac:chgData name="imada seiya is" userId="4e905a3c-6894-40a5-835b-f5c33d0a35a3" providerId="ADAL" clId="{85AF02C6-DDFD-49FE-85A9-BC235B223519}" dt="2025-06-11T06:38:55.128" v="15362" actId="207"/>
          <ac:spMkLst>
            <pc:docMk/>
            <pc:sldMk cId="1282886878" sldId="309"/>
            <ac:spMk id="14" creationId="{7BC47E90-F757-2FF1-D172-B917B617A155}"/>
          </ac:spMkLst>
        </pc:spChg>
        <pc:spChg chg="mod">
          <ac:chgData name="imada seiya is" userId="4e905a3c-6894-40a5-835b-f5c33d0a35a3" providerId="ADAL" clId="{85AF02C6-DDFD-49FE-85A9-BC235B223519}" dt="2025-06-11T06:38:55.128" v="15362" actId="207"/>
          <ac:spMkLst>
            <pc:docMk/>
            <pc:sldMk cId="1282886878" sldId="309"/>
            <ac:spMk id="15" creationId="{F85F6D6B-2143-2970-7A42-FE23ED48268C}"/>
          </ac:spMkLst>
        </pc:spChg>
        <pc:spChg chg="mod">
          <ac:chgData name="imada seiya is" userId="4e905a3c-6894-40a5-835b-f5c33d0a35a3" providerId="ADAL" clId="{85AF02C6-DDFD-49FE-85A9-BC235B223519}" dt="2025-06-11T06:38:55.128" v="15362" actId="207"/>
          <ac:spMkLst>
            <pc:docMk/>
            <pc:sldMk cId="1282886878" sldId="309"/>
            <ac:spMk id="16" creationId="{72866543-0E37-EF1B-BCE4-C796C34AD473}"/>
          </ac:spMkLst>
        </pc:spChg>
        <pc:spChg chg="add mod">
          <ac:chgData name="imada seiya is" userId="4e905a3c-6894-40a5-835b-f5c33d0a35a3" providerId="ADAL" clId="{85AF02C6-DDFD-49FE-85A9-BC235B223519}" dt="2025-06-11T06:26:28.164" v="15316"/>
          <ac:spMkLst>
            <pc:docMk/>
            <pc:sldMk cId="1282886878" sldId="309"/>
            <ac:spMk id="21" creationId="{BDA07653-01D9-D00F-CF82-437C94663925}"/>
          </ac:spMkLst>
        </pc:spChg>
        <pc:spChg chg="add mod ord">
          <ac:chgData name="imada seiya is" userId="4e905a3c-6894-40a5-835b-f5c33d0a35a3" providerId="ADAL" clId="{85AF02C6-DDFD-49FE-85A9-BC235B223519}" dt="2025-06-21T08:18:51.528" v="23524" actId="166"/>
          <ac:spMkLst>
            <pc:docMk/>
            <pc:sldMk cId="1282886878" sldId="309"/>
            <ac:spMk id="22" creationId="{DD784883-B965-CBCA-FBCE-3655BB255271}"/>
          </ac:spMkLst>
        </pc:spChg>
        <pc:spChg chg="mod">
          <ac:chgData name="imada seiya is" userId="4e905a3c-6894-40a5-835b-f5c33d0a35a3" providerId="ADAL" clId="{85AF02C6-DDFD-49FE-85A9-BC235B223519}" dt="2025-06-11T06:40:35.464" v="15366" actId="1076"/>
          <ac:spMkLst>
            <pc:docMk/>
            <pc:sldMk cId="1282886878" sldId="309"/>
            <ac:spMk id="32" creationId="{4C3062F7-FF90-A9D0-FB2A-616BD19BF617}"/>
          </ac:spMkLst>
        </pc:spChg>
        <pc:spChg chg="add mod ord">
          <ac:chgData name="imada seiya is" userId="4e905a3c-6894-40a5-835b-f5c33d0a35a3" providerId="ADAL" clId="{85AF02C6-DDFD-49FE-85A9-BC235B223519}" dt="2025-06-21T08:18:51.528" v="23524" actId="166"/>
          <ac:spMkLst>
            <pc:docMk/>
            <pc:sldMk cId="1282886878" sldId="309"/>
            <ac:spMk id="37" creationId="{89BADA5A-F737-EF85-4473-98DAFDD70913}"/>
          </ac:spMkLst>
        </pc:spChg>
        <pc:spChg chg="add mod">
          <ac:chgData name="imada seiya is" userId="4e905a3c-6894-40a5-835b-f5c33d0a35a3" providerId="ADAL" clId="{85AF02C6-DDFD-49FE-85A9-BC235B223519}" dt="2025-06-29T10:37:28.444" v="26360" actId="20577"/>
          <ac:spMkLst>
            <pc:docMk/>
            <pc:sldMk cId="1282886878" sldId="309"/>
            <ac:spMk id="49" creationId="{C3424615-97A9-089E-4865-5EAA55506FF1}"/>
          </ac:spMkLst>
        </pc:spChg>
        <pc:spChg chg="del">
          <ac:chgData name="imada seiya is" userId="4e905a3c-6894-40a5-835b-f5c33d0a35a3" providerId="ADAL" clId="{85AF02C6-DDFD-49FE-85A9-BC235B223519}" dt="2025-06-11T06:37:49.183" v="15349" actId="478"/>
          <ac:spMkLst>
            <pc:docMk/>
            <pc:sldMk cId="1282886878" sldId="309"/>
            <ac:spMk id="52" creationId="{BA463678-2FC6-8941-3751-B406655FFC4D}"/>
          </ac:spMkLst>
        </pc:spChg>
        <pc:spChg chg="add mod ord">
          <ac:chgData name="imada seiya is" userId="4e905a3c-6894-40a5-835b-f5c33d0a35a3" providerId="ADAL" clId="{85AF02C6-DDFD-49FE-85A9-BC235B223519}" dt="2025-06-11T06:37:53.732" v="15351" actId="167"/>
          <ac:spMkLst>
            <pc:docMk/>
            <pc:sldMk cId="1282886878" sldId="309"/>
            <ac:spMk id="53" creationId="{943EA52E-3F5B-A9F6-CED1-5296FA81B7DD}"/>
          </ac:spMkLst>
        </pc:spChg>
        <pc:spChg chg="del">
          <ac:chgData name="imada seiya is" userId="4e905a3c-6894-40a5-835b-f5c33d0a35a3" providerId="ADAL" clId="{85AF02C6-DDFD-49FE-85A9-BC235B223519}" dt="2025-06-11T06:37:49.183" v="15349" actId="478"/>
          <ac:spMkLst>
            <pc:docMk/>
            <pc:sldMk cId="1282886878" sldId="309"/>
            <ac:spMk id="54" creationId="{3EF786FE-4A58-6F8F-59B8-875C41B3C05C}"/>
          </ac:spMkLst>
        </pc:spChg>
        <pc:spChg chg="del">
          <ac:chgData name="imada seiya is" userId="4e905a3c-6894-40a5-835b-f5c33d0a35a3" providerId="ADAL" clId="{85AF02C6-DDFD-49FE-85A9-BC235B223519}" dt="2025-06-11T06:37:49.183" v="15349" actId="478"/>
          <ac:spMkLst>
            <pc:docMk/>
            <pc:sldMk cId="1282886878" sldId="309"/>
            <ac:spMk id="55" creationId="{A11FA19D-D6E7-325C-7002-BB138AFB5A48}"/>
          </ac:spMkLst>
        </pc:spChg>
        <pc:spChg chg="del">
          <ac:chgData name="imada seiya is" userId="4e905a3c-6894-40a5-835b-f5c33d0a35a3" providerId="ADAL" clId="{85AF02C6-DDFD-49FE-85A9-BC235B223519}" dt="2025-06-11T06:37:49.183" v="15349" actId="478"/>
          <ac:spMkLst>
            <pc:docMk/>
            <pc:sldMk cId="1282886878" sldId="309"/>
            <ac:spMk id="57" creationId="{F938C42E-E17D-6EAF-AC16-C7190DE35C87}"/>
          </ac:spMkLst>
        </pc:spChg>
        <pc:spChg chg="del">
          <ac:chgData name="imada seiya is" userId="4e905a3c-6894-40a5-835b-f5c33d0a35a3" providerId="ADAL" clId="{85AF02C6-DDFD-49FE-85A9-BC235B223519}" dt="2025-06-11T06:37:49.183" v="15349" actId="478"/>
          <ac:spMkLst>
            <pc:docMk/>
            <pc:sldMk cId="1282886878" sldId="309"/>
            <ac:spMk id="58" creationId="{8A07730F-BF29-C005-B6D7-98284A6E7CE0}"/>
          </ac:spMkLst>
        </pc:spChg>
        <pc:spChg chg="del">
          <ac:chgData name="imada seiya is" userId="4e905a3c-6894-40a5-835b-f5c33d0a35a3" providerId="ADAL" clId="{85AF02C6-DDFD-49FE-85A9-BC235B223519}" dt="2025-06-11T06:37:49.183" v="15349" actId="478"/>
          <ac:spMkLst>
            <pc:docMk/>
            <pc:sldMk cId="1282886878" sldId="309"/>
            <ac:spMk id="60" creationId="{76FFE3A8-7158-14AF-EC3C-09EDB2FE41C3}"/>
          </ac:spMkLst>
        </pc:spChg>
        <pc:spChg chg="del">
          <ac:chgData name="imada seiya is" userId="4e905a3c-6894-40a5-835b-f5c33d0a35a3" providerId="ADAL" clId="{85AF02C6-DDFD-49FE-85A9-BC235B223519}" dt="2025-06-11T06:37:49.183" v="15349" actId="478"/>
          <ac:spMkLst>
            <pc:docMk/>
            <pc:sldMk cId="1282886878" sldId="309"/>
            <ac:spMk id="61" creationId="{2EF41917-522A-0F38-22B8-FE6EA18F1643}"/>
          </ac:spMkLst>
        </pc:spChg>
        <pc:spChg chg="del">
          <ac:chgData name="imada seiya is" userId="4e905a3c-6894-40a5-835b-f5c33d0a35a3" providerId="ADAL" clId="{85AF02C6-DDFD-49FE-85A9-BC235B223519}" dt="2025-06-11T06:37:49.183" v="15349" actId="478"/>
          <ac:spMkLst>
            <pc:docMk/>
            <pc:sldMk cId="1282886878" sldId="309"/>
            <ac:spMk id="62" creationId="{E0E40F76-4954-7B22-CC12-AD91B04A10C4}"/>
          </ac:spMkLst>
        </pc:spChg>
        <pc:spChg chg="del">
          <ac:chgData name="imada seiya is" userId="4e905a3c-6894-40a5-835b-f5c33d0a35a3" providerId="ADAL" clId="{85AF02C6-DDFD-49FE-85A9-BC235B223519}" dt="2025-06-11T06:37:49.183" v="15349" actId="478"/>
          <ac:spMkLst>
            <pc:docMk/>
            <pc:sldMk cId="1282886878" sldId="309"/>
            <ac:spMk id="63" creationId="{F52A9100-ADED-FE14-DC59-20AFD4B6E817}"/>
          </ac:spMkLst>
        </pc:spChg>
        <pc:spChg chg="add mod ord">
          <ac:chgData name="imada seiya is" userId="4e905a3c-6894-40a5-835b-f5c33d0a35a3" providerId="ADAL" clId="{85AF02C6-DDFD-49FE-85A9-BC235B223519}" dt="2025-06-11T06:37:53.732" v="15351" actId="167"/>
          <ac:spMkLst>
            <pc:docMk/>
            <pc:sldMk cId="1282886878" sldId="309"/>
            <ac:spMk id="64" creationId="{071B909D-0E39-6703-5EEC-54E2456A8DFB}"/>
          </ac:spMkLst>
        </pc:spChg>
        <pc:spChg chg="add mod">
          <ac:chgData name="imada seiya is" userId="4e905a3c-6894-40a5-835b-f5c33d0a35a3" providerId="ADAL" clId="{85AF02C6-DDFD-49FE-85A9-BC235B223519}" dt="2025-06-11T06:38:28.787" v="15357"/>
          <ac:spMkLst>
            <pc:docMk/>
            <pc:sldMk cId="1282886878" sldId="309"/>
            <ac:spMk id="70" creationId="{3FAE90D6-B604-3213-D88E-33107B91A9C2}"/>
          </ac:spMkLst>
        </pc:spChg>
        <pc:spChg chg="add del mod">
          <ac:chgData name="imada seiya is" userId="4e905a3c-6894-40a5-835b-f5c33d0a35a3" providerId="ADAL" clId="{85AF02C6-DDFD-49FE-85A9-BC235B223519}" dt="2025-06-11T06:38:36.668" v="15359" actId="478"/>
          <ac:spMkLst>
            <pc:docMk/>
            <pc:sldMk cId="1282886878" sldId="309"/>
            <ac:spMk id="71" creationId="{3FF9F6B2-4E74-3A52-1885-5D48DBF44976}"/>
          </ac:spMkLst>
        </pc:spChg>
        <pc:spChg chg="add del mod">
          <ac:chgData name="imada seiya is" userId="4e905a3c-6894-40a5-835b-f5c33d0a35a3" providerId="ADAL" clId="{85AF02C6-DDFD-49FE-85A9-BC235B223519}" dt="2025-06-11T06:38:36.668" v="15359" actId="478"/>
          <ac:spMkLst>
            <pc:docMk/>
            <pc:sldMk cId="1282886878" sldId="309"/>
            <ac:spMk id="72" creationId="{15DEAC8D-2455-AA71-DD61-C360AE2A776D}"/>
          </ac:spMkLst>
        </pc:spChg>
        <pc:spChg chg="add del mod">
          <ac:chgData name="imada seiya is" userId="4e905a3c-6894-40a5-835b-f5c33d0a35a3" providerId="ADAL" clId="{85AF02C6-DDFD-49FE-85A9-BC235B223519}" dt="2025-06-11T06:38:36.668" v="15359" actId="478"/>
          <ac:spMkLst>
            <pc:docMk/>
            <pc:sldMk cId="1282886878" sldId="309"/>
            <ac:spMk id="73" creationId="{E5FBED85-CC54-641E-4376-31B97506245B}"/>
          </ac:spMkLst>
        </pc:spChg>
        <pc:spChg chg="add del mod">
          <ac:chgData name="imada seiya is" userId="4e905a3c-6894-40a5-835b-f5c33d0a35a3" providerId="ADAL" clId="{85AF02C6-DDFD-49FE-85A9-BC235B223519}" dt="2025-06-11T06:38:36.668" v="15359" actId="478"/>
          <ac:spMkLst>
            <pc:docMk/>
            <pc:sldMk cId="1282886878" sldId="309"/>
            <ac:spMk id="74" creationId="{50BD408A-CC5F-930E-2034-3C63A02DD2B3}"/>
          </ac:spMkLst>
        </pc:spChg>
        <pc:spChg chg="add mod">
          <ac:chgData name="imada seiya is" userId="4e905a3c-6894-40a5-835b-f5c33d0a35a3" providerId="ADAL" clId="{85AF02C6-DDFD-49FE-85A9-BC235B223519}" dt="2025-06-11T06:38:37.691" v="15360"/>
          <ac:spMkLst>
            <pc:docMk/>
            <pc:sldMk cId="1282886878" sldId="309"/>
            <ac:spMk id="79" creationId="{29EBCA64-059F-8ABC-8ED5-FF90C459FB3D}"/>
          </ac:spMkLst>
        </pc:spChg>
        <pc:spChg chg="add mod">
          <ac:chgData name="imada seiya is" userId="4e905a3c-6894-40a5-835b-f5c33d0a35a3" providerId="ADAL" clId="{85AF02C6-DDFD-49FE-85A9-BC235B223519}" dt="2025-06-11T06:38:37.691" v="15360"/>
          <ac:spMkLst>
            <pc:docMk/>
            <pc:sldMk cId="1282886878" sldId="309"/>
            <ac:spMk id="80" creationId="{0A223DDA-C8D9-0A95-043A-3D2627BC8638}"/>
          </ac:spMkLst>
        </pc:spChg>
        <pc:spChg chg="add mod">
          <ac:chgData name="imada seiya is" userId="4e905a3c-6894-40a5-835b-f5c33d0a35a3" providerId="ADAL" clId="{85AF02C6-DDFD-49FE-85A9-BC235B223519}" dt="2025-06-11T06:38:37.691" v="15360"/>
          <ac:spMkLst>
            <pc:docMk/>
            <pc:sldMk cId="1282886878" sldId="309"/>
            <ac:spMk id="81" creationId="{A609A3E6-E408-2406-F43F-61C0FA369DC4}"/>
          </ac:spMkLst>
        </pc:spChg>
        <pc:spChg chg="add mod">
          <ac:chgData name="imada seiya is" userId="4e905a3c-6894-40a5-835b-f5c33d0a35a3" providerId="ADAL" clId="{85AF02C6-DDFD-49FE-85A9-BC235B223519}" dt="2025-06-11T06:38:37.691" v="15360"/>
          <ac:spMkLst>
            <pc:docMk/>
            <pc:sldMk cId="1282886878" sldId="309"/>
            <ac:spMk id="82" creationId="{61BC7F0C-AFF1-FA41-1FA2-EADCCB1CF062}"/>
          </ac:spMkLst>
        </pc:spChg>
        <pc:spChg chg="add mod">
          <ac:chgData name="imada seiya is" userId="4e905a3c-6894-40a5-835b-f5c33d0a35a3" providerId="ADAL" clId="{85AF02C6-DDFD-49FE-85A9-BC235B223519}" dt="2025-06-11T06:38:37.691" v="15360"/>
          <ac:spMkLst>
            <pc:docMk/>
            <pc:sldMk cId="1282886878" sldId="309"/>
            <ac:spMk id="83" creationId="{AB08B3EE-CFE7-5894-C970-2A9E1DF994CC}"/>
          </ac:spMkLst>
        </pc:spChg>
        <pc:spChg chg="add del mod">
          <ac:chgData name="imada seiya is" userId="4e905a3c-6894-40a5-835b-f5c33d0a35a3" providerId="ADAL" clId="{85AF02C6-DDFD-49FE-85A9-BC235B223519}" dt="2025-06-11T08:17:58.649" v="17502" actId="21"/>
          <ac:spMkLst>
            <pc:docMk/>
            <pc:sldMk cId="1282886878" sldId="309"/>
            <ac:spMk id="85" creationId="{C7450762-B836-70DF-F7D5-0DA7084B2EF0}"/>
          </ac:spMkLst>
        </pc:spChg>
        <pc:spChg chg="add del mod">
          <ac:chgData name="imada seiya is" userId="4e905a3c-6894-40a5-835b-f5c33d0a35a3" providerId="ADAL" clId="{85AF02C6-DDFD-49FE-85A9-BC235B223519}" dt="2025-06-11T08:18:06.748" v="17507" actId="21"/>
          <ac:spMkLst>
            <pc:docMk/>
            <pc:sldMk cId="1282886878" sldId="309"/>
            <ac:spMk id="88" creationId="{C7450762-B836-70DF-F7D5-0DA7084B2EF0}"/>
          </ac:spMkLst>
        </pc:spChg>
        <pc:graphicFrameChg chg="mod modGraphic">
          <ac:chgData name="imada seiya is" userId="4e905a3c-6894-40a5-835b-f5c33d0a35a3" providerId="ADAL" clId="{85AF02C6-DDFD-49FE-85A9-BC235B223519}" dt="2025-06-11T08:17:13.618" v="17494" actId="207"/>
          <ac:graphicFrameMkLst>
            <pc:docMk/>
            <pc:sldMk cId="1282886878" sldId="309"/>
            <ac:graphicFrameMk id="7" creationId="{5100516F-CE5E-36E7-EE7B-E2F49DC7C214}"/>
          </ac:graphicFrameMkLst>
        </pc:graphicFrameChg>
        <pc:graphicFrameChg chg="add mod ord modGraphic">
          <ac:chgData name="imada seiya is" userId="4e905a3c-6894-40a5-835b-f5c33d0a35a3" providerId="ADAL" clId="{85AF02C6-DDFD-49FE-85A9-BC235B223519}" dt="2025-06-11T08:17:23.569" v="17496" actId="207"/>
          <ac:graphicFrameMkLst>
            <pc:docMk/>
            <pc:sldMk cId="1282886878" sldId="309"/>
            <ac:graphicFrameMk id="47" creationId="{0D29E011-86D9-6E30-80AC-CD1BCE46C008}"/>
          </ac:graphicFrameMkLst>
        </pc:graphicFrameChg>
        <pc:graphicFrameChg chg="del">
          <ac:chgData name="imada seiya is" userId="4e905a3c-6894-40a5-835b-f5c33d0a35a3" providerId="ADAL" clId="{85AF02C6-DDFD-49FE-85A9-BC235B223519}" dt="2025-06-11T06:37:49.183" v="15349" actId="478"/>
          <ac:graphicFrameMkLst>
            <pc:docMk/>
            <pc:sldMk cId="1282886878" sldId="309"/>
            <ac:graphicFrameMk id="51" creationId="{D87E1C85-4E0A-ED44-A4E4-0032D601A33D}"/>
          </ac:graphicFrameMkLst>
        </pc:graphicFrameChg>
        <pc:picChg chg="mod">
          <ac:chgData name="imada seiya is" userId="4e905a3c-6894-40a5-835b-f5c33d0a35a3" providerId="ADAL" clId="{85AF02C6-DDFD-49FE-85A9-BC235B223519}" dt="2025-06-11T06:39:14.046" v="15363" actId="29295"/>
          <ac:picMkLst>
            <pc:docMk/>
            <pc:sldMk cId="1282886878" sldId="309"/>
            <ac:picMk id="3" creationId="{2843E3A3-3BEC-8640-D51B-965D1544C296}"/>
          </ac:picMkLst>
        </pc:picChg>
        <pc:picChg chg="mod">
          <ac:chgData name="imada seiya is" userId="4e905a3c-6894-40a5-835b-f5c33d0a35a3" providerId="ADAL" clId="{85AF02C6-DDFD-49FE-85A9-BC235B223519}" dt="2025-06-11T06:39:14.046" v="15363" actId="29295"/>
          <ac:picMkLst>
            <pc:docMk/>
            <pc:sldMk cId="1282886878" sldId="309"/>
            <ac:picMk id="4" creationId="{4A181247-95B9-C64F-812F-B84F124113BE}"/>
          </ac:picMkLst>
        </pc:picChg>
        <pc:picChg chg="mod">
          <ac:chgData name="imada seiya is" userId="4e905a3c-6894-40a5-835b-f5c33d0a35a3" providerId="ADAL" clId="{85AF02C6-DDFD-49FE-85A9-BC235B223519}" dt="2025-06-11T06:39:19.025" v="15364" actId="29295"/>
          <ac:picMkLst>
            <pc:docMk/>
            <pc:sldMk cId="1282886878" sldId="309"/>
            <ac:picMk id="5" creationId="{61EFAFD7-C6AC-9E18-E03F-F9A0F34F2944}"/>
          </ac:picMkLst>
        </pc:picChg>
        <pc:picChg chg="mod">
          <ac:chgData name="imada seiya is" userId="4e905a3c-6894-40a5-835b-f5c33d0a35a3" providerId="ADAL" clId="{85AF02C6-DDFD-49FE-85A9-BC235B223519}" dt="2025-06-11T06:39:14.046" v="15363" actId="29295"/>
          <ac:picMkLst>
            <pc:docMk/>
            <pc:sldMk cId="1282886878" sldId="309"/>
            <ac:picMk id="6" creationId="{09ACC043-EA8A-40CE-0281-313848BE1546}"/>
          </ac:picMkLst>
        </pc:picChg>
        <pc:picChg chg="add mod">
          <ac:chgData name="imada seiya is" userId="4e905a3c-6894-40a5-835b-f5c33d0a35a3" providerId="ADAL" clId="{85AF02C6-DDFD-49FE-85A9-BC235B223519}" dt="2025-06-21T08:18:43.657" v="23521" actId="1076"/>
          <ac:picMkLst>
            <pc:docMk/>
            <pc:sldMk cId="1282886878" sldId="309"/>
            <ac:picMk id="21" creationId="{EC56FD5A-1046-59CE-EAB7-EF554F8CDA45}"/>
          </ac:picMkLst>
        </pc:picChg>
        <pc:picChg chg="add mod">
          <ac:chgData name="imada seiya is" userId="4e905a3c-6894-40a5-835b-f5c33d0a35a3" providerId="ADAL" clId="{85AF02C6-DDFD-49FE-85A9-BC235B223519}" dt="2025-06-21T08:18:48.228" v="23523" actId="14100"/>
          <ac:picMkLst>
            <pc:docMk/>
            <pc:sldMk cId="1282886878" sldId="309"/>
            <ac:picMk id="33" creationId="{F48F0BA4-D5A6-CA6B-002B-1540A46F3D61}"/>
          </ac:picMkLst>
        </pc:picChg>
        <pc:picChg chg="del">
          <ac:chgData name="imada seiya is" userId="4e905a3c-6894-40a5-835b-f5c33d0a35a3" providerId="ADAL" clId="{85AF02C6-DDFD-49FE-85A9-BC235B223519}" dt="2025-06-11T06:37:49.183" v="15349" actId="478"/>
          <ac:picMkLst>
            <pc:docMk/>
            <pc:sldMk cId="1282886878" sldId="309"/>
            <ac:picMk id="49" creationId="{182A41B9-39B3-BC7C-28B0-9CA40C5433A8}"/>
          </ac:picMkLst>
        </pc:picChg>
        <pc:picChg chg="del">
          <ac:chgData name="imada seiya is" userId="4e905a3c-6894-40a5-835b-f5c33d0a35a3" providerId="ADAL" clId="{85AF02C6-DDFD-49FE-85A9-BC235B223519}" dt="2025-06-11T06:37:49.183" v="15349" actId="478"/>
          <ac:picMkLst>
            <pc:docMk/>
            <pc:sldMk cId="1282886878" sldId="309"/>
            <ac:picMk id="50" creationId="{283FF05C-F516-593F-8A0B-A63EEEA650F1}"/>
          </ac:picMkLst>
        </pc:picChg>
        <pc:picChg chg="add mod ord">
          <ac:chgData name="imada seiya is" userId="4e905a3c-6894-40a5-835b-f5c33d0a35a3" providerId="ADAL" clId="{85AF02C6-DDFD-49FE-85A9-BC235B223519}" dt="2025-06-11T06:37:53.732" v="15351" actId="167"/>
          <ac:picMkLst>
            <pc:docMk/>
            <pc:sldMk cId="1282886878" sldId="309"/>
            <ac:picMk id="56" creationId="{B1821DD5-A03B-4BC0-EE6C-5DB28401EA1B}"/>
          </ac:picMkLst>
        </pc:picChg>
        <pc:picChg chg="del">
          <ac:chgData name="imada seiya is" userId="4e905a3c-6894-40a5-835b-f5c33d0a35a3" providerId="ADAL" clId="{85AF02C6-DDFD-49FE-85A9-BC235B223519}" dt="2025-06-11T06:37:49.183" v="15349" actId="478"/>
          <ac:picMkLst>
            <pc:docMk/>
            <pc:sldMk cId="1282886878" sldId="309"/>
            <ac:picMk id="59" creationId="{8509DC50-943D-C0AC-D862-1F9E9E2D507C}"/>
          </ac:picMkLst>
        </pc:picChg>
        <pc:picChg chg="add del mod">
          <ac:chgData name="imada seiya is" userId="4e905a3c-6894-40a5-835b-f5c33d0a35a3" providerId="ADAL" clId="{85AF02C6-DDFD-49FE-85A9-BC235B223519}" dt="2025-06-11T06:38:36.668" v="15359" actId="478"/>
          <ac:picMkLst>
            <pc:docMk/>
            <pc:sldMk cId="1282886878" sldId="309"/>
            <ac:picMk id="68" creationId="{6312C537-6E54-6EA3-C3D7-9E91D876A417}"/>
          </ac:picMkLst>
        </pc:picChg>
        <pc:picChg chg="add del mod">
          <ac:chgData name="imada seiya is" userId="4e905a3c-6894-40a5-835b-f5c33d0a35a3" providerId="ADAL" clId="{85AF02C6-DDFD-49FE-85A9-BC235B223519}" dt="2025-06-11T06:38:36.668" v="15359" actId="478"/>
          <ac:picMkLst>
            <pc:docMk/>
            <pc:sldMk cId="1282886878" sldId="309"/>
            <ac:picMk id="69" creationId="{1C585DE5-4506-8C91-2CC1-336F511A40D7}"/>
          </ac:picMkLst>
        </pc:picChg>
        <pc:picChg chg="add mod">
          <ac:chgData name="imada seiya is" userId="4e905a3c-6894-40a5-835b-f5c33d0a35a3" providerId="ADAL" clId="{85AF02C6-DDFD-49FE-85A9-BC235B223519}" dt="2025-06-11T06:38:37.691" v="15360"/>
          <ac:picMkLst>
            <pc:docMk/>
            <pc:sldMk cId="1282886878" sldId="309"/>
            <ac:picMk id="77" creationId="{DAADB978-E5E3-E3DA-A4DF-F965841DD982}"/>
          </ac:picMkLst>
        </pc:picChg>
        <pc:picChg chg="add mod">
          <ac:chgData name="imada seiya is" userId="4e905a3c-6894-40a5-835b-f5c33d0a35a3" providerId="ADAL" clId="{85AF02C6-DDFD-49FE-85A9-BC235B223519}" dt="2025-06-11T06:38:37.691" v="15360"/>
          <ac:picMkLst>
            <pc:docMk/>
            <pc:sldMk cId="1282886878" sldId="309"/>
            <ac:picMk id="78" creationId="{E21E4DC4-4995-E052-7120-355A642E6508}"/>
          </ac:picMkLst>
        </pc:picChg>
        <pc:picChg chg="add del">
          <ac:chgData name="imada seiya is" userId="4e905a3c-6894-40a5-835b-f5c33d0a35a3" providerId="ADAL" clId="{85AF02C6-DDFD-49FE-85A9-BC235B223519}" dt="2025-06-11T08:17:56.927" v="17501" actId="22"/>
          <ac:picMkLst>
            <pc:docMk/>
            <pc:sldMk cId="1282886878" sldId="309"/>
            <ac:picMk id="87" creationId="{920C09DE-C934-623E-BEAE-596AD48FE7F9}"/>
          </ac:picMkLst>
        </pc:picChg>
        <pc:picChg chg="add del mod">
          <ac:chgData name="imada seiya is" userId="4e905a3c-6894-40a5-835b-f5c33d0a35a3" providerId="ADAL" clId="{85AF02C6-DDFD-49FE-85A9-BC235B223519}" dt="2025-06-21T08:18:01.658" v="23509" actId="478"/>
          <ac:picMkLst>
            <pc:docMk/>
            <pc:sldMk cId="1282886878" sldId="309"/>
            <ac:picMk id="89" creationId="{813C7C96-35E3-CF3A-EDBE-894A33475B0B}"/>
          </ac:picMkLst>
        </pc:picChg>
        <pc:picChg chg="add del mod">
          <ac:chgData name="imada seiya is" userId="4e905a3c-6894-40a5-835b-f5c33d0a35a3" providerId="ADAL" clId="{85AF02C6-DDFD-49FE-85A9-BC235B223519}" dt="2025-06-21T08:18:03.952" v="23511" actId="478"/>
          <ac:picMkLst>
            <pc:docMk/>
            <pc:sldMk cId="1282886878" sldId="309"/>
            <ac:picMk id="90" creationId="{04D4AEB9-0A35-DC29-C3A6-FFF862EC6D33}"/>
          </ac:picMkLst>
        </pc:picChg>
        <pc:cxnChg chg="mod ord">
          <ac:chgData name="imada seiya is" userId="4e905a3c-6894-40a5-835b-f5c33d0a35a3" providerId="ADAL" clId="{85AF02C6-DDFD-49FE-85A9-BC235B223519}" dt="2025-06-11T06:44:15.055" v="15620" actId="167"/>
          <ac:cxnSpMkLst>
            <pc:docMk/>
            <pc:sldMk cId="1282886878" sldId="309"/>
            <ac:cxnSpMk id="29" creationId="{0F81D2F9-B0AC-EDD9-AE0B-0D26168B4E2E}"/>
          </ac:cxnSpMkLst>
        </pc:cxnChg>
        <pc:cxnChg chg="mod">
          <ac:chgData name="imada seiya is" userId="4e905a3c-6894-40a5-835b-f5c33d0a35a3" providerId="ADAL" clId="{85AF02C6-DDFD-49FE-85A9-BC235B223519}" dt="2025-06-11T06:39:28.708" v="15365" actId="208"/>
          <ac:cxnSpMkLst>
            <pc:docMk/>
            <pc:sldMk cId="1282886878" sldId="309"/>
            <ac:cxnSpMk id="30" creationId="{60FD00D9-DCCB-96A4-2EE0-8B6D75601B4E}"/>
          </ac:cxnSpMkLst>
        </pc:cxnChg>
        <pc:cxnChg chg="add del mod">
          <ac:chgData name="imada seiya is" userId="4e905a3c-6894-40a5-835b-f5c33d0a35a3" providerId="ADAL" clId="{85AF02C6-DDFD-49FE-85A9-BC235B223519}" dt="2025-06-11T06:38:36.668" v="15359" actId="478"/>
          <ac:cxnSpMkLst>
            <pc:docMk/>
            <pc:sldMk cId="1282886878" sldId="309"/>
            <ac:cxnSpMk id="65" creationId="{6552B971-5286-42CB-C737-D2FA5C8B4F27}"/>
          </ac:cxnSpMkLst>
        </pc:cxnChg>
        <pc:cxnChg chg="del mod">
          <ac:chgData name="imada seiya is" userId="4e905a3c-6894-40a5-835b-f5c33d0a35a3" providerId="ADAL" clId="{85AF02C6-DDFD-49FE-85A9-BC235B223519}" dt="2025-06-11T06:38:33.082" v="15358" actId="478"/>
          <ac:cxnSpMkLst>
            <pc:docMk/>
            <pc:sldMk cId="1282886878" sldId="309"/>
            <ac:cxnSpMk id="66" creationId="{D3935001-830A-0B93-82E0-BDE37E813EAD}"/>
          </ac:cxnSpMkLst>
        </pc:cxnChg>
        <pc:cxnChg chg="del mod">
          <ac:chgData name="imada seiya is" userId="4e905a3c-6894-40a5-835b-f5c33d0a35a3" providerId="ADAL" clId="{85AF02C6-DDFD-49FE-85A9-BC235B223519}" dt="2025-06-11T06:38:33.082" v="15358" actId="478"/>
          <ac:cxnSpMkLst>
            <pc:docMk/>
            <pc:sldMk cId="1282886878" sldId="309"/>
            <ac:cxnSpMk id="67" creationId="{7C856528-FFA7-FDF5-DB55-C80F05736480}"/>
          </ac:cxnSpMkLst>
        </pc:cxnChg>
        <pc:cxnChg chg="add del mod">
          <ac:chgData name="imada seiya is" userId="4e905a3c-6894-40a5-835b-f5c33d0a35a3" providerId="ADAL" clId="{85AF02C6-DDFD-49FE-85A9-BC235B223519}" dt="2025-06-11T06:38:36.668" v="15359" actId="478"/>
          <ac:cxnSpMkLst>
            <pc:docMk/>
            <pc:sldMk cId="1282886878" sldId="309"/>
            <ac:cxnSpMk id="75" creationId="{F0417FB6-CFCE-CF46-7CC5-850706C43A8E}"/>
          </ac:cxnSpMkLst>
        </pc:cxnChg>
        <pc:cxnChg chg="add mod ord">
          <ac:chgData name="imada seiya is" userId="4e905a3c-6894-40a5-835b-f5c33d0a35a3" providerId="ADAL" clId="{85AF02C6-DDFD-49FE-85A9-BC235B223519}" dt="2025-06-11T06:44:11.910" v="15619" actId="167"/>
          <ac:cxnSpMkLst>
            <pc:docMk/>
            <pc:sldMk cId="1282886878" sldId="309"/>
            <ac:cxnSpMk id="76" creationId="{2784EAB8-77BB-1083-D670-0614AF87AEC0}"/>
          </ac:cxnSpMkLst>
        </pc:cxnChg>
        <pc:cxnChg chg="add mod">
          <ac:chgData name="imada seiya is" userId="4e905a3c-6894-40a5-835b-f5c33d0a35a3" providerId="ADAL" clId="{85AF02C6-DDFD-49FE-85A9-BC235B223519}" dt="2025-06-11T06:38:37.691" v="15360"/>
          <ac:cxnSpMkLst>
            <pc:docMk/>
            <pc:sldMk cId="1282886878" sldId="309"/>
            <ac:cxnSpMk id="84" creationId="{92753ECB-6E03-8F54-327F-701AE478BDDA}"/>
          </ac:cxnSpMkLst>
        </pc:cxnChg>
      </pc:sldChg>
      <pc:sldChg chg="add del">
        <pc:chgData name="imada seiya is" userId="4e905a3c-6894-40a5-835b-f5c33d0a35a3" providerId="ADAL" clId="{85AF02C6-DDFD-49FE-85A9-BC235B223519}" dt="2025-06-11T06:11:58.238" v="15189"/>
        <pc:sldMkLst>
          <pc:docMk/>
          <pc:sldMk cId="2382774405" sldId="309"/>
        </pc:sldMkLst>
      </pc:sldChg>
      <pc:sldChg chg="delSp add del mod">
        <pc:chgData name="imada seiya is" userId="4e905a3c-6894-40a5-835b-f5c33d0a35a3" providerId="ADAL" clId="{85AF02C6-DDFD-49FE-85A9-BC235B223519}" dt="2025-06-11T06:38:43.336" v="15361" actId="47"/>
        <pc:sldMkLst>
          <pc:docMk/>
          <pc:sldMk cId="1179408005" sldId="310"/>
        </pc:sldMkLst>
        <pc:spChg chg="del">
          <ac:chgData name="imada seiya is" userId="4e905a3c-6894-40a5-835b-f5c33d0a35a3" providerId="ADAL" clId="{85AF02C6-DDFD-49FE-85A9-BC235B223519}" dt="2025-06-11T06:38:20.632" v="15356" actId="478"/>
          <ac:spMkLst>
            <pc:docMk/>
            <pc:sldMk cId="1179408005" sldId="310"/>
            <ac:spMk id="33" creationId="{0F4E5D94-5DE5-9813-80F9-0F46701324E4}"/>
          </ac:spMkLst>
        </pc:spChg>
        <pc:spChg chg="del">
          <ac:chgData name="imada seiya is" userId="4e905a3c-6894-40a5-835b-f5c33d0a35a3" providerId="ADAL" clId="{85AF02C6-DDFD-49FE-85A9-BC235B223519}" dt="2025-06-11T06:38:20.632" v="15356" actId="478"/>
          <ac:spMkLst>
            <pc:docMk/>
            <pc:sldMk cId="1179408005" sldId="310"/>
            <ac:spMk id="37" creationId="{ACC28DB7-1877-7916-FF23-C3E705CDC020}"/>
          </ac:spMkLst>
        </pc:spChg>
        <pc:spChg chg="del">
          <ac:chgData name="imada seiya is" userId="4e905a3c-6894-40a5-835b-f5c33d0a35a3" providerId="ADAL" clId="{85AF02C6-DDFD-49FE-85A9-BC235B223519}" dt="2025-06-11T06:38:20.632" v="15356" actId="478"/>
          <ac:spMkLst>
            <pc:docMk/>
            <pc:sldMk cId="1179408005" sldId="310"/>
            <ac:spMk id="47" creationId="{48FA7EC0-BA9F-CA34-2200-81F4A6692310}"/>
          </ac:spMkLst>
        </pc:spChg>
      </pc:sldChg>
      <pc:sldChg chg="addSp modSp add mod modNotesTx">
        <pc:chgData name="imada seiya is" userId="4e905a3c-6894-40a5-835b-f5c33d0a35a3" providerId="ADAL" clId="{85AF02C6-DDFD-49FE-85A9-BC235B223519}" dt="2025-06-29T10:41:09.533" v="26362" actId="20577"/>
        <pc:sldMkLst>
          <pc:docMk/>
          <pc:sldMk cId="2918403344" sldId="310"/>
        </pc:sldMkLst>
        <pc:spChg chg="mod">
          <ac:chgData name="imada seiya is" userId="4e905a3c-6894-40a5-835b-f5c33d0a35a3" providerId="ADAL" clId="{85AF02C6-DDFD-49FE-85A9-BC235B223519}" dt="2025-06-11T06:44:27.785" v="15621" actId="207"/>
          <ac:spMkLst>
            <pc:docMk/>
            <pc:sldMk cId="2918403344" sldId="310"/>
            <ac:spMk id="8" creationId="{6CD34E64-3ECF-D399-F474-B64751377BDB}"/>
          </ac:spMkLst>
        </pc:spChg>
        <pc:spChg chg="mod">
          <ac:chgData name="imada seiya is" userId="4e905a3c-6894-40a5-835b-f5c33d0a35a3" providerId="ADAL" clId="{85AF02C6-DDFD-49FE-85A9-BC235B223519}" dt="2025-06-11T06:44:27.785" v="15621" actId="207"/>
          <ac:spMkLst>
            <pc:docMk/>
            <pc:sldMk cId="2918403344" sldId="310"/>
            <ac:spMk id="9" creationId="{B8C5350C-CD2E-0DAE-EC07-A7EF62CF7CF8}"/>
          </ac:spMkLst>
        </pc:spChg>
        <pc:spChg chg="mod">
          <ac:chgData name="imada seiya is" userId="4e905a3c-6894-40a5-835b-f5c33d0a35a3" providerId="ADAL" clId="{85AF02C6-DDFD-49FE-85A9-BC235B223519}" dt="2025-06-11T06:44:27.785" v="15621" actId="207"/>
          <ac:spMkLst>
            <pc:docMk/>
            <pc:sldMk cId="2918403344" sldId="310"/>
            <ac:spMk id="10" creationId="{E0B39C51-9294-1583-31A2-C96EFAE5C3DF}"/>
          </ac:spMkLst>
        </pc:spChg>
        <pc:spChg chg="mod">
          <ac:chgData name="imada seiya is" userId="4e905a3c-6894-40a5-835b-f5c33d0a35a3" providerId="ADAL" clId="{85AF02C6-DDFD-49FE-85A9-BC235B223519}" dt="2025-06-11T06:44:27.785" v="15621" actId="207"/>
          <ac:spMkLst>
            <pc:docMk/>
            <pc:sldMk cId="2918403344" sldId="310"/>
            <ac:spMk id="11" creationId="{E212690E-9F6B-6F1D-B486-62A5E4EF67D7}"/>
          </ac:spMkLst>
        </pc:spChg>
        <pc:spChg chg="mod">
          <ac:chgData name="imada seiya is" userId="4e905a3c-6894-40a5-835b-f5c33d0a35a3" providerId="ADAL" clId="{85AF02C6-DDFD-49FE-85A9-BC235B223519}" dt="2025-06-11T06:44:27.785" v="15621" actId="207"/>
          <ac:spMkLst>
            <pc:docMk/>
            <pc:sldMk cId="2918403344" sldId="310"/>
            <ac:spMk id="12" creationId="{2AC0F1F8-C296-4AA3-0FC9-87CF9183FDED}"/>
          </ac:spMkLst>
        </pc:spChg>
        <pc:spChg chg="mod">
          <ac:chgData name="imada seiya is" userId="4e905a3c-6894-40a5-835b-f5c33d0a35a3" providerId="ADAL" clId="{85AF02C6-DDFD-49FE-85A9-BC235B223519}" dt="2025-06-11T06:44:27.785" v="15621" actId="207"/>
          <ac:spMkLst>
            <pc:docMk/>
            <pc:sldMk cId="2918403344" sldId="310"/>
            <ac:spMk id="13" creationId="{92E07819-804D-33FC-FDB1-F9C65B2FFD98}"/>
          </ac:spMkLst>
        </pc:spChg>
        <pc:spChg chg="mod">
          <ac:chgData name="imada seiya is" userId="4e905a3c-6894-40a5-835b-f5c33d0a35a3" providerId="ADAL" clId="{85AF02C6-DDFD-49FE-85A9-BC235B223519}" dt="2025-06-11T06:44:27.785" v="15621" actId="207"/>
          <ac:spMkLst>
            <pc:docMk/>
            <pc:sldMk cId="2918403344" sldId="310"/>
            <ac:spMk id="14" creationId="{7BC47E90-F757-2FF1-D172-B917B617A155}"/>
          </ac:spMkLst>
        </pc:spChg>
        <pc:spChg chg="mod">
          <ac:chgData name="imada seiya is" userId="4e905a3c-6894-40a5-835b-f5c33d0a35a3" providerId="ADAL" clId="{85AF02C6-DDFD-49FE-85A9-BC235B223519}" dt="2025-06-11T06:44:27.785" v="15621" actId="207"/>
          <ac:spMkLst>
            <pc:docMk/>
            <pc:sldMk cId="2918403344" sldId="310"/>
            <ac:spMk id="15" creationId="{F85F6D6B-2143-2970-7A42-FE23ED48268C}"/>
          </ac:spMkLst>
        </pc:spChg>
        <pc:spChg chg="mod">
          <ac:chgData name="imada seiya is" userId="4e905a3c-6894-40a5-835b-f5c33d0a35a3" providerId="ADAL" clId="{85AF02C6-DDFD-49FE-85A9-BC235B223519}" dt="2025-06-11T06:44:27.785" v="15621" actId="207"/>
          <ac:spMkLst>
            <pc:docMk/>
            <pc:sldMk cId="2918403344" sldId="310"/>
            <ac:spMk id="16" creationId="{72866543-0E37-EF1B-BCE4-C796C34AD473}"/>
          </ac:spMkLst>
        </pc:spChg>
        <pc:spChg chg="add mod ord">
          <ac:chgData name="imada seiya is" userId="4e905a3c-6894-40a5-835b-f5c33d0a35a3" providerId="ADAL" clId="{85AF02C6-DDFD-49FE-85A9-BC235B223519}" dt="2025-06-25T10:09:50.626" v="24531" actId="1076"/>
          <ac:spMkLst>
            <pc:docMk/>
            <pc:sldMk cId="2918403344" sldId="310"/>
            <ac:spMk id="21" creationId="{C48E6A8E-0189-9BC8-ED09-9F4E6905102D}"/>
          </ac:spMkLst>
        </pc:spChg>
        <pc:spChg chg="add mod ord">
          <ac:chgData name="imada seiya is" userId="4e905a3c-6894-40a5-835b-f5c33d0a35a3" providerId="ADAL" clId="{85AF02C6-DDFD-49FE-85A9-BC235B223519}" dt="2025-06-25T10:09:32.611" v="24526" actId="1076"/>
          <ac:spMkLst>
            <pc:docMk/>
            <pc:sldMk cId="2918403344" sldId="310"/>
            <ac:spMk id="22" creationId="{CCD64B24-C88F-8DCF-5CD3-2F63C4E89CA6}"/>
          </ac:spMkLst>
        </pc:spChg>
        <pc:spChg chg="mod">
          <ac:chgData name="imada seiya is" userId="4e905a3c-6894-40a5-835b-f5c33d0a35a3" providerId="ADAL" clId="{85AF02C6-DDFD-49FE-85A9-BC235B223519}" dt="2025-06-11T06:44:27.785" v="15621" actId="207"/>
          <ac:spMkLst>
            <pc:docMk/>
            <pc:sldMk cId="2918403344" sldId="310"/>
            <ac:spMk id="23" creationId="{DA6633AD-D742-BAC3-2CD7-11B6011B53AA}"/>
          </ac:spMkLst>
        </pc:spChg>
        <pc:spChg chg="mod">
          <ac:chgData name="imada seiya is" userId="4e905a3c-6894-40a5-835b-f5c33d0a35a3" providerId="ADAL" clId="{85AF02C6-DDFD-49FE-85A9-BC235B223519}" dt="2025-06-11T06:44:27.785" v="15621" actId="207"/>
          <ac:spMkLst>
            <pc:docMk/>
            <pc:sldMk cId="2918403344" sldId="310"/>
            <ac:spMk id="24" creationId="{D7F02849-E61D-CE70-7D69-D556144AE431}"/>
          </ac:spMkLst>
        </pc:spChg>
        <pc:spChg chg="mod">
          <ac:chgData name="imada seiya is" userId="4e905a3c-6894-40a5-835b-f5c33d0a35a3" providerId="ADAL" clId="{85AF02C6-DDFD-49FE-85A9-BC235B223519}" dt="2025-06-11T06:44:27.785" v="15621" actId="207"/>
          <ac:spMkLst>
            <pc:docMk/>
            <pc:sldMk cId="2918403344" sldId="310"/>
            <ac:spMk id="25" creationId="{F4F05981-FE08-7E40-3220-64F211B6C998}"/>
          </ac:spMkLst>
        </pc:spChg>
        <pc:spChg chg="mod">
          <ac:chgData name="imada seiya is" userId="4e905a3c-6894-40a5-835b-f5c33d0a35a3" providerId="ADAL" clId="{85AF02C6-DDFD-49FE-85A9-BC235B223519}" dt="2025-06-11T06:44:27.785" v="15621" actId="207"/>
          <ac:spMkLst>
            <pc:docMk/>
            <pc:sldMk cId="2918403344" sldId="310"/>
            <ac:spMk id="26" creationId="{8B069FE3-0E9B-20E0-5B11-32BD8C28DE74}"/>
          </ac:spMkLst>
        </pc:spChg>
        <pc:spChg chg="mod">
          <ac:chgData name="imada seiya is" userId="4e905a3c-6894-40a5-835b-f5c33d0a35a3" providerId="ADAL" clId="{85AF02C6-DDFD-49FE-85A9-BC235B223519}" dt="2025-06-11T06:44:27.785" v="15621" actId="207"/>
          <ac:spMkLst>
            <pc:docMk/>
            <pc:sldMk cId="2918403344" sldId="310"/>
            <ac:spMk id="27" creationId="{1FCBEC2B-3FEE-1441-3E94-4A16963FE79D}"/>
          </ac:spMkLst>
        </pc:spChg>
        <pc:spChg chg="mod">
          <ac:chgData name="imada seiya is" userId="4e905a3c-6894-40a5-835b-f5c33d0a35a3" providerId="ADAL" clId="{85AF02C6-DDFD-49FE-85A9-BC235B223519}" dt="2025-06-11T06:44:27.785" v="15621" actId="207"/>
          <ac:spMkLst>
            <pc:docMk/>
            <pc:sldMk cId="2918403344" sldId="310"/>
            <ac:spMk id="28" creationId="{92835292-70F2-DC30-073C-41698BDB7F99}"/>
          </ac:spMkLst>
        </pc:spChg>
        <pc:spChg chg="add mod ord">
          <ac:chgData name="imada seiya is" userId="4e905a3c-6894-40a5-835b-f5c33d0a35a3" providerId="ADAL" clId="{85AF02C6-DDFD-49FE-85A9-BC235B223519}" dt="2025-06-18T04:42:21.444" v="23328" actId="1076"/>
          <ac:spMkLst>
            <pc:docMk/>
            <pc:sldMk cId="2918403344" sldId="310"/>
            <ac:spMk id="33" creationId="{E580DB91-9510-9BDE-D239-822014191081}"/>
          </ac:spMkLst>
        </pc:spChg>
        <pc:spChg chg="add mod">
          <ac:chgData name="imada seiya is" userId="4e905a3c-6894-40a5-835b-f5c33d0a35a3" providerId="ADAL" clId="{85AF02C6-DDFD-49FE-85A9-BC235B223519}" dt="2025-06-29T10:41:09.533" v="26362" actId="20577"/>
          <ac:spMkLst>
            <pc:docMk/>
            <pc:sldMk cId="2918403344" sldId="310"/>
            <ac:spMk id="47" creationId="{8C37BED0-036C-7A6C-C617-A8C282EAB2F0}"/>
          </ac:spMkLst>
        </pc:spChg>
        <pc:spChg chg="mod">
          <ac:chgData name="imada seiya is" userId="4e905a3c-6894-40a5-835b-f5c33d0a35a3" providerId="ADAL" clId="{85AF02C6-DDFD-49FE-85A9-BC235B223519}" dt="2025-06-11T06:44:27.785" v="15621" actId="207"/>
          <ac:spMkLst>
            <pc:docMk/>
            <pc:sldMk cId="2918403344" sldId="310"/>
            <ac:spMk id="48" creationId="{32AF03C0-D162-4E45-4E0A-6F5F68F3C346}"/>
          </ac:spMkLst>
        </pc:spChg>
        <pc:picChg chg="mod">
          <ac:chgData name="imada seiya is" userId="4e905a3c-6894-40a5-835b-f5c33d0a35a3" providerId="ADAL" clId="{85AF02C6-DDFD-49FE-85A9-BC235B223519}" dt="2025-06-11T06:44:46.685" v="15622" actId="29295"/>
          <ac:picMkLst>
            <pc:docMk/>
            <pc:sldMk cId="2918403344" sldId="310"/>
            <ac:picMk id="3" creationId="{2843E3A3-3BEC-8640-D51B-965D1544C296}"/>
          </ac:picMkLst>
        </pc:picChg>
        <pc:picChg chg="mod">
          <ac:chgData name="imada seiya is" userId="4e905a3c-6894-40a5-835b-f5c33d0a35a3" providerId="ADAL" clId="{85AF02C6-DDFD-49FE-85A9-BC235B223519}" dt="2025-06-11T06:44:46.685" v="15622" actId="29295"/>
          <ac:picMkLst>
            <pc:docMk/>
            <pc:sldMk cId="2918403344" sldId="310"/>
            <ac:picMk id="4" creationId="{4A181247-95B9-C64F-812F-B84F124113BE}"/>
          </ac:picMkLst>
        </pc:picChg>
        <pc:picChg chg="mod">
          <ac:chgData name="imada seiya is" userId="4e905a3c-6894-40a5-835b-f5c33d0a35a3" providerId="ADAL" clId="{85AF02C6-DDFD-49FE-85A9-BC235B223519}" dt="2025-06-11T06:44:46.685" v="15622" actId="29295"/>
          <ac:picMkLst>
            <pc:docMk/>
            <pc:sldMk cId="2918403344" sldId="310"/>
            <ac:picMk id="5" creationId="{61EFAFD7-C6AC-9E18-E03F-F9A0F34F2944}"/>
          </ac:picMkLst>
        </pc:picChg>
        <pc:picChg chg="mod">
          <ac:chgData name="imada seiya is" userId="4e905a3c-6894-40a5-835b-f5c33d0a35a3" providerId="ADAL" clId="{85AF02C6-DDFD-49FE-85A9-BC235B223519}" dt="2025-06-11T06:44:46.685" v="15622" actId="29295"/>
          <ac:picMkLst>
            <pc:docMk/>
            <pc:sldMk cId="2918403344" sldId="310"/>
            <ac:picMk id="6" creationId="{09ACC043-EA8A-40CE-0281-313848BE1546}"/>
          </ac:picMkLst>
        </pc:picChg>
        <pc:picChg chg="mod">
          <ac:chgData name="imada seiya is" userId="4e905a3c-6894-40a5-835b-f5c33d0a35a3" providerId="ADAL" clId="{85AF02C6-DDFD-49FE-85A9-BC235B223519}" dt="2025-06-11T06:44:46.685" v="15622" actId="29295"/>
          <ac:picMkLst>
            <pc:docMk/>
            <pc:sldMk cId="2918403344" sldId="310"/>
            <ac:picMk id="17" creationId="{B282F7AC-ED93-1FF0-DB07-DAB9E2961F06}"/>
          </ac:picMkLst>
        </pc:picChg>
        <pc:picChg chg="mod">
          <ac:chgData name="imada seiya is" userId="4e905a3c-6894-40a5-835b-f5c33d0a35a3" providerId="ADAL" clId="{85AF02C6-DDFD-49FE-85A9-BC235B223519}" dt="2025-06-11T06:44:56.329" v="15623" actId="29295"/>
          <ac:picMkLst>
            <pc:docMk/>
            <pc:sldMk cId="2918403344" sldId="310"/>
            <ac:picMk id="18" creationId="{28F5EB9C-16FE-2E6D-E8CB-592428F53956}"/>
          </ac:picMkLst>
        </pc:picChg>
        <pc:picChg chg="mod">
          <ac:chgData name="imada seiya is" userId="4e905a3c-6894-40a5-835b-f5c33d0a35a3" providerId="ADAL" clId="{85AF02C6-DDFD-49FE-85A9-BC235B223519}" dt="2025-06-11T06:44:56.329" v="15623" actId="29295"/>
          <ac:picMkLst>
            <pc:docMk/>
            <pc:sldMk cId="2918403344" sldId="310"/>
            <ac:picMk id="19" creationId="{49F86730-6176-A8C1-7939-FF42EDD6307F}"/>
          </ac:picMkLst>
        </pc:picChg>
        <pc:picChg chg="add mod">
          <ac:chgData name="imada seiya is" userId="4e905a3c-6894-40a5-835b-f5c33d0a35a3" providerId="ADAL" clId="{85AF02C6-DDFD-49FE-85A9-BC235B223519}" dt="2025-06-18T04:41:37.707" v="23319" actId="1076"/>
          <ac:picMkLst>
            <pc:docMk/>
            <pc:sldMk cId="2918403344" sldId="310"/>
            <ac:picMk id="37" creationId="{BFC9D8CF-02BB-199F-3512-F3CE3AD0308C}"/>
          </ac:picMkLst>
        </pc:picChg>
        <pc:cxnChg chg="mod">
          <ac:chgData name="imada seiya is" userId="4e905a3c-6894-40a5-835b-f5c33d0a35a3" providerId="ADAL" clId="{85AF02C6-DDFD-49FE-85A9-BC235B223519}" dt="2025-06-11T06:45:07.853" v="15624" actId="208"/>
          <ac:cxnSpMkLst>
            <pc:docMk/>
            <pc:sldMk cId="2918403344" sldId="310"/>
            <ac:cxnSpMk id="29" creationId="{0F81D2F9-B0AC-EDD9-AE0B-0D26168B4E2E}"/>
          </ac:cxnSpMkLst>
        </pc:cxnChg>
        <pc:cxnChg chg="mod">
          <ac:chgData name="imada seiya is" userId="4e905a3c-6894-40a5-835b-f5c33d0a35a3" providerId="ADAL" clId="{85AF02C6-DDFD-49FE-85A9-BC235B223519}" dt="2025-06-11T06:45:07.853" v="15624" actId="208"/>
          <ac:cxnSpMkLst>
            <pc:docMk/>
            <pc:sldMk cId="2918403344" sldId="310"/>
            <ac:cxnSpMk id="30" creationId="{60FD00D9-DCCB-96A4-2EE0-8B6D75601B4E}"/>
          </ac:cxnSpMkLst>
        </pc:cxnChg>
        <pc:cxnChg chg="mod">
          <ac:chgData name="imada seiya is" userId="4e905a3c-6894-40a5-835b-f5c33d0a35a3" providerId="ADAL" clId="{85AF02C6-DDFD-49FE-85A9-BC235B223519}" dt="2025-06-11T06:45:07.853" v="15624" actId="208"/>
          <ac:cxnSpMkLst>
            <pc:docMk/>
            <pc:sldMk cId="2918403344" sldId="310"/>
            <ac:cxnSpMk id="45" creationId="{3D6533A1-EC32-8776-203F-0DDE3DFE80B4}"/>
          </ac:cxnSpMkLst>
        </pc:cxnChg>
        <pc:cxnChg chg="mod">
          <ac:chgData name="imada seiya is" userId="4e905a3c-6894-40a5-835b-f5c33d0a35a3" providerId="ADAL" clId="{85AF02C6-DDFD-49FE-85A9-BC235B223519}" dt="2025-06-11T06:45:07.853" v="15624" actId="208"/>
          <ac:cxnSpMkLst>
            <pc:docMk/>
            <pc:sldMk cId="2918403344" sldId="310"/>
            <ac:cxnSpMk id="46" creationId="{DD09DFC0-90D7-70EB-AE7B-65C7DA3D1ECC}"/>
          </ac:cxnSpMkLst>
        </pc:cxnChg>
      </pc:sldChg>
      <pc:sldChg chg="addSp delSp modSp add mod modNotesTx">
        <pc:chgData name="imada seiya is" userId="4e905a3c-6894-40a5-835b-f5c33d0a35a3" providerId="ADAL" clId="{85AF02C6-DDFD-49FE-85A9-BC235B223519}" dt="2025-06-29T10:41:15.348" v="26364" actId="20577"/>
        <pc:sldMkLst>
          <pc:docMk/>
          <pc:sldMk cId="3777455949" sldId="311"/>
        </pc:sldMkLst>
        <pc:spChg chg="mod">
          <ac:chgData name="imada seiya is" userId="4e905a3c-6894-40a5-835b-f5c33d0a35a3" providerId="ADAL" clId="{85AF02C6-DDFD-49FE-85A9-BC235B223519}" dt="2025-06-11T07:05:44.119" v="16043" actId="20577"/>
          <ac:spMkLst>
            <pc:docMk/>
            <pc:sldMk cId="3777455949" sldId="311"/>
            <ac:spMk id="2" creationId="{1677E4FE-2DE7-350E-2EC2-7B60DF44A0F4}"/>
          </ac:spMkLst>
        </pc:spChg>
        <pc:spChg chg="add mod">
          <ac:chgData name="imada seiya is" userId="4e905a3c-6894-40a5-835b-f5c33d0a35a3" providerId="ADAL" clId="{85AF02C6-DDFD-49FE-85A9-BC235B223519}" dt="2025-06-25T10:09:23.603" v="24525" actId="1076"/>
          <ac:spMkLst>
            <pc:docMk/>
            <pc:sldMk cId="3777455949" sldId="311"/>
            <ac:spMk id="3" creationId="{150F7D00-0714-EC04-00E7-FE886E91FA19}"/>
          </ac:spMkLst>
        </pc:spChg>
        <pc:spChg chg="add mod">
          <ac:chgData name="imada seiya is" userId="4e905a3c-6894-40a5-835b-f5c33d0a35a3" providerId="ADAL" clId="{85AF02C6-DDFD-49FE-85A9-BC235B223519}" dt="2025-06-29T10:41:15.348" v="26364" actId="20577"/>
          <ac:spMkLst>
            <pc:docMk/>
            <pc:sldMk cId="3777455949" sldId="311"/>
            <ac:spMk id="4" creationId="{412FF8E7-8975-F4CC-FC35-ECE4538153A4}"/>
          </ac:spMkLst>
        </pc:spChg>
        <pc:spChg chg="del">
          <ac:chgData name="imada seiya is" userId="4e905a3c-6894-40a5-835b-f5c33d0a35a3" providerId="ADAL" clId="{85AF02C6-DDFD-49FE-85A9-BC235B223519}" dt="2025-06-11T07:06:18.303" v="16143" actId="478"/>
          <ac:spMkLst>
            <pc:docMk/>
            <pc:sldMk cId="3777455949" sldId="311"/>
            <ac:spMk id="8" creationId="{6CD34E64-3ECF-D399-F474-B64751377BDB}"/>
          </ac:spMkLst>
        </pc:spChg>
        <pc:spChg chg="del">
          <ac:chgData name="imada seiya is" userId="4e905a3c-6894-40a5-835b-f5c33d0a35a3" providerId="ADAL" clId="{85AF02C6-DDFD-49FE-85A9-BC235B223519}" dt="2025-06-11T07:06:18.303" v="16143" actId="478"/>
          <ac:spMkLst>
            <pc:docMk/>
            <pc:sldMk cId="3777455949" sldId="311"/>
            <ac:spMk id="9" creationId="{B8C5350C-CD2E-0DAE-EC07-A7EF62CF7CF8}"/>
          </ac:spMkLst>
        </pc:spChg>
        <pc:spChg chg="del">
          <ac:chgData name="imada seiya is" userId="4e905a3c-6894-40a5-835b-f5c33d0a35a3" providerId="ADAL" clId="{85AF02C6-DDFD-49FE-85A9-BC235B223519}" dt="2025-06-11T07:06:18.303" v="16143" actId="478"/>
          <ac:spMkLst>
            <pc:docMk/>
            <pc:sldMk cId="3777455949" sldId="311"/>
            <ac:spMk id="10" creationId="{E0B39C51-9294-1583-31A2-C96EFAE5C3DF}"/>
          </ac:spMkLst>
        </pc:spChg>
        <pc:spChg chg="del">
          <ac:chgData name="imada seiya is" userId="4e905a3c-6894-40a5-835b-f5c33d0a35a3" providerId="ADAL" clId="{85AF02C6-DDFD-49FE-85A9-BC235B223519}" dt="2025-06-11T07:06:18.303" v="16143" actId="478"/>
          <ac:spMkLst>
            <pc:docMk/>
            <pc:sldMk cId="3777455949" sldId="311"/>
            <ac:spMk id="11" creationId="{E212690E-9F6B-6F1D-B486-62A5E4EF67D7}"/>
          </ac:spMkLst>
        </pc:spChg>
        <pc:spChg chg="del">
          <ac:chgData name="imada seiya is" userId="4e905a3c-6894-40a5-835b-f5c33d0a35a3" providerId="ADAL" clId="{85AF02C6-DDFD-49FE-85A9-BC235B223519}" dt="2025-06-11T07:06:18.303" v="16143" actId="478"/>
          <ac:spMkLst>
            <pc:docMk/>
            <pc:sldMk cId="3777455949" sldId="311"/>
            <ac:spMk id="12" creationId="{2AC0F1F8-C296-4AA3-0FC9-87CF9183FDED}"/>
          </ac:spMkLst>
        </pc:spChg>
        <pc:spChg chg="del">
          <ac:chgData name="imada seiya is" userId="4e905a3c-6894-40a5-835b-f5c33d0a35a3" providerId="ADAL" clId="{85AF02C6-DDFD-49FE-85A9-BC235B223519}" dt="2025-06-11T07:06:18.303" v="16143" actId="478"/>
          <ac:spMkLst>
            <pc:docMk/>
            <pc:sldMk cId="3777455949" sldId="311"/>
            <ac:spMk id="13" creationId="{92E07819-804D-33FC-FDB1-F9C65B2FFD98}"/>
          </ac:spMkLst>
        </pc:spChg>
        <pc:spChg chg="del">
          <ac:chgData name="imada seiya is" userId="4e905a3c-6894-40a5-835b-f5c33d0a35a3" providerId="ADAL" clId="{85AF02C6-DDFD-49FE-85A9-BC235B223519}" dt="2025-06-11T07:06:18.303" v="16143" actId="478"/>
          <ac:spMkLst>
            <pc:docMk/>
            <pc:sldMk cId="3777455949" sldId="311"/>
            <ac:spMk id="14" creationId="{7BC47E90-F757-2FF1-D172-B917B617A155}"/>
          </ac:spMkLst>
        </pc:spChg>
        <pc:spChg chg="del">
          <ac:chgData name="imada seiya is" userId="4e905a3c-6894-40a5-835b-f5c33d0a35a3" providerId="ADAL" clId="{85AF02C6-DDFD-49FE-85A9-BC235B223519}" dt="2025-06-11T07:06:18.303" v="16143" actId="478"/>
          <ac:spMkLst>
            <pc:docMk/>
            <pc:sldMk cId="3777455949" sldId="311"/>
            <ac:spMk id="15" creationId="{F85F6D6B-2143-2970-7A42-FE23ED48268C}"/>
          </ac:spMkLst>
        </pc:spChg>
        <pc:spChg chg="del">
          <ac:chgData name="imada seiya is" userId="4e905a3c-6894-40a5-835b-f5c33d0a35a3" providerId="ADAL" clId="{85AF02C6-DDFD-49FE-85A9-BC235B223519}" dt="2025-06-11T07:06:18.303" v="16143" actId="478"/>
          <ac:spMkLst>
            <pc:docMk/>
            <pc:sldMk cId="3777455949" sldId="311"/>
            <ac:spMk id="16" creationId="{72866543-0E37-EF1B-BCE4-C796C34AD473}"/>
          </ac:spMkLst>
        </pc:spChg>
        <pc:spChg chg="del">
          <ac:chgData name="imada seiya is" userId="4e905a3c-6894-40a5-835b-f5c33d0a35a3" providerId="ADAL" clId="{85AF02C6-DDFD-49FE-85A9-BC235B223519}" dt="2025-06-11T07:06:18.303" v="16143" actId="478"/>
          <ac:spMkLst>
            <pc:docMk/>
            <pc:sldMk cId="3777455949" sldId="311"/>
            <ac:spMk id="21" creationId="{C48E6A8E-0189-9BC8-ED09-9F4E6905102D}"/>
          </ac:spMkLst>
        </pc:spChg>
        <pc:spChg chg="del">
          <ac:chgData name="imada seiya is" userId="4e905a3c-6894-40a5-835b-f5c33d0a35a3" providerId="ADAL" clId="{85AF02C6-DDFD-49FE-85A9-BC235B223519}" dt="2025-06-11T07:06:18.303" v="16143" actId="478"/>
          <ac:spMkLst>
            <pc:docMk/>
            <pc:sldMk cId="3777455949" sldId="311"/>
            <ac:spMk id="22" creationId="{CCD64B24-C88F-8DCF-5CD3-2F63C4E89CA6}"/>
          </ac:spMkLst>
        </pc:spChg>
        <pc:spChg chg="del">
          <ac:chgData name="imada seiya is" userId="4e905a3c-6894-40a5-835b-f5c33d0a35a3" providerId="ADAL" clId="{85AF02C6-DDFD-49FE-85A9-BC235B223519}" dt="2025-06-11T07:06:18.303" v="16143" actId="478"/>
          <ac:spMkLst>
            <pc:docMk/>
            <pc:sldMk cId="3777455949" sldId="311"/>
            <ac:spMk id="23" creationId="{DA6633AD-D742-BAC3-2CD7-11B6011B53AA}"/>
          </ac:spMkLst>
        </pc:spChg>
        <pc:spChg chg="del">
          <ac:chgData name="imada seiya is" userId="4e905a3c-6894-40a5-835b-f5c33d0a35a3" providerId="ADAL" clId="{85AF02C6-DDFD-49FE-85A9-BC235B223519}" dt="2025-06-11T07:06:18.303" v="16143" actId="478"/>
          <ac:spMkLst>
            <pc:docMk/>
            <pc:sldMk cId="3777455949" sldId="311"/>
            <ac:spMk id="24" creationId="{D7F02849-E61D-CE70-7D69-D556144AE431}"/>
          </ac:spMkLst>
        </pc:spChg>
        <pc:spChg chg="del">
          <ac:chgData name="imada seiya is" userId="4e905a3c-6894-40a5-835b-f5c33d0a35a3" providerId="ADAL" clId="{85AF02C6-DDFD-49FE-85A9-BC235B223519}" dt="2025-06-11T07:06:18.303" v="16143" actId="478"/>
          <ac:spMkLst>
            <pc:docMk/>
            <pc:sldMk cId="3777455949" sldId="311"/>
            <ac:spMk id="25" creationId="{F4F05981-FE08-7E40-3220-64F211B6C998}"/>
          </ac:spMkLst>
        </pc:spChg>
        <pc:spChg chg="del">
          <ac:chgData name="imada seiya is" userId="4e905a3c-6894-40a5-835b-f5c33d0a35a3" providerId="ADAL" clId="{85AF02C6-DDFD-49FE-85A9-BC235B223519}" dt="2025-06-11T07:06:18.303" v="16143" actId="478"/>
          <ac:spMkLst>
            <pc:docMk/>
            <pc:sldMk cId="3777455949" sldId="311"/>
            <ac:spMk id="26" creationId="{8B069FE3-0E9B-20E0-5B11-32BD8C28DE74}"/>
          </ac:spMkLst>
        </pc:spChg>
        <pc:spChg chg="del">
          <ac:chgData name="imada seiya is" userId="4e905a3c-6894-40a5-835b-f5c33d0a35a3" providerId="ADAL" clId="{85AF02C6-DDFD-49FE-85A9-BC235B223519}" dt="2025-06-11T07:06:18.303" v="16143" actId="478"/>
          <ac:spMkLst>
            <pc:docMk/>
            <pc:sldMk cId="3777455949" sldId="311"/>
            <ac:spMk id="27" creationId="{1FCBEC2B-3FEE-1441-3E94-4A16963FE79D}"/>
          </ac:spMkLst>
        </pc:spChg>
        <pc:spChg chg="del">
          <ac:chgData name="imada seiya is" userId="4e905a3c-6894-40a5-835b-f5c33d0a35a3" providerId="ADAL" clId="{85AF02C6-DDFD-49FE-85A9-BC235B223519}" dt="2025-06-11T07:06:18.303" v="16143" actId="478"/>
          <ac:spMkLst>
            <pc:docMk/>
            <pc:sldMk cId="3777455949" sldId="311"/>
            <ac:spMk id="28" creationId="{92835292-70F2-DC30-073C-41698BDB7F99}"/>
          </ac:spMkLst>
        </pc:spChg>
        <pc:spChg chg="del">
          <ac:chgData name="imada seiya is" userId="4e905a3c-6894-40a5-835b-f5c33d0a35a3" providerId="ADAL" clId="{85AF02C6-DDFD-49FE-85A9-BC235B223519}" dt="2025-06-11T07:06:42.944" v="16145" actId="478"/>
          <ac:spMkLst>
            <pc:docMk/>
            <pc:sldMk cId="3777455949" sldId="311"/>
            <ac:spMk id="32" creationId="{4C3062F7-FF90-A9D0-FB2A-616BD19BF617}"/>
          </ac:spMkLst>
        </pc:spChg>
        <pc:spChg chg="del">
          <ac:chgData name="imada seiya is" userId="4e905a3c-6894-40a5-835b-f5c33d0a35a3" providerId="ADAL" clId="{85AF02C6-DDFD-49FE-85A9-BC235B223519}" dt="2025-06-11T07:06:18.303" v="16143" actId="478"/>
          <ac:spMkLst>
            <pc:docMk/>
            <pc:sldMk cId="3777455949" sldId="311"/>
            <ac:spMk id="33" creationId="{E580DB91-9510-9BDE-D239-822014191081}"/>
          </ac:spMkLst>
        </pc:spChg>
        <pc:spChg chg="del">
          <ac:chgData name="imada seiya is" userId="4e905a3c-6894-40a5-835b-f5c33d0a35a3" providerId="ADAL" clId="{85AF02C6-DDFD-49FE-85A9-BC235B223519}" dt="2025-06-11T07:06:18.303" v="16143" actId="478"/>
          <ac:spMkLst>
            <pc:docMk/>
            <pc:sldMk cId="3777455949" sldId="311"/>
            <ac:spMk id="34" creationId="{A2B37246-200A-1223-BDCC-E7708F25B909}"/>
          </ac:spMkLst>
        </pc:spChg>
        <pc:spChg chg="del">
          <ac:chgData name="imada seiya is" userId="4e905a3c-6894-40a5-835b-f5c33d0a35a3" providerId="ADAL" clId="{85AF02C6-DDFD-49FE-85A9-BC235B223519}" dt="2025-06-11T07:06:18.303" v="16143" actId="478"/>
          <ac:spMkLst>
            <pc:docMk/>
            <pc:sldMk cId="3777455949" sldId="311"/>
            <ac:spMk id="35" creationId="{3AF8A7D3-3A73-0922-6032-2D5D7D52CC5B}"/>
          </ac:spMkLst>
        </pc:spChg>
        <pc:spChg chg="del">
          <ac:chgData name="imada seiya is" userId="4e905a3c-6894-40a5-835b-f5c33d0a35a3" providerId="ADAL" clId="{85AF02C6-DDFD-49FE-85A9-BC235B223519}" dt="2025-06-11T07:06:18.303" v="16143" actId="478"/>
          <ac:spMkLst>
            <pc:docMk/>
            <pc:sldMk cId="3777455949" sldId="311"/>
            <ac:spMk id="36" creationId="{BBD8EE88-06AB-FC57-FF15-C57C0D2E4D02}"/>
          </ac:spMkLst>
        </pc:spChg>
        <pc:spChg chg="del">
          <ac:chgData name="imada seiya is" userId="4e905a3c-6894-40a5-835b-f5c33d0a35a3" providerId="ADAL" clId="{85AF02C6-DDFD-49FE-85A9-BC235B223519}" dt="2025-06-11T07:06:18.303" v="16143" actId="478"/>
          <ac:spMkLst>
            <pc:docMk/>
            <pc:sldMk cId="3777455949" sldId="311"/>
            <ac:spMk id="39" creationId="{88A22DB6-4184-A161-62DB-F6502A3A7F88}"/>
          </ac:spMkLst>
        </pc:spChg>
        <pc:spChg chg="del">
          <ac:chgData name="imada seiya is" userId="4e905a3c-6894-40a5-835b-f5c33d0a35a3" providerId="ADAL" clId="{85AF02C6-DDFD-49FE-85A9-BC235B223519}" dt="2025-06-11T07:06:18.303" v="16143" actId="478"/>
          <ac:spMkLst>
            <pc:docMk/>
            <pc:sldMk cId="3777455949" sldId="311"/>
            <ac:spMk id="40" creationId="{CCB221E0-1438-9B02-D52B-376D9511802E}"/>
          </ac:spMkLst>
        </pc:spChg>
        <pc:spChg chg="del">
          <ac:chgData name="imada seiya is" userId="4e905a3c-6894-40a5-835b-f5c33d0a35a3" providerId="ADAL" clId="{85AF02C6-DDFD-49FE-85A9-BC235B223519}" dt="2025-06-11T07:06:18.303" v="16143" actId="478"/>
          <ac:spMkLst>
            <pc:docMk/>
            <pc:sldMk cId="3777455949" sldId="311"/>
            <ac:spMk id="43" creationId="{F2156344-67A3-BFA4-10A4-A404D699FD29}"/>
          </ac:spMkLst>
        </pc:spChg>
        <pc:spChg chg="del">
          <ac:chgData name="imada seiya is" userId="4e905a3c-6894-40a5-835b-f5c33d0a35a3" providerId="ADAL" clId="{85AF02C6-DDFD-49FE-85A9-BC235B223519}" dt="2025-06-11T07:06:18.303" v="16143" actId="478"/>
          <ac:spMkLst>
            <pc:docMk/>
            <pc:sldMk cId="3777455949" sldId="311"/>
            <ac:spMk id="44" creationId="{52D58017-BB40-6F2E-0D88-D02FCCC1AA80}"/>
          </ac:spMkLst>
        </pc:spChg>
        <pc:spChg chg="add mod">
          <ac:chgData name="imada seiya is" userId="4e905a3c-6894-40a5-835b-f5c33d0a35a3" providerId="ADAL" clId="{85AF02C6-DDFD-49FE-85A9-BC235B223519}" dt="2025-06-11T07:06:39.058" v="16144"/>
          <ac:spMkLst>
            <pc:docMk/>
            <pc:sldMk cId="3777455949" sldId="311"/>
            <ac:spMk id="47" creationId="{3606D5FC-7F3D-A4F2-D5E3-551B5F8AA38A}"/>
          </ac:spMkLst>
        </pc:spChg>
        <pc:spChg chg="del">
          <ac:chgData name="imada seiya is" userId="4e905a3c-6894-40a5-835b-f5c33d0a35a3" providerId="ADAL" clId="{85AF02C6-DDFD-49FE-85A9-BC235B223519}" dt="2025-06-11T07:06:18.303" v="16143" actId="478"/>
          <ac:spMkLst>
            <pc:docMk/>
            <pc:sldMk cId="3777455949" sldId="311"/>
            <ac:spMk id="48" creationId="{32AF03C0-D162-4E45-4E0A-6F5F68F3C346}"/>
          </ac:spMkLst>
        </pc:spChg>
        <pc:spChg chg="del">
          <ac:chgData name="imada seiya is" userId="4e905a3c-6894-40a5-835b-f5c33d0a35a3" providerId="ADAL" clId="{85AF02C6-DDFD-49FE-85A9-BC235B223519}" dt="2025-06-11T07:06:42.944" v="16145" actId="478"/>
          <ac:spMkLst>
            <pc:docMk/>
            <pc:sldMk cId="3777455949" sldId="311"/>
            <ac:spMk id="52" creationId="{BA463678-2FC6-8941-3751-B406655FFC4D}"/>
          </ac:spMkLst>
        </pc:spChg>
        <pc:spChg chg="add mod">
          <ac:chgData name="imada seiya is" userId="4e905a3c-6894-40a5-835b-f5c33d0a35a3" providerId="ADAL" clId="{85AF02C6-DDFD-49FE-85A9-BC235B223519}" dt="2025-06-11T07:06:39.058" v="16144"/>
          <ac:spMkLst>
            <pc:docMk/>
            <pc:sldMk cId="3777455949" sldId="311"/>
            <ac:spMk id="53" creationId="{54F4ECBD-21CF-8E68-8121-EBFB63273D04}"/>
          </ac:spMkLst>
        </pc:spChg>
        <pc:spChg chg="del">
          <ac:chgData name="imada seiya is" userId="4e905a3c-6894-40a5-835b-f5c33d0a35a3" providerId="ADAL" clId="{85AF02C6-DDFD-49FE-85A9-BC235B223519}" dt="2025-06-11T07:06:18.303" v="16143" actId="478"/>
          <ac:spMkLst>
            <pc:docMk/>
            <pc:sldMk cId="3777455949" sldId="311"/>
            <ac:spMk id="54" creationId="{3EF786FE-4A58-6F8F-59B8-875C41B3C05C}"/>
          </ac:spMkLst>
        </pc:spChg>
        <pc:spChg chg="del">
          <ac:chgData name="imada seiya is" userId="4e905a3c-6894-40a5-835b-f5c33d0a35a3" providerId="ADAL" clId="{85AF02C6-DDFD-49FE-85A9-BC235B223519}" dt="2025-06-11T07:06:18.303" v="16143" actId="478"/>
          <ac:spMkLst>
            <pc:docMk/>
            <pc:sldMk cId="3777455949" sldId="311"/>
            <ac:spMk id="55" creationId="{A11FA19D-D6E7-325C-7002-BB138AFB5A48}"/>
          </ac:spMkLst>
        </pc:spChg>
        <pc:spChg chg="add mod">
          <ac:chgData name="imada seiya is" userId="4e905a3c-6894-40a5-835b-f5c33d0a35a3" providerId="ADAL" clId="{85AF02C6-DDFD-49FE-85A9-BC235B223519}" dt="2025-06-11T07:06:39.058" v="16144"/>
          <ac:spMkLst>
            <pc:docMk/>
            <pc:sldMk cId="3777455949" sldId="311"/>
            <ac:spMk id="56" creationId="{0362DB33-40C6-1170-4036-CE69349E6A43}"/>
          </ac:spMkLst>
        </pc:spChg>
        <pc:spChg chg="del">
          <ac:chgData name="imada seiya is" userId="4e905a3c-6894-40a5-835b-f5c33d0a35a3" providerId="ADAL" clId="{85AF02C6-DDFD-49FE-85A9-BC235B223519}" dt="2025-06-11T07:06:18.303" v="16143" actId="478"/>
          <ac:spMkLst>
            <pc:docMk/>
            <pc:sldMk cId="3777455949" sldId="311"/>
            <ac:spMk id="57" creationId="{F938C42E-E17D-6EAF-AC16-C7190DE35C87}"/>
          </ac:spMkLst>
        </pc:spChg>
        <pc:spChg chg="del">
          <ac:chgData name="imada seiya is" userId="4e905a3c-6894-40a5-835b-f5c33d0a35a3" providerId="ADAL" clId="{85AF02C6-DDFD-49FE-85A9-BC235B223519}" dt="2025-06-11T07:06:18.303" v="16143" actId="478"/>
          <ac:spMkLst>
            <pc:docMk/>
            <pc:sldMk cId="3777455949" sldId="311"/>
            <ac:spMk id="58" creationId="{8A07730F-BF29-C005-B6D7-98284A6E7CE0}"/>
          </ac:spMkLst>
        </pc:spChg>
        <pc:spChg chg="del">
          <ac:chgData name="imada seiya is" userId="4e905a3c-6894-40a5-835b-f5c33d0a35a3" providerId="ADAL" clId="{85AF02C6-DDFD-49FE-85A9-BC235B223519}" dt="2025-06-11T07:06:18.303" v="16143" actId="478"/>
          <ac:spMkLst>
            <pc:docMk/>
            <pc:sldMk cId="3777455949" sldId="311"/>
            <ac:spMk id="60" creationId="{76FFE3A8-7158-14AF-EC3C-09EDB2FE41C3}"/>
          </ac:spMkLst>
        </pc:spChg>
        <pc:spChg chg="del">
          <ac:chgData name="imada seiya is" userId="4e905a3c-6894-40a5-835b-f5c33d0a35a3" providerId="ADAL" clId="{85AF02C6-DDFD-49FE-85A9-BC235B223519}" dt="2025-06-11T07:06:18.303" v="16143" actId="478"/>
          <ac:spMkLst>
            <pc:docMk/>
            <pc:sldMk cId="3777455949" sldId="311"/>
            <ac:spMk id="61" creationId="{2EF41917-522A-0F38-22B8-FE6EA18F1643}"/>
          </ac:spMkLst>
        </pc:spChg>
        <pc:spChg chg="del">
          <ac:chgData name="imada seiya is" userId="4e905a3c-6894-40a5-835b-f5c33d0a35a3" providerId="ADAL" clId="{85AF02C6-DDFD-49FE-85A9-BC235B223519}" dt="2025-06-11T07:06:18.303" v="16143" actId="478"/>
          <ac:spMkLst>
            <pc:docMk/>
            <pc:sldMk cId="3777455949" sldId="311"/>
            <ac:spMk id="62" creationId="{E0E40F76-4954-7B22-CC12-AD91B04A10C4}"/>
          </ac:spMkLst>
        </pc:spChg>
        <pc:spChg chg="del">
          <ac:chgData name="imada seiya is" userId="4e905a3c-6894-40a5-835b-f5c33d0a35a3" providerId="ADAL" clId="{85AF02C6-DDFD-49FE-85A9-BC235B223519}" dt="2025-06-11T07:06:18.303" v="16143" actId="478"/>
          <ac:spMkLst>
            <pc:docMk/>
            <pc:sldMk cId="3777455949" sldId="311"/>
            <ac:spMk id="63" creationId="{F52A9100-ADED-FE14-DC59-20AFD4B6E817}"/>
          </ac:spMkLst>
        </pc:spChg>
        <pc:spChg chg="add mod">
          <ac:chgData name="imada seiya is" userId="4e905a3c-6894-40a5-835b-f5c33d0a35a3" providerId="ADAL" clId="{85AF02C6-DDFD-49FE-85A9-BC235B223519}" dt="2025-06-11T07:06:39.058" v="16144"/>
          <ac:spMkLst>
            <pc:docMk/>
            <pc:sldMk cId="3777455949" sldId="311"/>
            <ac:spMk id="64" creationId="{214FF701-77D3-1134-4DE6-8CCBFA978578}"/>
          </ac:spMkLst>
        </pc:spChg>
        <pc:spChg chg="add mod">
          <ac:chgData name="imada seiya is" userId="4e905a3c-6894-40a5-835b-f5c33d0a35a3" providerId="ADAL" clId="{85AF02C6-DDFD-49FE-85A9-BC235B223519}" dt="2025-06-11T07:06:39.058" v="16144"/>
          <ac:spMkLst>
            <pc:docMk/>
            <pc:sldMk cId="3777455949" sldId="311"/>
            <ac:spMk id="65" creationId="{2FDE575B-940A-8F33-F848-6750EB834487}"/>
          </ac:spMkLst>
        </pc:spChg>
        <pc:spChg chg="add mod">
          <ac:chgData name="imada seiya is" userId="4e905a3c-6894-40a5-835b-f5c33d0a35a3" providerId="ADAL" clId="{85AF02C6-DDFD-49FE-85A9-BC235B223519}" dt="2025-06-11T07:06:39.058" v="16144"/>
          <ac:spMkLst>
            <pc:docMk/>
            <pc:sldMk cId="3777455949" sldId="311"/>
            <ac:spMk id="68" creationId="{A08C2326-2B23-9F93-223B-687C76794308}"/>
          </ac:spMkLst>
        </pc:spChg>
        <pc:spChg chg="add del mod">
          <ac:chgData name="imada seiya is" userId="4e905a3c-6894-40a5-835b-f5c33d0a35a3" providerId="ADAL" clId="{85AF02C6-DDFD-49FE-85A9-BC235B223519}" dt="2025-06-25T10:09:18.265" v="24523" actId="478"/>
          <ac:spMkLst>
            <pc:docMk/>
            <pc:sldMk cId="3777455949" sldId="311"/>
            <ac:spMk id="70" creationId="{6B284131-68E8-9492-D69F-5168D7BD5B5B}"/>
          </ac:spMkLst>
        </pc:spChg>
        <pc:spChg chg="add mod">
          <ac:chgData name="imada seiya is" userId="4e905a3c-6894-40a5-835b-f5c33d0a35a3" providerId="ADAL" clId="{85AF02C6-DDFD-49FE-85A9-BC235B223519}" dt="2025-06-11T07:06:39.058" v="16144"/>
          <ac:spMkLst>
            <pc:docMk/>
            <pc:sldMk cId="3777455949" sldId="311"/>
            <ac:spMk id="71" creationId="{8E0C4194-B7EA-23C2-82A4-01243B793DC6}"/>
          </ac:spMkLst>
        </pc:spChg>
        <pc:spChg chg="add mod">
          <ac:chgData name="imada seiya is" userId="4e905a3c-6894-40a5-835b-f5c33d0a35a3" providerId="ADAL" clId="{85AF02C6-DDFD-49FE-85A9-BC235B223519}" dt="2025-06-11T07:06:39.058" v="16144"/>
          <ac:spMkLst>
            <pc:docMk/>
            <pc:sldMk cId="3777455949" sldId="311"/>
            <ac:spMk id="74" creationId="{FEC5A4CA-EA02-C0F4-8A01-0A882746ABCA}"/>
          </ac:spMkLst>
        </pc:spChg>
        <pc:spChg chg="add mod">
          <ac:chgData name="imada seiya is" userId="4e905a3c-6894-40a5-835b-f5c33d0a35a3" providerId="ADAL" clId="{85AF02C6-DDFD-49FE-85A9-BC235B223519}" dt="2025-06-11T07:06:39.058" v="16144"/>
          <ac:spMkLst>
            <pc:docMk/>
            <pc:sldMk cId="3777455949" sldId="311"/>
            <ac:spMk id="75" creationId="{4E571ED9-E3D9-E460-F385-532788CDEADA}"/>
          </ac:spMkLst>
        </pc:spChg>
        <pc:spChg chg="add mod">
          <ac:chgData name="imada seiya is" userId="4e905a3c-6894-40a5-835b-f5c33d0a35a3" providerId="ADAL" clId="{85AF02C6-DDFD-49FE-85A9-BC235B223519}" dt="2025-06-11T07:06:39.058" v="16144"/>
          <ac:spMkLst>
            <pc:docMk/>
            <pc:sldMk cId="3777455949" sldId="311"/>
            <ac:spMk id="78" creationId="{B98B023B-5073-DC8D-6AC1-AA1A7229DFE2}"/>
          </ac:spMkLst>
        </pc:spChg>
        <pc:spChg chg="add mod">
          <ac:chgData name="imada seiya is" userId="4e905a3c-6894-40a5-835b-f5c33d0a35a3" providerId="ADAL" clId="{85AF02C6-DDFD-49FE-85A9-BC235B223519}" dt="2025-06-11T07:06:39.058" v="16144"/>
          <ac:spMkLst>
            <pc:docMk/>
            <pc:sldMk cId="3777455949" sldId="311"/>
            <ac:spMk id="79" creationId="{0B53FE92-899E-A92C-F2E0-E9F9B43B008E}"/>
          </ac:spMkLst>
        </pc:spChg>
        <pc:spChg chg="add mod">
          <ac:chgData name="imada seiya is" userId="4e905a3c-6894-40a5-835b-f5c33d0a35a3" providerId="ADAL" clId="{85AF02C6-DDFD-49FE-85A9-BC235B223519}" dt="2025-06-11T07:06:39.058" v="16144"/>
          <ac:spMkLst>
            <pc:docMk/>
            <pc:sldMk cId="3777455949" sldId="311"/>
            <ac:spMk id="81" creationId="{322BF4F3-6CFC-EE85-2ADB-6A626116CD50}"/>
          </ac:spMkLst>
        </pc:spChg>
        <pc:spChg chg="add mod">
          <ac:chgData name="imada seiya is" userId="4e905a3c-6894-40a5-835b-f5c33d0a35a3" providerId="ADAL" clId="{85AF02C6-DDFD-49FE-85A9-BC235B223519}" dt="2025-06-11T07:06:39.058" v="16144"/>
          <ac:spMkLst>
            <pc:docMk/>
            <pc:sldMk cId="3777455949" sldId="311"/>
            <ac:spMk id="83" creationId="{16E64119-A361-E60A-D043-3F4D2790C3DE}"/>
          </ac:spMkLst>
        </pc:spChg>
        <pc:spChg chg="add mod">
          <ac:chgData name="imada seiya is" userId="4e905a3c-6894-40a5-835b-f5c33d0a35a3" providerId="ADAL" clId="{85AF02C6-DDFD-49FE-85A9-BC235B223519}" dt="2025-06-11T07:09:00.448" v="16159" actId="1076"/>
          <ac:spMkLst>
            <pc:docMk/>
            <pc:sldMk cId="3777455949" sldId="311"/>
            <ac:spMk id="86" creationId="{30EFEBF5-9A38-8D49-5022-506B97530A98}"/>
          </ac:spMkLst>
        </pc:spChg>
        <pc:spChg chg="add mod">
          <ac:chgData name="imada seiya is" userId="4e905a3c-6894-40a5-835b-f5c33d0a35a3" providerId="ADAL" clId="{85AF02C6-DDFD-49FE-85A9-BC235B223519}" dt="2025-06-11T07:09:00.448" v="16159" actId="1076"/>
          <ac:spMkLst>
            <pc:docMk/>
            <pc:sldMk cId="3777455949" sldId="311"/>
            <ac:spMk id="87" creationId="{EA511091-1D7F-821C-64CA-9ECAF0D7EFDE}"/>
          </ac:spMkLst>
        </pc:spChg>
        <pc:spChg chg="add mod">
          <ac:chgData name="imada seiya is" userId="4e905a3c-6894-40a5-835b-f5c33d0a35a3" providerId="ADAL" clId="{85AF02C6-DDFD-49FE-85A9-BC235B223519}" dt="2025-06-11T07:09:00.448" v="16159" actId="1076"/>
          <ac:spMkLst>
            <pc:docMk/>
            <pc:sldMk cId="3777455949" sldId="311"/>
            <ac:spMk id="88" creationId="{A3F0CC50-B8AB-8DFC-8829-C6C54F6A6BB1}"/>
          </ac:spMkLst>
        </pc:spChg>
        <pc:spChg chg="add mod">
          <ac:chgData name="imada seiya is" userId="4e905a3c-6894-40a5-835b-f5c33d0a35a3" providerId="ADAL" clId="{85AF02C6-DDFD-49FE-85A9-BC235B223519}" dt="2025-06-11T07:09:00.448" v="16159" actId="1076"/>
          <ac:spMkLst>
            <pc:docMk/>
            <pc:sldMk cId="3777455949" sldId="311"/>
            <ac:spMk id="89" creationId="{5D72ECEA-08F2-A522-2BEA-8A7C37B3E83D}"/>
          </ac:spMkLst>
        </pc:spChg>
        <pc:spChg chg="add mod">
          <ac:chgData name="imada seiya is" userId="4e905a3c-6894-40a5-835b-f5c33d0a35a3" providerId="ADAL" clId="{85AF02C6-DDFD-49FE-85A9-BC235B223519}" dt="2025-06-11T07:09:00.448" v="16159" actId="1076"/>
          <ac:spMkLst>
            <pc:docMk/>
            <pc:sldMk cId="3777455949" sldId="311"/>
            <ac:spMk id="90" creationId="{8063B4C4-5A76-0BBE-8DB8-C59B4A47FDED}"/>
          </ac:spMkLst>
        </pc:spChg>
        <pc:spChg chg="add mod">
          <ac:chgData name="imada seiya is" userId="4e905a3c-6894-40a5-835b-f5c33d0a35a3" providerId="ADAL" clId="{85AF02C6-DDFD-49FE-85A9-BC235B223519}" dt="2025-06-11T07:09:00.448" v="16159" actId="1076"/>
          <ac:spMkLst>
            <pc:docMk/>
            <pc:sldMk cId="3777455949" sldId="311"/>
            <ac:spMk id="91" creationId="{891C803A-F517-C21E-3306-7396AB1E150C}"/>
          </ac:spMkLst>
        </pc:spChg>
        <pc:spChg chg="add mod">
          <ac:chgData name="imada seiya is" userId="4e905a3c-6894-40a5-835b-f5c33d0a35a3" providerId="ADAL" clId="{85AF02C6-DDFD-49FE-85A9-BC235B223519}" dt="2025-06-11T07:09:00.448" v="16159" actId="1076"/>
          <ac:spMkLst>
            <pc:docMk/>
            <pc:sldMk cId="3777455949" sldId="311"/>
            <ac:spMk id="93" creationId="{8C2AB03B-4AC4-6485-6235-776B4FCCDC9A}"/>
          </ac:spMkLst>
        </pc:spChg>
        <pc:spChg chg="add mod">
          <ac:chgData name="imada seiya is" userId="4e905a3c-6894-40a5-835b-f5c33d0a35a3" providerId="ADAL" clId="{85AF02C6-DDFD-49FE-85A9-BC235B223519}" dt="2025-06-11T07:51:36.349" v="17097" actId="1038"/>
          <ac:spMkLst>
            <pc:docMk/>
            <pc:sldMk cId="3777455949" sldId="311"/>
            <ac:spMk id="95" creationId="{4CF7EE2C-F1ED-362F-7906-8D9EF6B6402D}"/>
          </ac:spMkLst>
        </pc:spChg>
        <pc:spChg chg="add mod">
          <ac:chgData name="imada seiya is" userId="4e905a3c-6894-40a5-835b-f5c33d0a35a3" providerId="ADAL" clId="{85AF02C6-DDFD-49FE-85A9-BC235B223519}" dt="2025-06-11T07:51:36.349" v="17097" actId="1038"/>
          <ac:spMkLst>
            <pc:docMk/>
            <pc:sldMk cId="3777455949" sldId="311"/>
            <ac:spMk id="96" creationId="{651E4C71-04A9-7BA9-773E-FBAF3D77249F}"/>
          </ac:spMkLst>
        </pc:spChg>
        <pc:spChg chg="add mod">
          <ac:chgData name="imada seiya is" userId="4e905a3c-6894-40a5-835b-f5c33d0a35a3" providerId="ADAL" clId="{85AF02C6-DDFD-49FE-85A9-BC235B223519}" dt="2025-06-11T07:51:36.349" v="17097" actId="1038"/>
          <ac:spMkLst>
            <pc:docMk/>
            <pc:sldMk cId="3777455949" sldId="311"/>
            <ac:spMk id="97" creationId="{69F275CB-6AD6-AD05-E4B5-8291530CD30A}"/>
          </ac:spMkLst>
        </pc:spChg>
        <pc:spChg chg="add mod">
          <ac:chgData name="imada seiya is" userId="4e905a3c-6894-40a5-835b-f5c33d0a35a3" providerId="ADAL" clId="{85AF02C6-DDFD-49FE-85A9-BC235B223519}" dt="2025-06-11T07:51:36.349" v="17097" actId="1038"/>
          <ac:spMkLst>
            <pc:docMk/>
            <pc:sldMk cId="3777455949" sldId="311"/>
            <ac:spMk id="98" creationId="{7271F7D1-3800-8074-D28B-13CA7281F780}"/>
          </ac:spMkLst>
        </pc:spChg>
        <pc:spChg chg="add mod">
          <ac:chgData name="imada seiya is" userId="4e905a3c-6894-40a5-835b-f5c33d0a35a3" providerId="ADAL" clId="{85AF02C6-DDFD-49FE-85A9-BC235B223519}" dt="2025-06-11T07:51:36.349" v="17097" actId="1038"/>
          <ac:spMkLst>
            <pc:docMk/>
            <pc:sldMk cId="3777455949" sldId="311"/>
            <ac:spMk id="99" creationId="{F0EB839A-F354-141B-3D22-376CC6398D81}"/>
          </ac:spMkLst>
        </pc:spChg>
        <pc:spChg chg="add mod">
          <ac:chgData name="imada seiya is" userId="4e905a3c-6894-40a5-835b-f5c33d0a35a3" providerId="ADAL" clId="{85AF02C6-DDFD-49FE-85A9-BC235B223519}" dt="2025-06-11T07:51:36.349" v="17097" actId="1038"/>
          <ac:spMkLst>
            <pc:docMk/>
            <pc:sldMk cId="3777455949" sldId="311"/>
            <ac:spMk id="100" creationId="{118DFA7E-3212-6292-E88E-9B4817F18F0F}"/>
          </ac:spMkLst>
        </pc:spChg>
        <pc:spChg chg="add mod">
          <ac:chgData name="imada seiya is" userId="4e905a3c-6894-40a5-835b-f5c33d0a35a3" providerId="ADAL" clId="{85AF02C6-DDFD-49FE-85A9-BC235B223519}" dt="2025-06-11T07:51:36.349" v="17097" actId="1038"/>
          <ac:spMkLst>
            <pc:docMk/>
            <pc:sldMk cId="3777455949" sldId="311"/>
            <ac:spMk id="102" creationId="{C2736140-57BD-52CD-2D81-5F576AE060CE}"/>
          </ac:spMkLst>
        </pc:spChg>
        <pc:spChg chg="add mod">
          <ac:chgData name="imada seiya is" userId="4e905a3c-6894-40a5-835b-f5c33d0a35a3" providerId="ADAL" clId="{85AF02C6-DDFD-49FE-85A9-BC235B223519}" dt="2025-06-11T07:09:00.448" v="16159" actId="1076"/>
          <ac:spMkLst>
            <pc:docMk/>
            <pc:sldMk cId="3777455949" sldId="311"/>
            <ac:spMk id="103" creationId="{2810CA80-62E3-49E4-3CC1-8FDC4D89260E}"/>
          </ac:spMkLst>
        </pc:spChg>
        <pc:spChg chg="add mod">
          <ac:chgData name="imada seiya is" userId="4e905a3c-6894-40a5-835b-f5c33d0a35a3" providerId="ADAL" clId="{85AF02C6-DDFD-49FE-85A9-BC235B223519}" dt="2025-06-11T07:51:36.349" v="17097" actId="1038"/>
          <ac:spMkLst>
            <pc:docMk/>
            <pc:sldMk cId="3777455949" sldId="311"/>
            <ac:spMk id="104" creationId="{F815F0F4-BE46-3FC2-7792-86DCD6ED7C67}"/>
          </ac:spMkLst>
        </pc:spChg>
        <pc:spChg chg="add mod">
          <ac:chgData name="imada seiya is" userId="4e905a3c-6894-40a5-835b-f5c33d0a35a3" providerId="ADAL" clId="{85AF02C6-DDFD-49FE-85A9-BC235B223519}" dt="2025-06-11T07:06:47.238" v="16146"/>
          <ac:spMkLst>
            <pc:docMk/>
            <pc:sldMk cId="3777455949" sldId="311"/>
            <ac:spMk id="105" creationId="{0D12C8F3-3114-77A6-26EF-887D2AD4AB73}"/>
          </ac:spMkLst>
        </pc:spChg>
        <pc:spChg chg="add mod">
          <ac:chgData name="imada seiya is" userId="4e905a3c-6894-40a5-835b-f5c33d0a35a3" providerId="ADAL" clId="{85AF02C6-DDFD-49FE-85A9-BC235B223519}" dt="2025-06-11T07:09:00.448" v="16159" actId="1076"/>
          <ac:spMkLst>
            <pc:docMk/>
            <pc:sldMk cId="3777455949" sldId="311"/>
            <ac:spMk id="106" creationId="{90FDFD29-09FD-D781-9C04-E2DA75E2E132}"/>
          </ac:spMkLst>
        </pc:spChg>
        <pc:spChg chg="add mod">
          <ac:chgData name="imada seiya is" userId="4e905a3c-6894-40a5-835b-f5c33d0a35a3" providerId="ADAL" clId="{85AF02C6-DDFD-49FE-85A9-BC235B223519}" dt="2025-06-11T07:51:36.349" v="17097" actId="1038"/>
          <ac:spMkLst>
            <pc:docMk/>
            <pc:sldMk cId="3777455949" sldId="311"/>
            <ac:spMk id="107" creationId="{7D529EEA-35BD-0578-C693-59AA924E4F8A}"/>
          </ac:spMkLst>
        </pc:spChg>
        <pc:spChg chg="add mod">
          <ac:chgData name="imada seiya is" userId="4e905a3c-6894-40a5-835b-f5c33d0a35a3" providerId="ADAL" clId="{85AF02C6-DDFD-49FE-85A9-BC235B223519}" dt="2025-06-11T07:08:48.377" v="16155" actId="1076"/>
          <ac:spMkLst>
            <pc:docMk/>
            <pc:sldMk cId="3777455949" sldId="311"/>
            <ac:spMk id="111" creationId="{C68BF7DA-1E6C-352A-896F-328DB89CC0E1}"/>
          </ac:spMkLst>
        </pc:spChg>
        <pc:spChg chg="add mod">
          <ac:chgData name="imada seiya is" userId="4e905a3c-6894-40a5-835b-f5c33d0a35a3" providerId="ADAL" clId="{85AF02C6-DDFD-49FE-85A9-BC235B223519}" dt="2025-06-11T07:08:48.377" v="16155" actId="1076"/>
          <ac:spMkLst>
            <pc:docMk/>
            <pc:sldMk cId="3777455949" sldId="311"/>
            <ac:spMk id="114" creationId="{BEDA8048-95F2-91F0-5D5D-DBADE3AF391A}"/>
          </ac:spMkLst>
        </pc:spChg>
        <pc:spChg chg="add mod">
          <ac:chgData name="imada seiya is" userId="4e905a3c-6894-40a5-835b-f5c33d0a35a3" providerId="ADAL" clId="{85AF02C6-DDFD-49FE-85A9-BC235B223519}" dt="2025-06-11T07:08:48.377" v="16155" actId="1076"/>
          <ac:spMkLst>
            <pc:docMk/>
            <pc:sldMk cId="3777455949" sldId="311"/>
            <ac:spMk id="115" creationId="{7F2279C7-AF36-344C-97FF-F4BCEEBF667F}"/>
          </ac:spMkLst>
        </pc:spChg>
        <pc:spChg chg="add mod">
          <ac:chgData name="imada seiya is" userId="4e905a3c-6894-40a5-835b-f5c33d0a35a3" providerId="ADAL" clId="{85AF02C6-DDFD-49FE-85A9-BC235B223519}" dt="2025-06-11T07:08:48.377" v="16155" actId="1076"/>
          <ac:spMkLst>
            <pc:docMk/>
            <pc:sldMk cId="3777455949" sldId="311"/>
            <ac:spMk id="116" creationId="{349701C8-C3EA-A7B2-2FDA-9BE5F3834932}"/>
          </ac:spMkLst>
        </pc:spChg>
        <pc:spChg chg="add mod">
          <ac:chgData name="imada seiya is" userId="4e905a3c-6894-40a5-835b-f5c33d0a35a3" providerId="ADAL" clId="{85AF02C6-DDFD-49FE-85A9-BC235B223519}" dt="2025-06-11T07:08:48.377" v="16155" actId="1076"/>
          <ac:spMkLst>
            <pc:docMk/>
            <pc:sldMk cId="3777455949" sldId="311"/>
            <ac:spMk id="117" creationId="{63CC98EF-1E94-F226-5A83-A3066D440525}"/>
          </ac:spMkLst>
        </pc:spChg>
        <pc:spChg chg="add mod">
          <ac:chgData name="imada seiya is" userId="4e905a3c-6894-40a5-835b-f5c33d0a35a3" providerId="ADAL" clId="{85AF02C6-DDFD-49FE-85A9-BC235B223519}" dt="2025-06-11T07:08:48.377" v="16155" actId="1076"/>
          <ac:spMkLst>
            <pc:docMk/>
            <pc:sldMk cId="3777455949" sldId="311"/>
            <ac:spMk id="118" creationId="{A87116F1-92E9-825B-AB3F-E2F78DC99E5A}"/>
          </ac:spMkLst>
        </pc:spChg>
        <pc:spChg chg="add mod">
          <ac:chgData name="imada seiya is" userId="4e905a3c-6894-40a5-835b-f5c33d0a35a3" providerId="ADAL" clId="{85AF02C6-DDFD-49FE-85A9-BC235B223519}" dt="2025-06-11T07:08:48.377" v="16155" actId="1076"/>
          <ac:spMkLst>
            <pc:docMk/>
            <pc:sldMk cId="3777455949" sldId="311"/>
            <ac:spMk id="119" creationId="{1DEC182E-0F05-6A62-E322-1058FE81F5FA}"/>
          </ac:spMkLst>
        </pc:spChg>
        <pc:spChg chg="add mod">
          <ac:chgData name="imada seiya is" userId="4e905a3c-6894-40a5-835b-f5c33d0a35a3" providerId="ADAL" clId="{85AF02C6-DDFD-49FE-85A9-BC235B223519}" dt="2025-06-11T07:08:48.377" v="16155" actId="1076"/>
          <ac:spMkLst>
            <pc:docMk/>
            <pc:sldMk cId="3777455949" sldId="311"/>
            <ac:spMk id="120" creationId="{6938144D-AB01-FB0F-5AFC-5875D9DA3F7E}"/>
          </ac:spMkLst>
        </pc:spChg>
        <pc:spChg chg="add mod">
          <ac:chgData name="imada seiya is" userId="4e905a3c-6894-40a5-835b-f5c33d0a35a3" providerId="ADAL" clId="{85AF02C6-DDFD-49FE-85A9-BC235B223519}" dt="2025-06-11T07:08:48.377" v="16155" actId="1076"/>
          <ac:spMkLst>
            <pc:docMk/>
            <pc:sldMk cId="3777455949" sldId="311"/>
            <ac:spMk id="121" creationId="{6E3BF51D-31E1-202E-73E8-86F5A11826B0}"/>
          </ac:spMkLst>
        </pc:spChg>
        <pc:spChg chg="add mod">
          <ac:chgData name="imada seiya is" userId="4e905a3c-6894-40a5-835b-f5c33d0a35a3" providerId="ADAL" clId="{85AF02C6-DDFD-49FE-85A9-BC235B223519}" dt="2025-06-11T07:08:48.377" v="16155" actId="1076"/>
          <ac:spMkLst>
            <pc:docMk/>
            <pc:sldMk cId="3777455949" sldId="311"/>
            <ac:spMk id="122" creationId="{FB00CBC5-DCAB-6501-8D37-1F8353A8B5C1}"/>
          </ac:spMkLst>
        </pc:spChg>
        <pc:spChg chg="add mod">
          <ac:chgData name="imada seiya is" userId="4e905a3c-6894-40a5-835b-f5c33d0a35a3" providerId="ADAL" clId="{85AF02C6-DDFD-49FE-85A9-BC235B223519}" dt="2025-06-11T07:08:48.377" v="16155" actId="1076"/>
          <ac:spMkLst>
            <pc:docMk/>
            <pc:sldMk cId="3777455949" sldId="311"/>
            <ac:spMk id="123" creationId="{2F92AC0E-E574-11AA-0DEB-1A561DF9F659}"/>
          </ac:spMkLst>
        </pc:spChg>
        <pc:spChg chg="add mod">
          <ac:chgData name="imada seiya is" userId="4e905a3c-6894-40a5-835b-f5c33d0a35a3" providerId="ADAL" clId="{85AF02C6-DDFD-49FE-85A9-BC235B223519}" dt="2025-06-11T07:08:48.377" v="16155" actId="1076"/>
          <ac:spMkLst>
            <pc:docMk/>
            <pc:sldMk cId="3777455949" sldId="311"/>
            <ac:spMk id="124" creationId="{70636CAD-6518-557E-58EF-386AEAF9CC3F}"/>
          </ac:spMkLst>
        </pc:spChg>
        <pc:spChg chg="add mod">
          <ac:chgData name="imada seiya is" userId="4e905a3c-6894-40a5-835b-f5c33d0a35a3" providerId="ADAL" clId="{85AF02C6-DDFD-49FE-85A9-BC235B223519}" dt="2025-06-11T07:08:48.377" v="16155" actId="1076"/>
          <ac:spMkLst>
            <pc:docMk/>
            <pc:sldMk cId="3777455949" sldId="311"/>
            <ac:spMk id="125" creationId="{3E16ECD1-B2D1-D646-CA2F-4B5CDAE1E36E}"/>
          </ac:spMkLst>
        </pc:spChg>
        <pc:spChg chg="add mod">
          <ac:chgData name="imada seiya is" userId="4e905a3c-6894-40a5-835b-f5c33d0a35a3" providerId="ADAL" clId="{85AF02C6-DDFD-49FE-85A9-BC235B223519}" dt="2025-06-11T07:08:48.377" v="16155" actId="1076"/>
          <ac:spMkLst>
            <pc:docMk/>
            <pc:sldMk cId="3777455949" sldId="311"/>
            <ac:spMk id="126" creationId="{D81A5428-92C3-8A6C-72F5-04CED9F7A310}"/>
          </ac:spMkLst>
        </pc:spChg>
        <pc:spChg chg="add mod">
          <ac:chgData name="imada seiya is" userId="4e905a3c-6894-40a5-835b-f5c33d0a35a3" providerId="ADAL" clId="{85AF02C6-DDFD-49FE-85A9-BC235B223519}" dt="2025-06-11T07:08:48.377" v="16155" actId="1076"/>
          <ac:spMkLst>
            <pc:docMk/>
            <pc:sldMk cId="3777455949" sldId="311"/>
            <ac:spMk id="127" creationId="{7383560C-62A6-EEB4-74C2-8834281BC594}"/>
          </ac:spMkLst>
        </pc:spChg>
        <pc:spChg chg="add mod">
          <ac:chgData name="imada seiya is" userId="4e905a3c-6894-40a5-835b-f5c33d0a35a3" providerId="ADAL" clId="{85AF02C6-DDFD-49FE-85A9-BC235B223519}" dt="2025-06-11T07:08:48.377" v="16155" actId="1076"/>
          <ac:spMkLst>
            <pc:docMk/>
            <pc:sldMk cId="3777455949" sldId="311"/>
            <ac:spMk id="128" creationId="{2C932473-0482-2838-C2A0-FDF7D8CC437A}"/>
          </ac:spMkLst>
        </pc:spChg>
        <pc:spChg chg="add mod">
          <ac:chgData name="imada seiya is" userId="4e905a3c-6894-40a5-835b-f5c33d0a35a3" providerId="ADAL" clId="{85AF02C6-DDFD-49FE-85A9-BC235B223519}" dt="2025-06-11T07:08:48.377" v="16155" actId="1076"/>
          <ac:spMkLst>
            <pc:docMk/>
            <pc:sldMk cId="3777455949" sldId="311"/>
            <ac:spMk id="129" creationId="{7DBB6760-D430-8AA0-91EF-5FC74C1B398A}"/>
          </ac:spMkLst>
        </pc:spChg>
        <pc:spChg chg="add mod">
          <ac:chgData name="imada seiya is" userId="4e905a3c-6894-40a5-835b-f5c33d0a35a3" providerId="ADAL" clId="{85AF02C6-DDFD-49FE-85A9-BC235B223519}" dt="2025-06-11T07:08:48.377" v="16155" actId="1076"/>
          <ac:spMkLst>
            <pc:docMk/>
            <pc:sldMk cId="3777455949" sldId="311"/>
            <ac:spMk id="130" creationId="{B7A15387-40D0-B457-0AD4-D789AF4B4F4C}"/>
          </ac:spMkLst>
        </pc:spChg>
        <pc:spChg chg="add mod">
          <ac:chgData name="imada seiya is" userId="4e905a3c-6894-40a5-835b-f5c33d0a35a3" providerId="ADAL" clId="{85AF02C6-DDFD-49FE-85A9-BC235B223519}" dt="2025-06-11T07:08:40.807" v="16154" actId="1076"/>
          <ac:spMkLst>
            <pc:docMk/>
            <pc:sldMk cId="3777455949" sldId="311"/>
            <ac:spMk id="133" creationId="{D245E8CA-8627-5960-69EC-260C278B6F15}"/>
          </ac:spMkLst>
        </pc:spChg>
        <pc:spChg chg="add mod">
          <ac:chgData name="imada seiya is" userId="4e905a3c-6894-40a5-835b-f5c33d0a35a3" providerId="ADAL" clId="{85AF02C6-DDFD-49FE-85A9-BC235B223519}" dt="2025-06-11T07:08:40.807" v="16154" actId="1076"/>
          <ac:spMkLst>
            <pc:docMk/>
            <pc:sldMk cId="3777455949" sldId="311"/>
            <ac:spMk id="136" creationId="{DB6EC547-967C-197A-6CA2-5B74B0FC245B}"/>
          </ac:spMkLst>
        </pc:spChg>
        <pc:spChg chg="add mod">
          <ac:chgData name="imada seiya is" userId="4e905a3c-6894-40a5-835b-f5c33d0a35a3" providerId="ADAL" clId="{85AF02C6-DDFD-49FE-85A9-BC235B223519}" dt="2025-06-11T07:08:40.807" v="16154" actId="1076"/>
          <ac:spMkLst>
            <pc:docMk/>
            <pc:sldMk cId="3777455949" sldId="311"/>
            <ac:spMk id="137" creationId="{263E0F43-1D38-C8C3-29EE-62AB047C9A10}"/>
          </ac:spMkLst>
        </pc:spChg>
        <pc:spChg chg="add mod">
          <ac:chgData name="imada seiya is" userId="4e905a3c-6894-40a5-835b-f5c33d0a35a3" providerId="ADAL" clId="{85AF02C6-DDFD-49FE-85A9-BC235B223519}" dt="2025-06-11T07:08:40.807" v="16154" actId="1076"/>
          <ac:spMkLst>
            <pc:docMk/>
            <pc:sldMk cId="3777455949" sldId="311"/>
            <ac:spMk id="138" creationId="{4443478E-3CA2-A2EA-B2B8-8BDF26542B23}"/>
          </ac:spMkLst>
        </pc:spChg>
        <pc:spChg chg="add mod">
          <ac:chgData name="imada seiya is" userId="4e905a3c-6894-40a5-835b-f5c33d0a35a3" providerId="ADAL" clId="{85AF02C6-DDFD-49FE-85A9-BC235B223519}" dt="2025-06-11T07:08:40.807" v="16154" actId="1076"/>
          <ac:spMkLst>
            <pc:docMk/>
            <pc:sldMk cId="3777455949" sldId="311"/>
            <ac:spMk id="139" creationId="{A4C7AA47-8FD8-414B-2FB7-56D051343229}"/>
          </ac:spMkLst>
        </pc:spChg>
        <pc:spChg chg="add mod">
          <ac:chgData name="imada seiya is" userId="4e905a3c-6894-40a5-835b-f5c33d0a35a3" providerId="ADAL" clId="{85AF02C6-DDFD-49FE-85A9-BC235B223519}" dt="2025-06-11T07:08:40.807" v="16154" actId="1076"/>
          <ac:spMkLst>
            <pc:docMk/>
            <pc:sldMk cId="3777455949" sldId="311"/>
            <ac:spMk id="140" creationId="{250D6006-2403-2978-C3F7-B8AC55A75A62}"/>
          </ac:spMkLst>
        </pc:spChg>
        <pc:spChg chg="add mod">
          <ac:chgData name="imada seiya is" userId="4e905a3c-6894-40a5-835b-f5c33d0a35a3" providerId="ADAL" clId="{85AF02C6-DDFD-49FE-85A9-BC235B223519}" dt="2025-06-11T07:08:40.807" v="16154" actId="1076"/>
          <ac:spMkLst>
            <pc:docMk/>
            <pc:sldMk cId="3777455949" sldId="311"/>
            <ac:spMk id="141" creationId="{ADC95539-73DA-0989-EDAF-D17F092EAAAC}"/>
          </ac:spMkLst>
        </pc:spChg>
        <pc:spChg chg="add mod">
          <ac:chgData name="imada seiya is" userId="4e905a3c-6894-40a5-835b-f5c33d0a35a3" providerId="ADAL" clId="{85AF02C6-DDFD-49FE-85A9-BC235B223519}" dt="2025-06-11T07:08:40.807" v="16154" actId="1076"/>
          <ac:spMkLst>
            <pc:docMk/>
            <pc:sldMk cId="3777455949" sldId="311"/>
            <ac:spMk id="142" creationId="{35D9C91B-9CD0-FF4C-B55C-0D9551030FB1}"/>
          </ac:spMkLst>
        </pc:spChg>
        <pc:spChg chg="add mod">
          <ac:chgData name="imada seiya is" userId="4e905a3c-6894-40a5-835b-f5c33d0a35a3" providerId="ADAL" clId="{85AF02C6-DDFD-49FE-85A9-BC235B223519}" dt="2025-06-11T07:08:40.807" v="16154" actId="1076"/>
          <ac:spMkLst>
            <pc:docMk/>
            <pc:sldMk cId="3777455949" sldId="311"/>
            <ac:spMk id="143" creationId="{5C8DFE57-C84E-0473-4316-23E411EE9E93}"/>
          </ac:spMkLst>
        </pc:spChg>
        <pc:spChg chg="add mod">
          <ac:chgData name="imada seiya is" userId="4e905a3c-6894-40a5-835b-f5c33d0a35a3" providerId="ADAL" clId="{85AF02C6-DDFD-49FE-85A9-BC235B223519}" dt="2025-06-11T07:08:40.807" v="16154" actId="1076"/>
          <ac:spMkLst>
            <pc:docMk/>
            <pc:sldMk cId="3777455949" sldId="311"/>
            <ac:spMk id="144" creationId="{AE3387E4-9AB6-3E4A-6578-E924620DD3ED}"/>
          </ac:spMkLst>
        </pc:spChg>
        <pc:spChg chg="add mod">
          <ac:chgData name="imada seiya is" userId="4e905a3c-6894-40a5-835b-f5c33d0a35a3" providerId="ADAL" clId="{85AF02C6-DDFD-49FE-85A9-BC235B223519}" dt="2025-06-11T07:08:40.807" v="16154" actId="1076"/>
          <ac:spMkLst>
            <pc:docMk/>
            <pc:sldMk cId="3777455949" sldId="311"/>
            <ac:spMk id="145" creationId="{999014B1-384C-3B68-56E7-5477A8CA6EA5}"/>
          </ac:spMkLst>
        </pc:spChg>
        <pc:spChg chg="add mod">
          <ac:chgData name="imada seiya is" userId="4e905a3c-6894-40a5-835b-f5c33d0a35a3" providerId="ADAL" clId="{85AF02C6-DDFD-49FE-85A9-BC235B223519}" dt="2025-06-11T07:08:40.807" v="16154" actId="1076"/>
          <ac:spMkLst>
            <pc:docMk/>
            <pc:sldMk cId="3777455949" sldId="311"/>
            <ac:spMk id="146" creationId="{87E25A2D-6E2A-6D00-D220-A6CE9C52821D}"/>
          </ac:spMkLst>
        </pc:spChg>
        <pc:spChg chg="add mod">
          <ac:chgData name="imada seiya is" userId="4e905a3c-6894-40a5-835b-f5c33d0a35a3" providerId="ADAL" clId="{85AF02C6-DDFD-49FE-85A9-BC235B223519}" dt="2025-06-11T07:08:40.807" v="16154" actId="1076"/>
          <ac:spMkLst>
            <pc:docMk/>
            <pc:sldMk cId="3777455949" sldId="311"/>
            <ac:spMk id="147" creationId="{04B1581C-A671-2986-E9A8-C152180BF013}"/>
          </ac:spMkLst>
        </pc:spChg>
        <pc:spChg chg="add mod">
          <ac:chgData name="imada seiya is" userId="4e905a3c-6894-40a5-835b-f5c33d0a35a3" providerId="ADAL" clId="{85AF02C6-DDFD-49FE-85A9-BC235B223519}" dt="2025-06-11T07:08:40.807" v="16154" actId="1076"/>
          <ac:spMkLst>
            <pc:docMk/>
            <pc:sldMk cId="3777455949" sldId="311"/>
            <ac:spMk id="148" creationId="{30CCAC88-97CB-4970-3005-E861391F033F}"/>
          </ac:spMkLst>
        </pc:spChg>
        <pc:spChg chg="add mod">
          <ac:chgData name="imada seiya is" userId="4e905a3c-6894-40a5-835b-f5c33d0a35a3" providerId="ADAL" clId="{85AF02C6-DDFD-49FE-85A9-BC235B223519}" dt="2025-06-11T07:08:40.807" v="16154" actId="1076"/>
          <ac:spMkLst>
            <pc:docMk/>
            <pc:sldMk cId="3777455949" sldId="311"/>
            <ac:spMk id="149" creationId="{C7042B8A-797F-5564-9B8F-8E0C8D874910}"/>
          </ac:spMkLst>
        </pc:spChg>
        <pc:spChg chg="add mod">
          <ac:chgData name="imada seiya is" userId="4e905a3c-6894-40a5-835b-f5c33d0a35a3" providerId="ADAL" clId="{85AF02C6-DDFD-49FE-85A9-BC235B223519}" dt="2025-06-11T07:08:40.807" v="16154" actId="1076"/>
          <ac:spMkLst>
            <pc:docMk/>
            <pc:sldMk cId="3777455949" sldId="311"/>
            <ac:spMk id="150" creationId="{D0EB44FE-EC6C-8AE9-C810-9CA8771B35F3}"/>
          </ac:spMkLst>
        </pc:spChg>
        <pc:spChg chg="add mod">
          <ac:chgData name="imada seiya is" userId="4e905a3c-6894-40a5-835b-f5c33d0a35a3" providerId="ADAL" clId="{85AF02C6-DDFD-49FE-85A9-BC235B223519}" dt="2025-06-11T07:08:40.807" v="16154" actId="1076"/>
          <ac:spMkLst>
            <pc:docMk/>
            <pc:sldMk cId="3777455949" sldId="311"/>
            <ac:spMk id="152" creationId="{4124B074-8282-9CB8-D696-5881AEFAB62F}"/>
          </ac:spMkLst>
        </pc:spChg>
        <pc:spChg chg="add mod">
          <ac:chgData name="imada seiya is" userId="4e905a3c-6894-40a5-835b-f5c33d0a35a3" providerId="ADAL" clId="{85AF02C6-DDFD-49FE-85A9-BC235B223519}" dt="2025-06-11T07:08:40.807" v="16154" actId="1076"/>
          <ac:spMkLst>
            <pc:docMk/>
            <pc:sldMk cId="3777455949" sldId="311"/>
            <ac:spMk id="153" creationId="{BCE37516-E0D3-DE42-ED00-CE41E58FD622}"/>
          </ac:spMkLst>
        </pc:spChg>
        <pc:spChg chg="add mod">
          <ac:chgData name="imada seiya is" userId="4e905a3c-6894-40a5-835b-f5c33d0a35a3" providerId="ADAL" clId="{85AF02C6-DDFD-49FE-85A9-BC235B223519}" dt="2025-06-11T07:15:16.143" v="16160"/>
          <ac:spMkLst>
            <pc:docMk/>
            <pc:sldMk cId="3777455949" sldId="311"/>
            <ac:spMk id="156" creationId="{2CFBDB2D-69C3-9A37-21A8-D94D1E4EABE9}"/>
          </ac:spMkLst>
        </pc:spChg>
        <pc:spChg chg="add mod">
          <ac:chgData name="imada seiya is" userId="4e905a3c-6894-40a5-835b-f5c33d0a35a3" providerId="ADAL" clId="{85AF02C6-DDFD-49FE-85A9-BC235B223519}" dt="2025-06-11T07:15:16.143" v="16160"/>
          <ac:spMkLst>
            <pc:docMk/>
            <pc:sldMk cId="3777455949" sldId="311"/>
            <ac:spMk id="159" creationId="{9B9B13A6-252D-2069-891E-40FD8D0899F8}"/>
          </ac:spMkLst>
        </pc:spChg>
        <pc:spChg chg="add mod">
          <ac:chgData name="imada seiya is" userId="4e905a3c-6894-40a5-835b-f5c33d0a35a3" providerId="ADAL" clId="{85AF02C6-DDFD-49FE-85A9-BC235B223519}" dt="2025-06-11T07:15:16.143" v="16160"/>
          <ac:spMkLst>
            <pc:docMk/>
            <pc:sldMk cId="3777455949" sldId="311"/>
            <ac:spMk id="160" creationId="{D89FCF36-633C-DEDA-25EB-B3A2FF915C9A}"/>
          </ac:spMkLst>
        </pc:spChg>
        <pc:spChg chg="add mod">
          <ac:chgData name="imada seiya is" userId="4e905a3c-6894-40a5-835b-f5c33d0a35a3" providerId="ADAL" clId="{85AF02C6-DDFD-49FE-85A9-BC235B223519}" dt="2025-06-11T07:15:16.143" v="16160"/>
          <ac:spMkLst>
            <pc:docMk/>
            <pc:sldMk cId="3777455949" sldId="311"/>
            <ac:spMk id="161" creationId="{E8CEDD35-9D23-2E91-553C-BBF0CA7A0758}"/>
          </ac:spMkLst>
        </pc:spChg>
        <pc:spChg chg="add mod">
          <ac:chgData name="imada seiya is" userId="4e905a3c-6894-40a5-835b-f5c33d0a35a3" providerId="ADAL" clId="{85AF02C6-DDFD-49FE-85A9-BC235B223519}" dt="2025-06-11T07:15:16.143" v="16160"/>
          <ac:spMkLst>
            <pc:docMk/>
            <pc:sldMk cId="3777455949" sldId="311"/>
            <ac:spMk id="162" creationId="{66AC61B3-ED99-56A9-F91D-98A338BE1E1F}"/>
          </ac:spMkLst>
        </pc:spChg>
        <pc:spChg chg="add mod">
          <ac:chgData name="imada seiya is" userId="4e905a3c-6894-40a5-835b-f5c33d0a35a3" providerId="ADAL" clId="{85AF02C6-DDFD-49FE-85A9-BC235B223519}" dt="2025-06-11T07:15:16.143" v="16160"/>
          <ac:spMkLst>
            <pc:docMk/>
            <pc:sldMk cId="3777455949" sldId="311"/>
            <ac:spMk id="163" creationId="{30801244-AF75-47DB-DD7D-F65D5B85352A}"/>
          </ac:spMkLst>
        </pc:spChg>
        <pc:spChg chg="add mod">
          <ac:chgData name="imada seiya is" userId="4e905a3c-6894-40a5-835b-f5c33d0a35a3" providerId="ADAL" clId="{85AF02C6-DDFD-49FE-85A9-BC235B223519}" dt="2025-06-11T07:15:16.143" v="16160"/>
          <ac:spMkLst>
            <pc:docMk/>
            <pc:sldMk cId="3777455949" sldId="311"/>
            <ac:spMk id="164" creationId="{493FE034-68BB-EE89-002A-4F5E8FCAAC69}"/>
          </ac:spMkLst>
        </pc:spChg>
        <pc:spChg chg="add mod">
          <ac:chgData name="imada seiya is" userId="4e905a3c-6894-40a5-835b-f5c33d0a35a3" providerId="ADAL" clId="{85AF02C6-DDFD-49FE-85A9-BC235B223519}" dt="2025-06-11T07:15:16.143" v="16160"/>
          <ac:spMkLst>
            <pc:docMk/>
            <pc:sldMk cId="3777455949" sldId="311"/>
            <ac:spMk id="165" creationId="{DE933864-7219-1190-4E27-EDEA63154163}"/>
          </ac:spMkLst>
        </pc:spChg>
        <pc:spChg chg="add mod">
          <ac:chgData name="imada seiya is" userId="4e905a3c-6894-40a5-835b-f5c33d0a35a3" providerId="ADAL" clId="{85AF02C6-DDFD-49FE-85A9-BC235B223519}" dt="2025-06-11T07:15:16.143" v="16160"/>
          <ac:spMkLst>
            <pc:docMk/>
            <pc:sldMk cId="3777455949" sldId="311"/>
            <ac:spMk id="166" creationId="{13DFD883-4A79-B2FD-B501-B01E1F2E3D13}"/>
          </ac:spMkLst>
        </pc:spChg>
        <pc:spChg chg="add mod">
          <ac:chgData name="imada seiya is" userId="4e905a3c-6894-40a5-835b-f5c33d0a35a3" providerId="ADAL" clId="{85AF02C6-DDFD-49FE-85A9-BC235B223519}" dt="2025-06-11T07:15:16.143" v="16160"/>
          <ac:spMkLst>
            <pc:docMk/>
            <pc:sldMk cId="3777455949" sldId="311"/>
            <ac:spMk id="167" creationId="{7B5714BB-55EF-382C-94BA-07DF4F42D983}"/>
          </ac:spMkLst>
        </pc:spChg>
        <pc:spChg chg="add mod">
          <ac:chgData name="imada seiya is" userId="4e905a3c-6894-40a5-835b-f5c33d0a35a3" providerId="ADAL" clId="{85AF02C6-DDFD-49FE-85A9-BC235B223519}" dt="2025-06-11T07:15:16.143" v="16160"/>
          <ac:spMkLst>
            <pc:docMk/>
            <pc:sldMk cId="3777455949" sldId="311"/>
            <ac:spMk id="168" creationId="{EE38416D-C2EC-844B-115A-123CF6967C3D}"/>
          </ac:spMkLst>
        </pc:spChg>
        <pc:spChg chg="add mod">
          <ac:chgData name="imada seiya is" userId="4e905a3c-6894-40a5-835b-f5c33d0a35a3" providerId="ADAL" clId="{85AF02C6-DDFD-49FE-85A9-BC235B223519}" dt="2025-06-11T07:15:16.143" v="16160"/>
          <ac:spMkLst>
            <pc:docMk/>
            <pc:sldMk cId="3777455949" sldId="311"/>
            <ac:spMk id="169" creationId="{9ECCD19B-9FFC-1436-6EBB-FD40B4581B6C}"/>
          </ac:spMkLst>
        </pc:spChg>
        <pc:spChg chg="add mod">
          <ac:chgData name="imada seiya is" userId="4e905a3c-6894-40a5-835b-f5c33d0a35a3" providerId="ADAL" clId="{85AF02C6-DDFD-49FE-85A9-BC235B223519}" dt="2025-06-11T07:15:16.143" v="16160"/>
          <ac:spMkLst>
            <pc:docMk/>
            <pc:sldMk cId="3777455949" sldId="311"/>
            <ac:spMk id="170" creationId="{5AEB2673-EA7F-11B7-F1E3-E36060B4411F}"/>
          </ac:spMkLst>
        </pc:spChg>
        <pc:spChg chg="add mod">
          <ac:chgData name="imada seiya is" userId="4e905a3c-6894-40a5-835b-f5c33d0a35a3" providerId="ADAL" clId="{85AF02C6-DDFD-49FE-85A9-BC235B223519}" dt="2025-06-11T07:15:16.143" v="16160"/>
          <ac:spMkLst>
            <pc:docMk/>
            <pc:sldMk cId="3777455949" sldId="311"/>
            <ac:spMk id="171" creationId="{3074C1A1-5C4E-47AE-6FA8-77FCDF3AF28C}"/>
          </ac:spMkLst>
        </pc:spChg>
        <pc:spChg chg="add mod">
          <ac:chgData name="imada seiya is" userId="4e905a3c-6894-40a5-835b-f5c33d0a35a3" providerId="ADAL" clId="{85AF02C6-DDFD-49FE-85A9-BC235B223519}" dt="2025-06-11T07:15:16.143" v="16160"/>
          <ac:spMkLst>
            <pc:docMk/>
            <pc:sldMk cId="3777455949" sldId="311"/>
            <ac:spMk id="172" creationId="{2CFBF813-A0AA-2997-6EFC-0DE21046AB1F}"/>
          </ac:spMkLst>
        </pc:spChg>
        <pc:spChg chg="add mod">
          <ac:chgData name="imada seiya is" userId="4e905a3c-6894-40a5-835b-f5c33d0a35a3" providerId="ADAL" clId="{85AF02C6-DDFD-49FE-85A9-BC235B223519}" dt="2025-06-11T07:15:16.143" v="16160"/>
          <ac:spMkLst>
            <pc:docMk/>
            <pc:sldMk cId="3777455949" sldId="311"/>
            <ac:spMk id="173" creationId="{06A50153-02D3-D047-B694-36036C870FEB}"/>
          </ac:spMkLst>
        </pc:spChg>
        <pc:spChg chg="add mod">
          <ac:chgData name="imada seiya is" userId="4e905a3c-6894-40a5-835b-f5c33d0a35a3" providerId="ADAL" clId="{85AF02C6-DDFD-49FE-85A9-BC235B223519}" dt="2025-06-11T07:15:16.143" v="16160"/>
          <ac:spMkLst>
            <pc:docMk/>
            <pc:sldMk cId="3777455949" sldId="311"/>
            <ac:spMk id="175" creationId="{5FD5D07D-6099-7021-04F7-30071629E60B}"/>
          </ac:spMkLst>
        </pc:spChg>
        <pc:spChg chg="add mod">
          <ac:chgData name="imada seiya is" userId="4e905a3c-6894-40a5-835b-f5c33d0a35a3" providerId="ADAL" clId="{85AF02C6-DDFD-49FE-85A9-BC235B223519}" dt="2025-06-11T07:15:16.143" v="16160"/>
          <ac:spMkLst>
            <pc:docMk/>
            <pc:sldMk cId="3777455949" sldId="311"/>
            <ac:spMk id="176" creationId="{09174181-9A0F-5849-7094-A7BC13B07CD5}"/>
          </ac:spMkLst>
        </pc:spChg>
        <pc:graphicFrameChg chg="del">
          <ac:chgData name="imada seiya is" userId="4e905a3c-6894-40a5-835b-f5c33d0a35a3" providerId="ADAL" clId="{85AF02C6-DDFD-49FE-85A9-BC235B223519}" dt="2025-06-11T07:06:18.303" v="16143" actId="478"/>
          <ac:graphicFrameMkLst>
            <pc:docMk/>
            <pc:sldMk cId="3777455949" sldId="311"/>
            <ac:graphicFrameMk id="7" creationId="{5100516F-CE5E-36E7-EE7B-E2F49DC7C214}"/>
          </ac:graphicFrameMkLst>
        </pc:graphicFrameChg>
        <pc:graphicFrameChg chg="del">
          <ac:chgData name="imada seiya is" userId="4e905a3c-6894-40a5-835b-f5c33d0a35a3" providerId="ADAL" clId="{85AF02C6-DDFD-49FE-85A9-BC235B223519}" dt="2025-06-11T07:06:18.303" v="16143" actId="478"/>
          <ac:graphicFrameMkLst>
            <pc:docMk/>
            <pc:sldMk cId="3777455949" sldId="311"/>
            <ac:graphicFrameMk id="20" creationId="{E70615BE-D372-9FC7-0465-D805C365FF98}"/>
          </ac:graphicFrameMkLst>
        </pc:graphicFrameChg>
        <pc:graphicFrameChg chg="del">
          <ac:chgData name="imada seiya is" userId="4e905a3c-6894-40a5-835b-f5c33d0a35a3" providerId="ADAL" clId="{85AF02C6-DDFD-49FE-85A9-BC235B223519}" dt="2025-06-11T07:06:18.303" v="16143" actId="478"/>
          <ac:graphicFrameMkLst>
            <pc:docMk/>
            <pc:sldMk cId="3777455949" sldId="311"/>
            <ac:graphicFrameMk id="31" creationId="{643DA0A4-1439-64E4-3582-7702AB834F27}"/>
          </ac:graphicFrameMkLst>
        </pc:graphicFrameChg>
        <pc:graphicFrameChg chg="add mod">
          <ac:chgData name="imada seiya is" userId="4e905a3c-6894-40a5-835b-f5c33d0a35a3" providerId="ADAL" clId="{85AF02C6-DDFD-49FE-85A9-BC235B223519}" dt="2025-06-11T07:06:39.058" v="16144"/>
          <ac:graphicFrameMkLst>
            <pc:docMk/>
            <pc:sldMk cId="3777455949" sldId="311"/>
            <ac:graphicFrameMk id="37" creationId="{6992AFD0-59D2-2C7B-9CE1-83195376616E}"/>
          </ac:graphicFrameMkLst>
        </pc:graphicFrameChg>
        <pc:graphicFrameChg chg="del">
          <ac:chgData name="imada seiya is" userId="4e905a3c-6894-40a5-835b-f5c33d0a35a3" providerId="ADAL" clId="{85AF02C6-DDFD-49FE-85A9-BC235B223519}" dt="2025-06-11T07:06:18.303" v="16143" actId="478"/>
          <ac:graphicFrameMkLst>
            <pc:docMk/>
            <pc:sldMk cId="3777455949" sldId="311"/>
            <ac:graphicFrameMk id="51" creationId="{D87E1C85-4E0A-ED44-A4E4-0032D601A33D}"/>
          </ac:graphicFrameMkLst>
        </pc:graphicFrameChg>
        <pc:graphicFrameChg chg="add mod">
          <ac:chgData name="imada seiya is" userId="4e905a3c-6894-40a5-835b-f5c33d0a35a3" providerId="ADAL" clId="{85AF02C6-DDFD-49FE-85A9-BC235B223519}" dt="2025-06-11T07:09:00.448" v="16159" actId="1076"/>
          <ac:graphicFrameMkLst>
            <pc:docMk/>
            <pc:sldMk cId="3777455949" sldId="311"/>
            <ac:graphicFrameMk id="85" creationId="{97EE3D40-F0FC-B544-1CE8-FB00CD32A209}"/>
          </ac:graphicFrameMkLst>
        </pc:graphicFrameChg>
        <pc:graphicFrameChg chg="add mod modGraphic">
          <ac:chgData name="imada seiya is" userId="4e905a3c-6894-40a5-835b-f5c33d0a35a3" providerId="ADAL" clId="{85AF02C6-DDFD-49FE-85A9-BC235B223519}" dt="2025-06-11T07:51:36.349" v="17097" actId="1038"/>
          <ac:graphicFrameMkLst>
            <pc:docMk/>
            <pc:sldMk cId="3777455949" sldId="311"/>
            <ac:graphicFrameMk id="94" creationId="{1380FAD7-05EA-60E0-4C00-A50E0DE7AF2D}"/>
          </ac:graphicFrameMkLst>
        </pc:graphicFrameChg>
        <pc:graphicFrameChg chg="add mod">
          <ac:chgData name="imada seiya is" userId="4e905a3c-6894-40a5-835b-f5c33d0a35a3" providerId="ADAL" clId="{85AF02C6-DDFD-49FE-85A9-BC235B223519}" dt="2025-06-11T07:08:48.377" v="16155" actId="1076"/>
          <ac:graphicFrameMkLst>
            <pc:docMk/>
            <pc:sldMk cId="3777455949" sldId="311"/>
            <ac:graphicFrameMk id="109" creationId="{C72A1D0D-AD35-FB6B-5BBA-859BFEBC2C89}"/>
          </ac:graphicFrameMkLst>
        </pc:graphicFrameChg>
        <pc:graphicFrameChg chg="add mod">
          <ac:chgData name="imada seiya is" userId="4e905a3c-6894-40a5-835b-f5c33d0a35a3" providerId="ADAL" clId="{85AF02C6-DDFD-49FE-85A9-BC235B223519}" dt="2025-06-11T07:08:48.377" v="16155" actId="1076"/>
          <ac:graphicFrameMkLst>
            <pc:docMk/>
            <pc:sldMk cId="3777455949" sldId="311"/>
            <ac:graphicFrameMk id="112" creationId="{442DB477-EF05-C904-12CB-8BAC4B8F4F69}"/>
          </ac:graphicFrameMkLst>
        </pc:graphicFrameChg>
        <pc:graphicFrameChg chg="add mod">
          <ac:chgData name="imada seiya is" userId="4e905a3c-6894-40a5-835b-f5c33d0a35a3" providerId="ADAL" clId="{85AF02C6-DDFD-49FE-85A9-BC235B223519}" dt="2025-06-11T07:08:40.807" v="16154" actId="1076"/>
          <ac:graphicFrameMkLst>
            <pc:docMk/>
            <pc:sldMk cId="3777455949" sldId="311"/>
            <ac:graphicFrameMk id="131" creationId="{9F5288F0-665B-9906-1938-1FBF5DAE35AD}"/>
          </ac:graphicFrameMkLst>
        </pc:graphicFrameChg>
        <pc:graphicFrameChg chg="add mod">
          <ac:chgData name="imada seiya is" userId="4e905a3c-6894-40a5-835b-f5c33d0a35a3" providerId="ADAL" clId="{85AF02C6-DDFD-49FE-85A9-BC235B223519}" dt="2025-06-11T07:08:40.807" v="16154" actId="1076"/>
          <ac:graphicFrameMkLst>
            <pc:docMk/>
            <pc:sldMk cId="3777455949" sldId="311"/>
            <ac:graphicFrameMk id="134" creationId="{95AF7856-611A-B73F-8168-1B11FB5AB4FC}"/>
          </ac:graphicFrameMkLst>
        </pc:graphicFrameChg>
        <pc:graphicFrameChg chg="add mod">
          <ac:chgData name="imada seiya is" userId="4e905a3c-6894-40a5-835b-f5c33d0a35a3" providerId="ADAL" clId="{85AF02C6-DDFD-49FE-85A9-BC235B223519}" dt="2025-06-11T07:15:16.143" v="16160"/>
          <ac:graphicFrameMkLst>
            <pc:docMk/>
            <pc:sldMk cId="3777455949" sldId="311"/>
            <ac:graphicFrameMk id="154" creationId="{7A7AD942-2A53-FC42-7513-6F0D89188EF5}"/>
          </ac:graphicFrameMkLst>
        </pc:graphicFrameChg>
        <pc:graphicFrameChg chg="add mod">
          <ac:chgData name="imada seiya is" userId="4e905a3c-6894-40a5-835b-f5c33d0a35a3" providerId="ADAL" clId="{85AF02C6-DDFD-49FE-85A9-BC235B223519}" dt="2025-06-11T07:15:16.143" v="16160"/>
          <ac:graphicFrameMkLst>
            <pc:docMk/>
            <pc:sldMk cId="3777455949" sldId="311"/>
            <ac:graphicFrameMk id="157" creationId="{2DE402C8-6025-9B8C-F34E-7F6B76730B0F}"/>
          </ac:graphicFrameMkLst>
        </pc:graphicFrameChg>
        <pc:picChg chg="del">
          <ac:chgData name="imada seiya is" userId="4e905a3c-6894-40a5-835b-f5c33d0a35a3" providerId="ADAL" clId="{85AF02C6-DDFD-49FE-85A9-BC235B223519}" dt="2025-06-11T07:06:18.303" v="16143" actId="478"/>
          <ac:picMkLst>
            <pc:docMk/>
            <pc:sldMk cId="3777455949" sldId="311"/>
            <ac:picMk id="3" creationId="{2843E3A3-3BEC-8640-D51B-965D1544C296}"/>
          </ac:picMkLst>
        </pc:picChg>
        <pc:picChg chg="del">
          <ac:chgData name="imada seiya is" userId="4e905a3c-6894-40a5-835b-f5c33d0a35a3" providerId="ADAL" clId="{85AF02C6-DDFD-49FE-85A9-BC235B223519}" dt="2025-06-11T07:06:18.303" v="16143" actId="478"/>
          <ac:picMkLst>
            <pc:docMk/>
            <pc:sldMk cId="3777455949" sldId="311"/>
            <ac:picMk id="4" creationId="{4A181247-95B9-C64F-812F-B84F124113BE}"/>
          </ac:picMkLst>
        </pc:picChg>
        <pc:picChg chg="del">
          <ac:chgData name="imada seiya is" userId="4e905a3c-6894-40a5-835b-f5c33d0a35a3" providerId="ADAL" clId="{85AF02C6-DDFD-49FE-85A9-BC235B223519}" dt="2025-06-11T07:06:18.303" v="16143" actId="478"/>
          <ac:picMkLst>
            <pc:docMk/>
            <pc:sldMk cId="3777455949" sldId="311"/>
            <ac:picMk id="5" creationId="{61EFAFD7-C6AC-9E18-E03F-F9A0F34F2944}"/>
          </ac:picMkLst>
        </pc:picChg>
        <pc:picChg chg="del">
          <ac:chgData name="imada seiya is" userId="4e905a3c-6894-40a5-835b-f5c33d0a35a3" providerId="ADAL" clId="{85AF02C6-DDFD-49FE-85A9-BC235B223519}" dt="2025-06-11T07:06:18.303" v="16143" actId="478"/>
          <ac:picMkLst>
            <pc:docMk/>
            <pc:sldMk cId="3777455949" sldId="311"/>
            <ac:picMk id="6" creationId="{09ACC043-EA8A-40CE-0281-313848BE1546}"/>
          </ac:picMkLst>
        </pc:picChg>
        <pc:picChg chg="del">
          <ac:chgData name="imada seiya is" userId="4e905a3c-6894-40a5-835b-f5c33d0a35a3" providerId="ADAL" clId="{85AF02C6-DDFD-49FE-85A9-BC235B223519}" dt="2025-06-11T07:06:18.303" v="16143" actId="478"/>
          <ac:picMkLst>
            <pc:docMk/>
            <pc:sldMk cId="3777455949" sldId="311"/>
            <ac:picMk id="17" creationId="{B282F7AC-ED93-1FF0-DB07-DAB9E2961F06}"/>
          </ac:picMkLst>
        </pc:picChg>
        <pc:picChg chg="del">
          <ac:chgData name="imada seiya is" userId="4e905a3c-6894-40a5-835b-f5c33d0a35a3" providerId="ADAL" clId="{85AF02C6-DDFD-49FE-85A9-BC235B223519}" dt="2025-06-11T07:06:18.303" v="16143" actId="478"/>
          <ac:picMkLst>
            <pc:docMk/>
            <pc:sldMk cId="3777455949" sldId="311"/>
            <ac:picMk id="18" creationId="{28F5EB9C-16FE-2E6D-E8CB-592428F53956}"/>
          </ac:picMkLst>
        </pc:picChg>
        <pc:picChg chg="del">
          <ac:chgData name="imada seiya is" userId="4e905a3c-6894-40a5-835b-f5c33d0a35a3" providerId="ADAL" clId="{85AF02C6-DDFD-49FE-85A9-BC235B223519}" dt="2025-06-11T07:06:18.303" v="16143" actId="478"/>
          <ac:picMkLst>
            <pc:docMk/>
            <pc:sldMk cId="3777455949" sldId="311"/>
            <ac:picMk id="19" creationId="{49F86730-6176-A8C1-7939-FF42EDD6307F}"/>
          </ac:picMkLst>
        </pc:picChg>
        <pc:picChg chg="del">
          <ac:chgData name="imada seiya is" userId="4e905a3c-6894-40a5-835b-f5c33d0a35a3" providerId="ADAL" clId="{85AF02C6-DDFD-49FE-85A9-BC235B223519}" dt="2025-06-11T07:06:18.303" v="16143" actId="478"/>
          <ac:picMkLst>
            <pc:docMk/>
            <pc:sldMk cId="3777455949" sldId="311"/>
            <ac:picMk id="38" creationId="{8B424AF2-AF45-ED19-D897-4E924E2CC5D0}"/>
          </ac:picMkLst>
        </pc:picChg>
        <pc:picChg chg="del">
          <ac:chgData name="imada seiya is" userId="4e905a3c-6894-40a5-835b-f5c33d0a35a3" providerId="ADAL" clId="{85AF02C6-DDFD-49FE-85A9-BC235B223519}" dt="2025-06-11T07:06:18.303" v="16143" actId="478"/>
          <ac:picMkLst>
            <pc:docMk/>
            <pc:sldMk cId="3777455949" sldId="311"/>
            <ac:picMk id="41" creationId="{106CF088-C447-F34D-0FDF-AA6E2F146575}"/>
          </ac:picMkLst>
        </pc:picChg>
        <pc:picChg chg="del">
          <ac:chgData name="imada seiya is" userId="4e905a3c-6894-40a5-835b-f5c33d0a35a3" providerId="ADAL" clId="{85AF02C6-DDFD-49FE-85A9-BC235B223519}" dt="2025-06-11T07:06:18.303" v="16143" actId="478"/>
          <ac:picMkLst>
            <pc:docMk/>
            <pc:sldMk cId="3777455949" sldId="311"/>
            <ac:picMk id="42" creationId="{D035D8CC-7975-7E22-7189-52D588E374A1}"/>
          </ac:picMkLst>
        </pc:picChg>
        <pc:picChg chg="del">
          <ac:chgData name="imada seiya is" userId="4e905a3c-6894-40a5-835b-f5c33d0a35a3" providerId="ADAL" clId="{85AF02C6-DDFD-49FE-85A9-BC235B223519}" dt="2025-06-11T07:06:18.303" v="16143" actId="478"/>
          <ac:picMkLst>
            <pc:docMk/>
            <pc:sldMk cId="3777455949" sldId="311"/>
            <ac:picMk id="49" creationId="{182A41B9-39B3-BC7C-28B0-9CA40C5433A8}"/>
          </ac:picMkLst>
        </pc:picChg>
        <pc:picChg chg="del">
          <ac:chgData name="imada seiya is" userId="4e905a3c-6894-40a5-835b-f5c33d0a35a3" providerId="ADAL" clId="{85AF02C6-DDFD-49FE-85A9-BC235B223519}" dt="2025-06-11T07:06:18.303" v="16143" actId="478"/>
          <ac:picMkLst>
            <pc:docMk/>
            <pc:sldMk cId="3777455949" sldId="311"/>
            <ac:picMk id="50" creationId="{283FF05C-F516-593F-8A0B-A63EEEA650F1}"/>
          </ac:picMkLst>
        </pc:picChg>
        <pc:picChg chg="del">
          <ac:chgData name="imada seiya is" userId="4e905a3c-6894-40a5-835b-f5c33d0a35a3" providerId="ADAL" clId="{85AF02C6-DDFD-49FE-85A9-BC235B223519}" dt="2025-06-11T07:06:18.303" v="16143" actId="478"/>
          <ac:picMkLst>
            <pc:docMk/>
            <pc:sldMk cId="3777455949" sldId="311"/>
            <ac:picMk id="59" creationId="{8509DC50-943D-C0AC-D862-1F9E9E2D507C}"/>
          </ac:picMkLst>
        </pc:picChg>
        <pc:picChg chg="add mod">
          <ac:chgData name="imada seiya is" userId="4e905a3c-6894-40a5-835b-f5c33d0a35a3" providerId="ADAL" clId="{85AF02C6-DDFD-49FE-85A9-BC235B223519}" dt="2025-06-11T07:06:39.058" v="16144"/>
          <ac:picMkLst>
            <pc:docMk/>
            <pc:sldMk cId="3777455949" sldId="311"/>
            <ac:picMk id="69" creationId="{35ACB0F2-6BF6-9E35-9CFB-0B93434CD38C}"/>
          </ac:picMkLst>
        </pc:picChg>
        <pc:picChg chg="add mod">
          <ac:chgData name="imada seiya is" userId="4e905a3c-6894-40a5-835b-f5c33d0a35a3" providerId="ADAL" clId="{85AF02C6-DDFD-49FE-85A9-BC235B223519}" dt="2025-06-11T07:06:39.058" v="16144"/>
          <ac:picMkLst>
            <pc:docMk/>
            <pc:sldMk cId="3777455949" sldId="311"/>
            <ac:picMk id="72" creationId="{5634C6C5-98DE-D7AE-EEEC-8B6418903541}"/>
          </ac:picMkLst>
        </pc:picChg>
        <pc:picChg chg="add mod">
          <ac:chgData name="imada seiya is" userId="4e905a3c-6894-40a5-835b-f5c33d0a35a3" providerId="ADAL" clId="{85AF02C6-DDFD-49FE-85A9-BC235B223519}" dt="2025-06-11T07:06:39.058" v="16144"/>
          <ac:picMkLst>
            <pc:docMk/>
            <pc:sldMk cId="3777455949" sldId="311"/>
            <ac:picMk id="73" creationId="{381ADFF6-E3B3-95F3-A832-C75BE4196CAF}"/>
          </ac:picMkLst>
        </pc:picChg>
        <pc:picChg chg="add mod">
          <ac:chgData name="imada seiya is" userId="4e905a3c-6894-40a5-835b-f5c33d0a35a3" providerId="ADAL" clId="{85AF02C6-DDFD-49FE-85A9-BC235B223519}" dt="2025-06-11T07:06:39.058" v="16144"/>
          <ac:picMkLst>
            <pc:docMk/>
            <pc:sldMk cId="3777455949" sldId="311"/>
            <ac:picMk id="76" creationId="{62E9F64C-E3BA-BDDF-FD3E-267B1848BB63}"/>
          </ac:picMkLst>
        </pc:picChg>
        <pc:picChg chg="add mod">
          <ac:chgData name="imada seiya is" userId="4e905a3c-6894-40a5-835b-f5c33d0a35a3" providerId="ADAL" clId="{85AF02C6-DDFD-49FE-85A9-BC235B223519}" dt="2025-06-11T07:06:39.058" v="16144"/>
          <ac:picMkLst>
            <pc:docMk/>
            <pc:sldMk cId="3777455949" sldId="311"/>
            <ac:picMk id="77" creationId="{AD7CDD9F-9887-8831-ADFB-5B2A4AC2D11B}"/>
          </ac:picMkLst>
        </pc:picChg>
        <pc:picChg chg="add mod">
          <ac:chgData name="imada seiya is" userId="4e905a3c-6894-40a5-835b-f5c33d0a35a3" providerId="ADAL" clId="{85AF02C6-DDFD-49FE-85A9-BC235B223519}" dt="2025-06-11T07:06:39.058" v="16144"/>
          <ac:picMkLst>
            <pc:docMk/>
            <pc:sldMk cId="3777455949" sldId="311"/>
            <ac:picMk id="80" creationId="{DC5F62CC-A0A4-5EA3-4F5F-FEDBE671DDC9}"/>
          </ac:picMkLst>
        </pc:picChg>
        <pc:picChg chg="add mod">
          <ac:chgData name="imada seiya is" userId="4e905a3c-6894-40a5-835b-f5c33d0a35a3" providerId="ADAL" clId="{85AF02C6-DDFD-49FE-85A9-BC235B223519}" dt="2025-06-11T07:06:39.058" v="16144"/>
          <ac:picMkLst>
            <pc:docMk/>
            <pc:sldMk cId="3777455949" sldId="311"/>
            <ac:picMk id="82" creationId="{862CC456-2FA2-1699-8437-CB2AF94E32D1}"/>
          </ac:picMkLst>
        </pc:picChg>
        <pc:picChg chg="add mod">
          <ac:chgData name="imada seiya is" userId="4e905a3c-6894-40a5-835b-f5c33d0a35a3" providerId="ADAL" clId="{85AF02C6-DDFD-49FE-85A9-BC235B223519}" dt="2025-06-11T07:06:39.058" v="16144"/>
          <ac:picMkLst>
            <pc:docMk/>
            <pc:sldMk cId="3777455949" sldId="311"/>
            <ac:picMk id="84" creationId="{EF045B77-EED1-69F4-F9BC-F28F8B3BCFB8}"/>
          </ac:picMkLst>
        </pc:picChg>
        <pc:picChg chg="add mod">
          <ac:chgData name="imada seiya is" userId="4e905a3c-6894-40a5-835b-f5c33d0a35a3" providerId="ADAL" clId="{85AF02C6-DDFD-49FE-85A9-BC235B223519}" dt="2025-06-11T07:09:00.448" v="16159" actId="1076"/>
          <ac:picMkLst>
            <pc:docMk/>
            <pc:sldMk cId="3777455949" sldId="311"/>
            <ac:picMk id="92" creationId="{0AC19E61-79D0-6D7F-B670-B1749B484894}"/>
          </ac:picMkLst>
        </pc:picChg>
        <pc:picChg chg="add mod">
          <ac:chgData name="imada seiya is" userId="4e905a3c-6894-40a5-835b-f5c33d0a35a3" providerId="ADAL" clId="{85AF02C6-DDFD-49FE-85A9-BC235B223519}" dt="2025-06-11T07:51:36.349" v="17097" actId="1038"/>
          <ac:picMkLst>
            <pc:docMk/>
            <pc:sldMk cId="3777455949" sldId="311"/>
            <ac:picMk id="101" creationId="{2E29C9CA-40CA-0850-5E05-8E8060C0DB59}"/>
          </ac:picMkLst>
        </pc:picChg>
        <pc:picChg chg="add mod">
          <ac:chgData name="imada seiya is" userId="4e905a3c-6894-40a5-835b-f5c33d0a35a3" providerId="ADAL" clId="{85AF02C6-DDFD-49FE-85A9-BC235B223519}" dt="2025-06-11T07:08:53.083" v="16158" actId="1076"/>
          <ac:picMkLst>
            <pc:docMk/>
            <pc:sldMk cId="3777455949" sldId="311"/>
            <ac:picMk id="108" creationId="{91362E54-9405-2AA4-83F2-A4C092A5CF52}"/>
          </ac:picMkLst>
        </pc:picChg>
        <pc:picChg chg="add mod">
          <ac:chgData name="imada seiya is" userId="4e905a3c-6894-40a5-835b-f5c33d0a35a3" providerId="ADAL" clId="{85AF02C6-DDFD-49FE-85A9-BC235B223519}" dt="2025-06-11T07:08:48.377" v="16155" actId="1076"/>
          <ac:picMkLst>
            <pc:docMk/>
            <pc:sldMk cId="3777455949" sldId="311"/>
            <ac:picMk id="110" creationId="{A9EEBF64-3445-6E01-3A66-70A7D30C63B0}"/>
          </ac:picMkLst>
        </pc:picChg>
        <pc:picChg chg="add mod">
          <ac:chgData name="imada seiya is" userId="4e905a3c-6894-40a5-835b-f5c33d0a35a3" providerId="ADAL" clId="{85AF02C6-DDFD-49FE-85A9-BC235B223519}" dt="2025-06-11T07:08:48.377" v="16155" actId="1076"/>
          <ac:picMkLst>
            <pc:docMk/>
            <pc:sldMk cId="3777455949" sldId="311"/>
            <ac:picMk id="113" creationId="{F45825B8-5ABF-72C5-B2AE-079B29BC869F}"/>
          </ac:picMkLst>
        </pc:picChg>
        <pc:picChg chg="add mod">
          <ac:chgData name="imada seiya is" userId="4e905a3c-6894-40a5-835b-f5c33d0a35a3" providerId="ADAL" clId="{85AF02C6-DDFD-49FE-85A9-BC235B223519}" dt="2025-06-11T07:08:40.807" v="16154" actId="1076"/>
          <ac:picMkLst>
            <pc:docMk/>
            <pc:sldMk cId="3777455949" sldId="311"/>
            <ac:picMk id="132" creationId="{2CC164F5-69CF-9017-18AE-50225088F753}"/>
          </ac:picMkLst>
        </pc:picChg>
        <pc:picChg chg="add mod">
          <ac:chgData name="imada seiya is" userId="4e905a3c-6894-40a5-835b-f5c33d0a35a3" providerId="ADAL" clId="{85AF02C6-DDFD-49FE-85A9-BC235B223519}" dt="2025-06-11T07:08:40.807" v="16154" actId="1076"/>
          <ac:picMkLst>
            <pc:docMk/>
            <pc:sldMk cId="3777455949" sldId="311"/>
            <ac:picMk id="135" creationId="{14D68106-6190-B0CD-19B3-C695A30AC915}"/>
          </ac:picMkLst>
        </pc:picChg>
        <pc:picChg chg="add mod">
          <ac:chgData name="imada seiya is" userId="4e905a3c-6894-40a5-835b-f5c33d0a35a3" providerId="ADAL" clId="{85AF02C6-DDFD-49FE-85A9-BC235B223519}" dt="2025-06-11T07:08:32.116" v="16153" actId="1076"/>
          <ac:picMkLst>
            <pc:docMk/>
            <pc:sldMk cId="3777455949" sldId="311"/>
            <ac:picMk id="151" creationId="{CC871B83-7B11-8ED0-62B9-BE3521A8D59C}"/>
          </ac:picMkLst>
        </pc:picChg>
        <pc:picChg chg="add mod">
          <ac:chgData name="imada seiya is" userId="4e905a3c-6894-40a5-835b-f5c33d0a35a3" providerId="ADAL" clId="{85AF02C6-DDFD-49FE-85A9-BC235B223519}" dt="2025-06-11T07:15:16.143" v="16160"/>
          <ac:picMkLst>
            <pc:docMk/>
            <pc:sldMk cId="3777455949" sldId="311"/>
            <ac:picMk id="155" creationId="{038D40C0-636F-80D2-E931-C05AB43EFEB0}"/>
          </ac:picMkLst>
        </pc:picChg>
        <pc:picChg chg="add mod">
          <ac:chgData name="imada seiya is" userId="4e905a3c-6894-40a5-835b-f5c33d0a35a3" providerId="ADAL" clId="{85AF02C6-DDFD-49FE-85A9-BC235B223519}" dt="2025-06-11T07:15:16.143" v="16160"/>
          <ac:picMkLst>
            <pc:docMk/>
            <pc:sldMk cId="3777455949" sldId="311"/>
            <ac:picMk id="158" creationId="{AB757D2C-EEFA-C35B-9079-3CB805805EDC}"/>
          </ac:picMkLst>
        </pc:picChg>
        <pc:picChg chg="add mod">
          <ac:chgData name="imada seiya is" userId="4e905a3c-6894-40a5-835b-f5c33d0a35a3" providerId="ADAL" clId="{85AF02C6-DDFD-49FE-85A9-BC235B223519}" dt="2025-06-11T07:15:16.143" v="16160"/>
          <ac:picMkLst>
            <pc:docMk/>
            <pc:sldMk cId="3777455949" sldId="311"/>
            <ac:picMk id="174" creationId="{76A66903-D617-9362-CE4D-1D45B20CFCAA}"/>
          </ac:picMkLst>
        </pc:picChg>
        <pc:cxnChg chg="del">
          <ac:chgData name="imada seiya is" userId="4e905a3c-6894-40a5-835b-f5c33d0a35a3" providerId="ADAL" clId="{85AF02C6-DDFD-49FE-85A9-BC235B223519}" dt="2025-06-11T07:06:18.303" v="16143" actId="478"/>
          <ac:cxnSpMkLst>
            <pc:docMk/>
            <pc:sldMk cId="3777455949" sldId="311"/>
            <ac:cxnSpMk id="29" creationId="{0F81D2F9-B0AC-EDD9-AE0B-0D26168B4E2E}"/>
          </ac:cxnSpMkLst>
        </pc:cxnChg>
        <pc:cxnChg chg="del">
          <ac:chgData name="imada seiya is" userId="4e905a3c-6894-40a5-835b-f5c33d0a35a3" providerId="ADAL" clId="{85AF02C6-DDFD-49FE-85A9-BC235B223519}" dt="2025-06-11T07:06:18.303" v="16143" actId="478"/>
          <ac:cxnSpMkLst>
            <pc:docMk/>
            <pc:sldMk cId="3777455949" sldId="311"/>
            <ac:cxnSpMk id="30" creationId="{60FD00D9-DCCB-96A4-2EE0-8B6D75601B4E}"/>
          </ac:cxnSpMkLst>
        </pc:cxnChg>
        <pc:cxnChg chg="del">
          <ac:chgData name="imada seiya is" userId="4e905a3c-6894-40a5-835b-f5c33d0a35a3" providerId="ADAL" clId="{85AF02C6-DDFD-49FE-85A9-BC235B223519}" dt="2025-06-11T07:06:18.303" v="16143" actId="478"/>
          <ac:cxnSpMkLst>
            <pc:docMk/>
            <pc:sldMk cId="3777455949" sldId="311"/>
            <ac:cxnSpMk id="45" creationId="{3D6533A1-EC32-8776-203F-0DDE3DFE80B4}"/>
          </ac:cxnSpMkLst>
        </pc:cxnChg>
        <pc:cxnChg chg="del mod">
          <ac:chgData name="imada seiya is" userId="4e905a3c-6894-40a5-835b-f5c33d0a35a3" providerId="ADAL" clId="{85AF02C6-DDFD-49FE-85A9-BC235B223519}" dt="2025-06-11T07:06:18.303" v="16143" actId="478"/>
          <ac:cxnSpMkLst>
            <pc:docMk/>
            <pc:sldMk cId="3777455949" sldId="311"/>
            <ac:cxnSpMk id="46" creationId="{DD09DFC0-90D7-70EB-AE7B-65C7DA3D1ECC}"/>
          </ac:cxnSpMkLst>
        </pc:cxnChg>
        <pc:cxnChg chg="del mod">
          <ac:chgData name="imada seiya is" userId="4e905a3c-6894-40a5-835b-f5c33d0a35a3" providerId="ADAL" clId="{85AF02C6-DDFD-49FE-85A9-BC235B223519}" dt="2025-06-11T07:06:18.303" v="16143" actId="478"/>
          <ac:cxnSpMkLst>
            <pc:docMk/>
            <pc:sldMk cId="3777455949" sldId="311"/>
            <ac:cxnSpMk id="66" creationId="{D3935001-830A-0B93-82E0-BDE37E813EAD}"/>
          </ac:cxnSpMkLst>
        </pc:cxnChg>
        <pc:cxnChg chg="del mod">
          <ac:chgData name="imada seiya is" userId="4e905a3c-6894-40a5-835b-f5c33d0a35a3" providerId="ADAL" clId="{85AF02C6-DDFD-49FE-85A9-BC235B223519}" dt="2025-06-11T07:06:18.303" v="16143" actId="478"/>
          <ac:cxnSpMkLst>
            <pc:docMk/>
            <pc:sldMk cId="3777455949" sldId="311"/>
            <ac:cxnSpMk id="67" creationId="{7C856528-FFA7-FDF5-DB55-C80F05736480}"/>
          </ac:cxnSpMkLst>
        </pc:cxnChg>
      </pc:sldChg>
      <pc:sldChg chg="addSp delSp modSp add del mod">
        <pc:chgData name="imada seiya is" userId="4e905a3c-6894-40a5-835b-f5c33d0a35a3" providerId="ADAL" clId="{85AF02C6-DDFD-49FE-85A9-BC235B223519}" dt="2025-06-11T07:17:41.975" v="16188" actId="47"/>
        <pc:sldMkLst>
          <pc:docMk/>
          <pc:sldMk cId="2841438245" sldId="312"/>
        </pc:sldMkLst>
        <pc:spChg chg="mod">
          <ac:chgData name="imada seiya is" userId="4e905a3c-6894-40a5-835b-f5c33d0a35a3" providerId="ADAL" clId="{85AF02C6-DDFD-49FE-85A9-BC235B223519}" dt="2025-06-11T07:16:21.927" v="16176" actId="1076"/>
          <ac:spMkLst>
            <pc:docMk/>
            <pc:sldMk cId="2841438245" sldId="312"/>
            <ac:spMk id="86" creationId="{30EFEBF5-9A38-8D49-5022-506B97530A98}"/>
          </ac:spMkLst>
        </pc:spChg>
        <pc:spChg chg="mod">
          <ac:chgData name="imada seiya is" userId="4e905a3c-6894-40a5-835b-f5c33d0a35a3" providerId="ADAL" clId="{85AF02C6-DDFD-49FE-85A9-BC235B223519}" dt="2025-06-11T07:16:21.927" v="16176" actId="1076"/>
          <ac:spMkLst>
            <pc:docMk/>
            <pc:sldMk cId="2841438245" sldId="312"/>
            <ac:spMk id="87" creationId="{EA511091-1D7F-821C-64CA-9ECAF0D7EFDE}"/>
          </ac:spMkLst>
        </pc:spChg>
        <pc:spChg chg="mod">
          <ac:chgData name="imada seiya is" userId="4e905a3c-6894-40a5-835b-f5c33d0a35a3" providerId="ADAL" clId="{85AF02C6-DDFD-49FE-85A9-BC235B223519}" dt="2025-06-11T07:16:21.927" v="16176" actId="1076"/>
          <ac:spMkLst>
            <pc:docMk/>
            <pc:sldMk cId="2841438245" sldId="312"/>
            <ac:spMk id="88" creationId="{A3F0CC50-B8AB-8DFC-8829-C6C54F6A6BB1}"/>
          </ac:spMkLst>
        </pc:spChg>
        <pc:spChg chg="mod">
          <ac:chgData name="imada seiya is" userId="4e905a3c-6894-40a5-835b-f5c33d0a35a3" providerId="ADAL" clId="{85AF02C6-DDFD-49FE-85A9-BC235B223519}" dt="2025-06-11T07:16:21.927" v="16176" actId="1076"/>
          <ac:spMkLst>
            <pc:docMk/>
            <pc:sldMk cId="2841438245" sldId="312"/>
            <ac:spMk id="89" creationId="{5D72ECEA-08F2-A522-2BEA-8A7C37B3E83D}"/>
          </ac:spMkLst>
        </pc:spChg>
        <pc:spChg chg="mod">
          <ac:chgData name="imada seiya is" userId="4e905a3c-6894-40a5-835b-f5c33d0a35a3" providerId="ADAL" clId="{85AF02C6-DDFD-49FE-85A9-BC235B223519}" dt="2025-06-11T07:16:21.927" v="16176" actId="1076"/>
          <ac:spMkLst>
            <pc:docMk/>
            <pc:sldMk cId="2841438245" sldId="312"/>
            <ac:spMk id="90" creationId="{8063B4C4-5A76-0BBE-8DB8-C59B4A47FDED}"/>
          </ac:spMkLst>
        </pc:spChg>
        <pc:spChg chg="mod">
          <ac:chgData name="imada seiya is" userId="4e905a3c-6894-40a5-835b-f5c33d0a35a3" providerId="ADAL" clId="{85AF02C6-DDFD-49FE-85A9-BC235B223519}" dt="2025-06-11T07:16:21.927" v="16176" actId="1076"/>
          <ac:spMkLst>
            <pc:docMk/>
            <pc:sldMk cId="2841438245" sldId="312"/>
            <ac:spMk id="91" creationId="{891C803A-F517-C21E-3306-7396AB1E150C}"/>
          </ac:spMkLst>
        </pc:spChg>
        <pc:spChg chg="mod">
          <ac:chgData name="imada seiya is" userId="4e905a3c-6894-40a5-835b-f5c33d0a35a3" providerId="ADAL" clId="{85AF02C6-DDFD-49FE-85A9-BC235B223519}" dt="2025-06-11T07:16:21.927" v="16176" actId="1076"/>
          <ac:spMkLst>
            <pc:docMk/>
            <pc:sldMk cId="2841438245" sldId="312"/>
            <ac:spMk id="93" creationId="{8C2AB03B-4AC4-6485-6235-776B4FCCDC9A}"/>
          </ac:spMkLst>
        </pc:spChg>
        <pc:spChg chg="mod">
          <ac:chgData name="imada seiya is" userId="4e905a3c-6894-40a5-835b-f5c33d0a35a3" providerId="ADAL" clId="{85AF02C6-DDFD-49FE-85A9-BC235B223519}" dt="2025-06-11T07:17:11.386" v="16185" actId="1076"/>
          <ac:spMkLst>
            <pc:docMk/>
            <pc:sldMk cId="2841438245" sldId="312"/>
            <ac:spMk id="95" creationId="{4CF7EE2C-F1ED-362F-7906-8D9EF6B6402D}"/>
          </ac:spMkLst>
        </pc:spChg>
        <pc:spChg chg="mod">
          <ac:chgData name="imada seiya is" userId="4e905a3c-6894-40a5-835b-f5c33d0a35a3" providerId="ADAL" clId="{85AF02C6-DDFD-49FE-85A9-BC235B223519}" dt="2025-06-11T07:17:11.386" v="16185" actId="1076"/>
          <ac:spMkLst>
            <pc:docMk/>
            <pc:sldMk cId="2841438245" sldId="312"/>
            <ac:spMk id="96" creationId="{651E4C71-04A9-7BA9-773E-FBAF3D77249F}"/>
          </ac:spMkLst>
        </pc:spChg>
        <pc:spChg chg="mod">
          <ac:chgData name="imada seiya is" userId="4e905a3c-6894-40a5-835b-f5c33d0a35a3" providerId="ADAL" clId="{85AF02C6-DDFD-49FE-85A9-BC235B223519}" dt="2025-06-11T07:17:11.386" v="16185" actId="1076"/>
          <ac:spMkLst>
            <pc:docMk/>
            <pc:sldMk cId="2841438245" sldId="312"/>
            <ac:spMk id="97" creationId="{69F275CB-6AD6-AD05-E4B5-8291530CD30A}"/>
          </ac:spMkLst>
        </pc:spChg>
        <pc:spChg chg="mod">
          <ac:chgData name="imada seiya is" userId="4e905a3c-6894-40a5-835b-f5c33d0a35a3" providerId="ADAL" clId="{85AF02C6-DDFD-49FE-85A9-BC235B223519}" dt="2025-06-11T07:17:11.386" v="16185" actId="1076"/>
          <ac:spMkLst>
            <pc:docMk/>
            <pc:sldMk cId="2841438245" sldId="312"/>
            <ac:spMk id="98" creationId="{7271F7D1-3800-8074-D28B-13CA7281F780}"/>
          </ac:spMkLst>
        </pc:spChg>
        <pc:spChg chg="mod">
          <ac:chgData name="imada seiya is" userId="4e905a3c-6894-40a5-835b-f5c33d0a35a3" providerId="ADAL" clId="{85AF02C6-DDFD-49FE-85A9-BC235B223519}" dt="2025-06-11T07:17:11.386" v="16185" actId="1076"/>
          <ac:spMkLst>
            <pc:docMk/>
            <pc:sldMk cId="2841438245" sldId="312"/>
            <ac:spMk id="99" creationId="{F0EB839A-F354-141B-3D22-376CC6398D81}"/>
          </ac:spMkLst>
        </pc:spChg>
        <pc:spChg chg="mod">
          <ac:chgData name="imada seiya is" userId="4e905a3c-6894-40a5-835b-f5c33d0a35a3" providerId="ADAL" clId="{85AF02C6-DDFD-49FE-85A9-BC235B223519}" dt="2025-06-11T07:17:11.386" v="16185" actId="1076"/>
          <ac:spMkLst>
            <pc:docMk/>
            <pc:sldMk cId="2841438245" sldId="312"/>
            <ac:spMk id="100" creationId="{118DFA7E-3212-6292-E88E-9B4817F18F0F}"/>
          </ac:spMkLst>
        </pc:spChg>
        <pc:spChg chg="mod">
          <ac:chgData name="imada seiya is" userId="4e905a3c-6894-40a5-835b-f5c33d0a35a3" providerId="ADAL" clId="{85AF02C6-DDFD-49FE-85A9-BC235B223519}" dt="2025-06-11T07:17:11.386" v="16185" actId="1076"/>
          <ac:spMkLst>
            <pc:docMk/>
            <pc:sldMk cId="2841438245" sldId="312"/>
            <ac:spMk id="102" creationId="{C2736140-57BD-52CD-2D81-5F576AE060CE}"/>
          </ac:spMkLst>
        </pc:spChg>
        <pc:spChg chg="mod">
          <ac:chgData name="imada seiya is" userId="4e905a3c-6894-40a5-835b-f5c33d0a35a3" providerId="ADAL" clId="{85AF02C6-DDFD-49FE-85A9-BC235B223519}" dt="2025-06-11T07:16:21.927" v="16176" actId="1076"/>
          <ac:spMkLst>
            <pc:docMk/>
            <pc:sldMk cId="2841438245" sldId="312"/>
            <ac:spMk id="103" creationId="{2810CA80-62E3-49E4-3CC1-8FDC4D89260E}"/>
          </ac:spMkLst>
        </pc:spChg>
        <pc:spChg chg="mod">
          <ac:chgData name="imada seiya is" userId="4e905a3c-6894-40a5-835b-f5c33d0a35a3" providerId="ADAL" clId="{85AF02C6-DDFD-49FE-85A9-BC235B223519}" dt="2025-06-11T07:17:11.386" v="16185" actId="1076"/>
          <ac:spMkLst>
            <pc:docMk/>
            <pc:sldMk cId="2841438245" sldId="312"/>
            <ac:spMk id="104" creationId="{F815F0F4-BE46-3FC2-7792-86DCD6ED7C67}"/>
          </ac:spMkLst>
        </pc:spChg>
        <pc:spChg chg="mod">
          <ac:chgData name="imada seiya is" userId="4e905a3c-6894-40a5-835b-f5c33d0a35a3" providerId="ADAL" clId="{85AF02C6-DDFD-49FE-85A9-BC235B223519}" dt="2025-06-11T07:16:21.927" v="16176" actId="1076"/>
          <ac:spMkLst>
            <pc:docMk/>
            <pc:sldMk cId="2841438245" sldId="312"/>
            <ac:spMk id="106" creationId="{90FDFD29-09FD-D781-9C04-E2DA75E2E132}"/>
          </ac:spMkLst>
        </pc:spChg>
        <pc:spChg chg="mod">
          <ac:chgData name="imada seiya is" userId="4e905a3c-6894-40a5-835b-f5c33d0a35a3" providerId="ADAL" clId="{85AF02C6-DDFD-49FE-85A9-BC235B223519}" dt="2025-06-11T07:15:37.895" v="16168" actId="1076"/>
          <ac:spMkLst>
            <pc:docMk/>
            <pc:sldMk cId="2841438245" sldId="312"/>
            <ac:spMk id="107" creationId="{7D529EEA-35BD-0578-C693-59AA924E4F8A}"/>
          </ac:spMkLst>
        </pc:spChg>
        <pc:spChg chg="mod">
          <ac:chgData name="imada seiya is" userId="4e905a3c-6894-40a5-835b-f5c33d0a35a3" providerId="ADAL" clId="{85AF02C6-DDFD-49FE-85A9-BC235B223519}" dt="2025-06-11T07:16:21.927" v="16176" actId="1076"/>
          <ac:spMkLst>
            <pc:docMk/>
            <pc:sldMk cId="2841438245" sldId="312"/>
            <ac:spMk id="111" creationId="{C68BF7DA-1E6C-352A-896F-328DB89CC0E1}"/>
          </ac:spMkLst>
        </pc:spChg>
        <pc:spChg chg="mod">
          <ac:chgData name="imada seiya is" userId="4e905a3c-6894-40a5-835b-f5c33d0a35a3" providerId="ADAL" clId="{85AF02C6-DDFD-49FE-85A9-BC235B223519}" dt="2025-06-11T07:17:11.386" v="16185" actId="1076"/>
          <ac:spMkLst>
            <pc:docMk/>
            <pc:sldMk cId="2841438245" sldId="312"/>
            <ac:spMk id="114" creationId="{BEDA8048-95F2-91F0-5D5D-DBADE3AF391A}"/>
          </ac:spMkLst>
        </pc:spChg>
        <pc:spChg chg="mod">
          <ac:chgData name="imada seiya is" userId="4e905a3c-6894-40a5-835b-f5c33d0a35a3" providerId="ADAL" clId="{85AF02C6-DDFD-49FE-85A9-BC235B223519}" dt="2025-06-11T07:16:21.927" v="16176" actId="1076"/>
          <ac:spMkLst>
            <pc:docMk/>
            <pc:sldMk cId="2841438245" sldId="312"/>
            <ac:spMk id="115" creationId="{7F2279C7-AF36-344C-97FF-F4BCEEBF667F}"/>
          </ac:spMkLst>
        </pc:spChg>
        <pc:spChg chg="mod">
          <ac:chgData name="imada seiya is" userId="4e905a3c-6894-40a5-835b-f5c33d0a35a3" providerId="ADAL" clId="{85AF02C6-DDFD-49FE-85A9-BC235B223519}" dt="2025-06-11T07:17:11.386" v="16185" actId="1076"/>
          <ac:spMkLst>
            <pc:docMk/>
            <pc:sldMk cId="2841438245" sldId="312"/>
            <ac:spMk id="116" creationId="{349701C8-C3EA-A7B2-2FDA-9BE5F3834932}"/>
          </ac:spMkLst>
        </pc:spChg>
        <pc:spChg chg="mod">
          <ac:chgData name="imada seiya is" userId="4e905a3c-6894-40a5-835b-f5c33d0a35a3" providerId="ADAL" clId="{85AF02C6-DDFD-49FE-85A9-BC235B223519}" dt="2025-06-11T07:16:21.927" v="16176" actId="1076"/>
          <ac:spMkLst>
            <pc:docMk/>
            <pc:sldMk cId="2841438245" sldId="312"/>
            <ac:spMk id="117" creationId="{63CC98EF-1E94-F226-5A83-A3066D440525}"/>
          </ac:spMkLst>
        </pc:spChg>
        <pc:spChg chg="mod">
          <ac:chgData name="imada seiya is" userId="4e905a3c-6894-40a5-835b-f5c33d0a35a3" providerId="ADAL" clId="{85AF02C6-DDFD-49FE-85A9-BC235B223519}" dt="2025-06-11T07:16:21.927" v="16176" actId="1076"/>
          <ac:spMkLst>
            <pc:docMk/>
            <pc:sldMk cId="2841438245" sldId="312"/>
            <ac:spMk id="118" creationId="{A87116F1-92E9-825B-AB3F-E2F78DC99E5A}"/>
          </ac:spMkLst>
        </pc:spChg>
        <pc:spChg chg="mod">
          <ac:chgData name="imada seiya is" userId="4e905a3c-6894-40a5-835b-f5c33d0a35a3" providerId="ADAL" clId="{85AF02C6-DDFD-49FE-85A9-BC235B223519}" dt="2025-06-11T07:16:21.927" v="16176" actId="1076"/>
          <ac:spMkLst>
            <pc:docMk/>
            <pc:sldMk cId="2841438245" sldId="312"/>
            <ac:spMk id="119" creationId="{1DEC182E-0F05-6A62-E322-1058FE81F5FA}"/>
          </ac:spMkLst>
        </pc:spChg>
        <pc:spChg chg="mod">
          <ac:chgData name="imada seiya is" userId="4e905a3c-6894-40a5-835b-f5c33d0a35a3" providerId="ADAL" clId="{85AF02C6-DDFD-49FE-85A9-BC235B223519}" dt="2025-06-11T07:16:21.927" v="16176" actId="1076"/>
          <ac:spMkLst>
            <pc:docMk/>
            <pc:sldMk cId="2841438245" sldId="312"/>
            <ac:spMk id="120" creationId="{6938144D-AB01-FB0F-5AFC-5875D9DA3F7E}"/>
          </ac:spMkLst>
        </pc:spChg>
        <pc:spChg chg="mod">
          <ac:chgData name="imada seiya is" userId="4e905a3c-6894-40a5-835b-f5c33d0a35a3" providerId="ADAL" clId="{85AF02C6-DDFD-49FE-85A9-BC235B223519}" dt="2025-06-11T07:16:21.927" v="16176" actId="1076"/>
          <ac:spMkLst>
            <pc:docMk/>
            <pc:sldMk cId="2841438245" sldId="312"/>
            <ac:spMk id="121" creationId="{6E3BF51D-31E1-202E-73E8-86F5A11826B0}"/>
          </ac:spMkLst>
        </pc:spChg>
        <pc:spChg chg="mod">
          <ac:chgData name="imada seiya is" userId="4e905a3c-6894-40a5-835b-f5c33d0a35a3" providerId="ADAL" clId="{85AF02C6-DDFD-49FE-85A9-BC235B223519}" dt="2025-06-11T07:16:21.927" v="16176" actId="1076"/>
          <ac:spMkLst>
            <pc:docMk/>
            <pc:sldMk cId="2841438245" sldId="312"/>
            <ac:spMk id="122" creationId="{FB00CBC5-DCAB-6501-8D37-1F8353A8B5C1}"/>
          </ac:spMkLst>
        </pc:spChg>
        <pc:spChg chg="mod">
          <ac:chgData name="imada seiya is" userId="4e905a3c-6894-40a5-835b-f5c33d0a35a3" providerId="ADAL" clId="{85AF02C6-DDFD-49FE-85A9-BC235B223519}" dt="2025-06-11T07:17:11.386" v="16185" actId="1076"/>
          <ac:spMkLst>
            <pc:docMk/>
            <pc:sldMk cId="2841438245" sldId="312"/>
            <ac:spMk id="123" creationId="{2F92AC0E-E574-11AA-0DEB-1A561DF9F659}"/>
          </ac:spMkLst>
        </pc:spChg>
        <pc:spChg chg="mod">
          <ac:chgData name="imada seiya is" userId="4e905a3c-6894-40a5-835b-f5c33d0a35a3" providerId="ADAL" clId="{85AF02C6-DDFD-49FE-85A9-BC235B223519}" dt="2025-06-11T07:17:11.386" v="16185" actId="1076"/>
          <ac:spMkLst>
            <pc:docMk/>
            <pc:sldMk cId="2841438245" sldId="312"/>
            <ac:spMk id="124" creationId="{70636CAD-6518-557E-58EF-386AEAF9CC3F}"/>
          </ac:spMkLst>
        </pc:spChg>
        <pc:spChg chg="mod">
          <ac:chgData name="imada seiya is" userId="4e905a3c-6894-40a5-835b-f5c33d0a35a3" providerId="ADAL" clId="{85AF02C6-DDFD-49FE-85A9-BC235B223519}" dt="2025-06-11T07:17:11.386" v="16185" actId="1076"/>
          <ac:spMkLst>
            <pc:docMk/>
            <pc:sldMk cId="2841438245" sldId="312"/>
            <ac:spMk id="125" creationId="{3E16ECD1-B2D1-D646-CA2F-4B5CDAE1E36E}"/>
          </ac:spMkLst>
        </pc:spChg>
        <pc:spChg chg="mod">
          <ac:chgData name="imada seiya is" userId="4e905a3c-6894-40a5-835b-f5c33d0a35a3" providerId="ADAL" clId="{85AF02C6-DDFD-49FE-85A9-BC235B223519}" dt="2025-06-11T07:17:11.386" v="16185" actId="1076"/>
          <ac:spMkLst>
            <pc:docMk/>
            <pc:sldMk cId="2841438245" sldId="312"/>
            <ac:spMk id="126" creationId="{D81A5428-92C3-8A6C-72F5-04CED9F7A310}"/>
          </ac:spMkLst>
        </pc:spChg>
        <pc:spChg chg="mod">
          <ac:chgData name="imada seiya is" userId="4e905a3c-6894-40a5-835b-f5c33d0a35a3" providerId="ADAL" clId="{85AF02C6-DDFD-49FE-85A9-BC235B223519}" dt="2025-06-11T07:17:11.386" v="16185" actId="1076"/>
          <ac:spMkLst>
            <pc:docMk/>
            <pc:sldMk cId="2841438245" sldId="312"/>
            <ac:spMk id="127" creationId="{7383560C-62A6-EEB4-74C2-8834281BC594}"/>
          </ac:spMkLst>
        </pc:spChg>
        <pc:spChg chg="mod">
          <ac:chgData name="imada seiya is" userId="4e905a3c-6894-40a5-835b-f5c33d0a35a3" providerId="ADAL" clId="{85AF02C6-DDFD-49FE-85A9-BC235B223519}" dt="2025-06-11T07:17:11.386" v="16185" actId="1076"/>
          <ac:spMkLst>
            <pc:docMk/>
            <pc:sldMk cId="2841438245" sldId="312"/>
            <ac:spMk id="128" creationId="{2C932473-0482-2838-C2A0-FDF7D8CC437A}"/>
          </ac:spMkLst>
        </pc:spChg>
        <pc:spChg chg="mod">
          <ac:chgData name="imada seiya is" userId="4e905a3c-6894-40a5-835b-f5c33d0a35a3" providerId="ADAL" clId="{85AF02C6-DDFD-49FE-85A9-BC235B223519}" dt="2025-06-11T07:16:29.343" v="16178" actId="1076"/>
          <ac:spMkLst>
            <pc:docMk/>
            <pc:sldMk cId="2841438245" sldId="312"/>
            <ac:spMk id="129" creationId="{7DBB6760-D430-8AA0-91EF-5FC74C1B398A}"/>
          </ac:spMkLst>
        </pc:spChg>
        <pc:spChg chg="mod">
          <ac:chgData name="imada seiya is" userId="4e905a3c-6894-40a5-835b-f5c33d0a35a3" providerId="ADAL" clId="{85AF02C6-DDFD-49FE-85A9-BC235B223519}" dt="2025-06-11T07:16:37.814" v="16179" actId="1076"/>
          <ac:spMkLst>
            <pc:docMk/>
            <pc:sldMk cId="2841438245" sldId="312"/>
            <ac:spMk id="130" creationId="{B7A15387-40D0-B457-0AD4-D789AF4B4F4C}"/>
          </ac:spMkLst>
        </pc:spChg>
        <pc:spChg chg="mod">
          <ac:chgData name="imada seiya is" userId="4e905a3c-6894-40a5-835b-f5c33d0a35a3" providerId="ADAL" clId="{85AF02C6-DDFD-49FE-85A9-BC235B223519}" dt="2025-06-11T07:16:53.648" v="16181" actId="1076"/>
          <ac:spMkLst>
            <pc:docMk/>
            <pc:sldMk cId="2841438245" sldId="312"/>
            <ac:spMk id="133" creationId="{D245E8CA-8627-5960-69EC-260C278B6F15}"/>
          </ac:spMkLst>
        </pc:spChg>
        <pc:spChg chg="mod">
          <ac:chgData name="imada seiya is" userId="4e905a3c-6894-40a5-835b-f5c33d0a35a3" providerId="ADAL" clId="{85AF02C6-DDFD-49FE-85A9-BC235B223519}" dt="2025-06-11T07:16:53.648" v="16181" actId="1076"/>
          <ac:spMkLst>
            <pc:docMk/>
            <pc:sldMk cId="2841438245" sldId="312"/>
            <ac:spMk id="136" creationId="{DB6EC547-967C-197A-6CA2-5B74B0FC245B}"/>
          </ac:spMkLst>
        </pc:spChg>
        <pc:spChg chg="mod">
          <ac:chgData name="imada seiya is" userId="4e905a3c-6894-40a5-835b-f5c33d0a35a3" providerId="ADAL" clId="{85AF02C6-DDFD-49FE-85A9-BC235B223519}" dt="2025-06-11T07:16:53.648" v="16181" actId="1076"/>
          <ac:spMkLst>
            <pc:docMk/>
            <pc:sldMk cId="2841438245" sldId="312"/>
            <ac:spMk id="137" creationId="{263E0F43-1D38-C8C3-29EE-62AB047C9A10}"/>
          </ac:spMkLst>
        </pc:spChg>
        <pc:spChg chg="mod">
          <ac:chgData name="imada seiya is" userId="4e905a3c-6894-40a5-835b-f5c33d0a35a3" providerId="ADAL" clId="{85AF02C6-DDFD-49FE-85A9-BC235B223519}" dt="2025-06-11T07:17:17.952" v="16187" actId="1076"/>
          <ac:spMkLst>
            <pc:docMk/>
            <pc:sldMk cId="2841438245" sldId="312"/>
            <ac:spMk id="138" creationId="{4443478E-3CA2-A2EA-B2B8-8BDF26542B23}"/>
          </ac:spMkLst>
        </pc:spChg>
        <pc:spChg chg="mod">
          <ac:chgData name="imada seiya is" userId="4e905a3c-6894-40a5-835b-f5c33d0a35a3" providerId="ADAL" clId="{85AF02C6-DDFD-49FE-85A9-BC235B223519}" dt="2025-06-11T07:16:53.648" v="16181" actId="1076"/>
          <ac:spMkLst>
            <pc:docMk/>
            <pc:sldMk cId="2841438245" sldId="312"/>
            <ac:spMk id="139" creationId="{A4C7AA47-8FD8-414B-2FB7-56D051343229}"/>
          </ac:spMkLst>
        </pc:spChg>
        <pc:spChg chg="mod">
          <ac:chgData name="imada seiya is" userId="4e905a3c-6894-40a5-835b-f5c33d0a35a3" providerId="ADAL" clId="{85AF02C6-DDFD-49FE-85A9-BC235B223519}" dt="2025-06-11T07:16:53.648" v="16181" actId="1076"/>
          <ac:spMkLst>
            <pc:docMk/>
            <pc:sldMk cId="2841438245" sldId="312"/>
            <ac:spMk id="140" creationId="{250D6006-2403-2978-C3F7-B8AC55A75A62}"/>
          </ac:spMkLst>
        </pc:spChg>
        <pc:spChg chg="mod">
          <ac:chgData name="imada seiya is" userId="4e905a3c-6894-40a5-835b-f5c33d0a35a3" providerId="ADAL" clId="{85AF02C6-DDFD-49FE-85A9-BC235B223519}" dt="2025-06-11T07:16:53.648" v="16181" actId="1076"/>
          <ac:spMkLst>
            <pc:docMk/>
            <pc:sldMk cId="2841438245" sldId="312"/>
            <ac:spMk id="141" creationId="{ADC95539-73DA-0989-EDAF-D17F092EAAAC}"/>
          </ac:spMkLst>
        </pc:spChg>
        <pc:spChg chg="mod">
          <ac:chgData name="imada seiya is" userId="4e905a3c-6894-40a5-835b-f5c33d0a35a3" providerId="ADAL" clId="{85AF02C6-DDFD-49FE-85A9-BC235B223519}" dt="2025-06-11T07:16:53.648" v="16181" actId="1076"/>
          <ac:spMkLst>
            <pc:docMk/>
            <pc:sldMk cId="2841438245" sldId="312"/>
            <ac:spMk id="142" creationId="{35D9C91B-9CD0-FF4C-B55C-0D9551030FB1}"/>
          </ac:spMkLst>
        </pc:spChg>
        <pc:spChg chg="mod">
          <ac:chgData name="imada seiya is" userId="4e905a3c-6894-40a5-835b-f5c33d0a35a3" providerId="ADAL" clId="{85AF02C6-DDFD-49FE-85A9-BC235B223519}" dt="2025-06-11T07:16:53.648" v="16181" actId="1076"/>
          <ac:spMkLst>
            <pc:docMk/>
            <pc:sldMk cId="2841438245" sldId="312"/>
            <ac:spMk id="143" creationId="{5C8DFE57-C84E-0473-4316-23E411EE9E93}"/>
          </ac:spMkLst>
        </pc:spChg>
        <pc:spChg chg="mod">
          <ac:chgData name="imada seiya is" userId="4e905a3c-6894-40a5-835b-f5c33d0a35a3" providerId="ADAL" clId="{85AF02C6-DDFD-49FE-85A9-BC235B223519}" dt="2025-06-11T07:16:53.648" v="16181" actId="1076"/>
          <ac:spMkLst>
            <pc:docMk/>
            <pc:sldMk cId="2841438245" sldId="312"/>
            <ac:spMk id="144" creationId="{AE3387E4-9AB6-3E4A-6578-E924620DD3ED}"/>
          </ac:spMkLst>
        </pc:spChg>
        <pc:spChg chg="mod">
          <ac:chgData name="imada seiya is" userId="4e905a3c-6894-40a5-835b-f5c33d0a35a3" providerId="ADAL" clId="{85AF02C6-DDFD-49FE-85A9-BC235B223519}" dt="2025-06-11T07:16:53.648" v="16181" actId="1076"/>
          <ac:spMkLst>
            <pc:docMk/>
            <pc:sldMk cId="2841438245" sldId="312"/>
            <ac:spMk id="145" creationId="{999014B1-384C-3B68-56E7-5477A8CA6EA5}"/>
          </ac:spMkLst>
        </pc:spChg>
        <pc:spChg chg="mod">
          <ac:chgData name="imada seiya is" userId="4e905a3c-6894-40a5-835b-f5c33d0a35a3" providerId="ADAL" clId="{85AF02C6-DDFD-49FE-85A9-BC235B223519}" dt="2025-06-11T07:16:53.648" v="16181" actId="1076"/>
          <ac:spMkLst>
            <pc:docMk/>
            <pc:sldMk cId="2841438245" sldId="312"/>
            <ac:spMk id="146" creationId="{87E25A2D-6E2A-6D00-D220-A6CE9C52821D}"/>
          </ac:spMkLst>
        </pc:spChg>
        <pc:spChg chg="mod">
          <ac:chgData name="imada seiya is" userId="4e905a3c-6894-40a5-835b-f5c33d0a35a3" providerId="ADAL" clId="{85AF02C6-DDFD-49FE-85A9-BC235B223519}" dt="2025-06-11T07:16:53.648" v="16181" actId="1076"/>
          <ac:spMkLst>
            <pc:docMk/>
            <pc:sldMk cId="2841438245" sldId="312"/>
            <ac:spMk id="147" creationId="{04B1581C-A671-2986-E9A8-C152180BF013}"/>
          </ac:spMkLst>
        </pc:spChg>
        <pc:spChg chg="mod">
          <ac:chgData name="imada seiya is" userId="4e905a3c-6894-40a5-835b-f5c33d0a35a3" providerId="ADAL" clId="{85AF02C6-DDFD-49FE-85A9-BC235B223519}" dt="2025-06-11T07:16:53.648" v="16181" actId="1076"/>
          <ac:spMkLst>
            <pc:docMk/>
            <pc:sldMk cId="2841438245" sldId="312"/>
            <ac:spMk id="148" creationId="{30CCAC88-97CB-4970-3005-E861391F033F}"/>
          </ac:spMkLst>
        </pc:spChg>
        <pc:spChg chg="mod">
          <ac:chgData name="imada seiya is" userId="4e905a3c-6894-40a5-835b-f5c33d0a35a3" providerId="ADAL" clId="{85AF02C6-DDFD-49FE-85A9-BC235B223519}" dt="2025-06-11T07:16:53.648" v="16181" actId="1076"/>
          <ac:spMkLst>
            <pc:docMk/>
            <pc:sldMk cId="2841438245" sldId="312"/>
            <ac:spMk id="149" creationId="{C7042B8A-797F-5564-9B8F-8E0C8D874910}"/>
          </ac:spMkLst>
        </pc:spChg>
        <pc:spChg chg="mod">
          <ac:chgData name="imada seiya is" userId="4e905a3c-6894-40a5-835b-f5c33d0a35a3" providerId="ADAL" clId="{85AF02C6-DDFD-49FE-85A9-BC235B223519}" dt="2025-06-11T07:16:53.648" v="16181" actId="1076"/>
          <ac:spMkLst>
            <pc:docMk/>
            <pc:sldMk cId="2841438245" sldId="312"/>
            <ac:spMk id="150" creationId="{D0EB44FE-EC6C-8AE9-C810-9CA8771B35F3}"/>
          </ac:spMkLst>
        </pc:spChg>
        <pc:spChg chg="mod">
          <ac:chgData name="imada seiya is" userId="4e905a3c-6894-40a5-835b-f5c33d0a35a3" providerId="ADAL" clId="{85AF02C6-DDFD-49FE-85A9-BC235B223519}" dt="2025-06-11T07:16:53.648" v="16181" actId="1076"/>
          <ac:spMkLst>
            <pc:docMk/>
            <pc:sldMk cId="2841438245" sldId="312"/>
            <ac:spMk id="152" creationId="{4124B074-8282-9CB8-D696-5881AEFAB62F}"/>
          </ac:spMkLst>
        </pc:spChg>
        <pc:spChg chg="mod">
          <ac:chgData name="imada seiya is" userId="4e905a3c-6894-40a5-835b-f5c33d0a35a3" providerId="ADAL" clId="{85AF02C6-DDFD-49FE-85A9-BC235B223519}" dt="2025-06-11T07:16:53.648" v="16181" actId="1076"/>
          <ac:spMkLst>
            <pc:docMk/>
            <pc:sldMk cId="2841438245" sldId="312"/>
            <ac:spMk id="153" creationId="{BCE37516-E0D3-DE42-ED00-CE41E58FD622}"/>
          </ac:spMkLst>
        </pc:spChg>
        <pc:graphicFrameChg chg="mod">
          <ac:chgData name="imada seiya is" userId="4e905a3c-6894-40a5-835b-f5c33d0a35a3" providerId="ADAL" clId="{85AF02C6-DDFD-49FE-85A9-BC235B223519}" dt="2025-06-11T07:16:21.927" v="16176" actId="1076"/>
          <ac:graphicFrameMkLst>
            <pc:docMk/>
            <pc:sldMk cId="2841438245" sldId="312"/>
            <ac:graphicFrameMk id="85" creationId="{97EE3D40-F0FC-B544-1CE8-FB00CD32A209}"/>
          </ac:graphicFrameMkLst>
        </pc:graphicFrameChg>
        <pc:graphicFrameChg chg="mod">
          <ac:chgData name="imada seiya is" userId="4e905a3c-6894-40a5-835b-f5c33d0a35a3" providerId="ADAL" clId="{85AF02C6-DDFD-49FE-85A9-BC235B223519}" dt="2025-06-11T07:17:11.386" v="16185" actId="1076"/>
          <ac:graphicFrameMkLst>
            <pc:docMk/>
            <pc:sldMk cId="2841438245" sldId="312"/>
            <ac:graphicFrameMk id="94" creationId="{1380FAD7-05EA-60E0-4C00-A50E0DE7AF2D}"/>
          </ac:graphicFrameMkLst>
        </pc:graphicFrameChg>
        <pc:graphicFrameChg chg="mod">
          <ac:chgData name="imada seiya is" userId="4e905a3c-6894-40a5-835b-f5c33d0a35a3" providerId="ADAL" clId="{85AF02C6-DDFD-49FE-85A9-BC235B223519}" dt="2025-06-11T07:16:21.927" v="16176" actId="1076"/>
          <ac:graphicFrameMkLst>
            <pc:docMk/>
            <pc:sldMk cId="2841438245" sldId="312"/>
            <ac:graphicFrameMk id="109" creationId="{C72A1D0D-AD35-FB6B-5BBA-859BFEBC2C89}"/>
          </ac:graphicFrameMkLst>
        </pc:graphicFrameChg>
        <pc:graphicFrameChg chg="mod">
          <ac:chgData name="imada seiya is" userId="4e905a3c-6894-40a5-835b-f5c33d0a35a3" providerId="ADAL" clId="{85AF02C6-DDFD-49FE-85A9-BC235B223519}" dt="2025-06-11T07:17:11.386" v="16185" actId="1076"/>
          <ac:graphicFrameMkLst>
            <pc:docMk/>
            <pc:sldMk cId="2841438245" sldId="312"/>
            <ac:graphicFrameMk id="112" creationId="{442DB477-EF05-C904-12CB-8BAC4B8F4F69}"/>
          </ac:graphicFrameMkLst>
        </pc:graphicFrameChg>
        <pc:graphicFrameChg chg="mod">
          <ac:chgData name="imada seiya is" userId="4e905a3c-6894-40a5-835b-f5c33d0a35a3" providerId="ADAL" clId="{85AF02C6-DDFD-49FE-85A9-BC235B223519}" dt="2025-06-11T07:16:53.648" v="16181" actId="1076"/>
          <ac:graphicFrameMkLst>
            <pc:docMk/>
            <pc:sldMk cId="2841438245" sldId="312"/>
            <ac:graphicFrameMk id="131" creationId="{9F5288F0-665B-9906-1938-1FBF5DAE35AD}"/>
          </ac:graphicFrameMkLst>
        </pc:graphicFrameChg>
        <pc:graphicFrameChg chg="mod">
          <ac:chgData name="imada seiya is" userId="4e905a3c-6894-40a5-835b-f5c33d0a35a3" providerId="ADAL" clId="{85AF02C6-DDFD-49FE-85A9-BC235B223519}" dt="2025-06-11T07:16:53.648" v="16181" actId="1076"/>
          <ac:graphicFrameMkLst>
            <pc:docMk/>
            <pc:sldMk cId="2841438245" sldId="312"/>
            <ac:graphicFrameMk id="134" creationId="{95AF7856-611A-B73F-8168-1B11FB5AB4FC}"/>
          </ac:graphicFrameMkLst>
        </pc:graphicFrameChg>
        <pc:picChg chg="add mod">
          <ac:chgData name="imada seiya is" userId="4e905a3c-6894-40a5-835b-f5c33d0a35a3" providerId="ADAL" clId="{85AF02C6-DDFD-49FE-85A9-BC235B223519}" dt="2025-06-11T07:16:21.927" v="16176" actId="1076"/>
          <ac:picMkLst>
            <pc:docMk/>
            <pc:sldMk cId="2841438245" sldId="312"/>
            <ac:picMk id="3" creationId="{EEAD9E01-86D6-D864-CD6D-2BDB54BA95F2}"/>
          </ac:picMkLst>
        </pc:picChg>
        <pc:picChg chg="add mod">
          <ac:chgData name="imada seiya is" userId="4e905a3c-6894-40a5-835b-f5c33d0a35a3" providerId="ADAL" clId="{85AF02C6-DDFD-49FE-85A9-BC235B223519}" dt="2025-06-11T07:16:45.634" v="16180" actId="571"/>
          <ac:picMkLst>
            <pc:docMk/>
            <pc:sldMk cId="2841438245" sldId="312"/>
            <ac:picMk id="4" creationId="{EB3C0D7C-0B77-7711-C13A-ABF7B3900933}"/>
          </ac:picMkLst>
        </pc:picChg>
        <pc:picChg chg="add del mod">
          <ac:chgData name="imada seiya is" userId="4e905a3c-6894-40a5-835b-f5c33d0a35a3" providerId="ADAL" clId="{85AF02C6-DDFD-49FE-85A9-BC235B223519}" dt="2025-06-11T07:16:58.837" v="16183" actId="478"/>
          <ac:picMkLst>
            <pc:docMk/>
            <pc:sldMk cId="2841438245" sldId="312"/>
            <ac:picMk id="5" creationId="{825F3D0A-9B6F-B8EE-5490-0AC4435E147E}"/>
          </ac:picMkLst>
        </pc:picChg>
        <pc:picChg chg="mod">
          <ac:chgData name="imada seiya is" userId="4e905a3c-6894-40a5-835b-f5c33d0a35a3" providerId="ADAL" clId="{85AF02C6-DDFD-49FE-85A9-BC235B223519}" dt="2025-06-11T07:16:25.703" v="16177" actId="1076"/>
          <ac:picMkLst>
            <pc:docMk/>
            <pc:sldMk cId="2841438245" sldId="312"/>
            <ac:picMk id="84" creationId="{EF045B77-EED1-69F4-F9BC-F28F8B3BCFB8}"/>
          </ac:picMkLst>
        </pc:picChg>
        <pc:picChg chg="mod">
          <ac:chgData name="imada seiya is" userId="4e905a3c-6894-40a5-835b-f5c33d0a35a3" providerId="ADAL" clId="{85AF02C6-DDFD-49FE-85A9-BC235B223519}" dt="2025-06-11T07:16:21.927" v="16176" actId="1076"/>
          <ac:picMkLst>
            <pc:docMk/>
            <pc:sldMk cId="2841438245" sldId="312"/>
            <ac:picMk id="92" creationId="{0AC19E61-79D0-6D7F-B670-B1749B484894}"/>
          </ac:picMkLst>
        </pc:picChg>
        <pc:picChg chg="mod">
          <ac:chgData name="imada seiya is" userId="4e905a3c-6894-40a5-835b-f5c33d0a35a3" providerId="ADAL" clId="{85AF02C6-DDFD-49FE-85A9-BC235B223519}" dt="2025-06-11T07:17:11.386" v="16185" actId="1076"/>
          <ac:picMkLst>
            <pc:docMk/>
            <pc:sldMk cId="2841438245" sldId="312"/>
            <ac:picMk id="101" creationId="{2E29C9CA-40CA-0850-5E05-8E8060C0DB59}"/>
          </ac:picMkLst>
        </pc:picChg>
        <pc:picChg chg="del">
          <ac:chgData name="imada seiya is" userId="4e905a3c-6894-40a5-835b-f5c33d0a35a3" providerId="ADAL" clId="{85AF02C6-DDFD-49FE-85A9-BC235B223519}" dt="2025-06-11T07:15:24.068" v="16162" actId="478"/>
          <ac:picMkLst>
            <pc:docMk/>
            <pc:sldMk cId="2841438245" sldId="312"/>
            <ac:picMk id="108" creationId="{91362E54-9405-2AA4-83F2-A4C092A5CF52}"/>
          </ac:picMkLst>
        </pc:picChg>
        <pc:picChg chg="mod">
          <ac:chgData name="imada seiya is" userId="4e905a3c-6894-40a5-835b-f5c33d0a35a3" providerId="ADAL" clId="{85AF02C6-DDFD-49FE-85A9-BC235B223519}" dt="2025-06-11T07:16:21.927" v="16176" actId="1076"/>
          <ac:picMkLst>
            <pc:docMk/>
            <pc:sldMk cId="2841438245" sldId="312"/>
            <ac:picMk id="110" creationId="{A9EEBF64-3445-6E01-3A66-70A7D30C63B0}"/>
          </ac:picMkLst>
        </pc:picChg>
        <pc:picChg chg="mod">
          <ac:chgData name="imada seiya is" userId="4e905a3c-6894-40a5-835b-f5c33d0a35a3" providerId="ADAL" clId="{85AF02C6-DDFD-49FE-85A9-BC235B223519}" dt="2025-06-11T07:17:11.386" v="16185" actId="1076"/>
          <ac:picMkLst>
            <pc:docMk/>
            <pc:sldMk cId="2841438245" sldId="312"/>
            <ac:picMk id="113" creationId="{F45825B8-5ABF-72C5-B2AE-079B29BC869F}"/>
          </ac:picMkLst>
        </pc:picChg>
        <pc:picChg chg="mod">
          <ac:chgData name="imada seiya is" userId="4e905a3c-6894-40a5-835b-f5c33d0a35a3" providerId="ADAL" clId="{85AF02C6-DDFD-49FE-85A9-BC235B223519}" dt="2025-06-11T07:16:53.648" v="16181" actId="1076"/>
          <ac:picMkLst>
            <pc:docMk/>
            <pc:sldMk cId="2841438245" sldId="312"/>
            <ac:picMk id="132" creationId="{2CC164F5-69CF-9017-18AE-50225088F753}"/>
          </ac:picMkLst>
        </pc:picChg>
        <pc:picChg chg="mod">
          <ac:chgData name="imada seiya is" userId="4e905a3c-6894-40a5-835b-f5c33d0a35a3" providerId="ADAL" clId="{85AF02C6-DDFD-49FE-85A9-BC235B223519}" dt="2025-06-11T07:16:53.648" v="16181" actId="1076"/>
          <ac:picMkLst>
            <pc:docMk/>
            <pc:sldMk cId="2841438245" sldId="312"/>
            <ac:picMk id="135" creationId="{14D68106-6190-B0CD-19B3-C695A30AC915}"/>
          </ac:picMkLst>
        </pc:picChg>
        <pc:picChg chg="del">
          <ac:chgData name="imada seiya is" userId="4e905a3c-6894-40a5-835b-f5c33d0a35a3" providerId="ADAL" clId="{85AF02C6-DDFD-49FE-85A9-BC235B223519}" dt="2025-06-11T07:15:26.663" v="16163" actId="478"/>
          <ac:picMkLst>
            <pc:docMk/>
            <pc:sldMk cId="2841438245" sldId="312"/>
            <ac:picMk id="151" creationId="{CC871B83-7B11-8ED0-62B9-BE3521A8D59C}"/>
          </ac:picMkLst>
        </pc:picChg>
      </pc:sldChg>
      <pc:sldChg chg="addSp delSp modSp add mod ord modNotesTx">
        <pc:chgData name="imada seiya is" userId="4e905a3c-6894-40a5-835b-f5c33d0a35a3" providerId="ADAL" clId="{85AF02C6-DDFD-49FE-85A9-BC235B223519}" dt="2025-06-29T10:41:26.207" v="26370" actId="20577"/>
        <pc:sldMkLst>
          <pc:docMk/>
          <pc:sldMk cId="3879971955" sldId="312"/>
        </pc:sldMkLst>
        <pc:spChg chg="add mod ord">
          <ac:chgData name="imada seiya is" userId="4e905a3c-6894-40a5-835b-f5c33d0a35a3" providerId="ADAL" clId="{85AF02C6-DDFD-49FE-85A9-BC235B223519}" dt="2025-06-25T09:48:53.632" v="24099" actId="14100"/>
          <ac:spMkLst>
            <pc:docMk/>
            <pc:sldMk cId="3879971955" sldId="312"/>
            <ac:spMk id="3" creationId="{BF24A530-62F6-FDD7-9535-73C8D9779A0D}"/>
          </ac:spMkLst>
        </pc:spChg>
        <pc:spChg chg="add mod ord">
          <ac:chgData name="imada seiya is" userId="4e905a3c-6894-40a5-835b-f5c33d0a35a3" providerId="ADAL" clId="{85AF02C6-DDFD-49FE-85A9-BC235B223519}" dt="2025-06-17T04:55:01.455" v="23074" actId="14100"/>
          <ac:spMkLst>
            <pc:docMk/>
            <pc:sldMk cId="3879971955" sldId="312"/>
            <ac:spMk id="4" creationId="{0217968E-D57E-4420-C587-E3A53C7EEBD1}"/>
          </ac:spMkLst>
        </pc:spChg>
        <pc:spChg chg="add mod">
          <ac:chgData name="imada seiya is" userId="4e905a3c-6894-40a5-835b-f5c33d0a35a3" providerId="ADAL" clId="{85AF02C6-DDFD-49FE-85A9-BC235B223519}" dt="2025-06-29T10:41:26.207" v="26370" actId="20577"/>
          <ac:spMkLst>
            <pc:docMk/>
            <pc:sldMk cId="3879971955" sldId="312"/>
            <ac:spMk id="6" creationId="{80A283A5-DC17-4750-60D3-363834E65443}"/>
          </ac:spMkLst>
        </pc:spChg>
        <pc:spChg chg="del mod">
          <ac:chgData name="imada seiya is" userId="4e905a3c-6894-40a5-835b-f5c33d0a35a3" providerId="ADAL" clId="{85AF02C6-DDFD-49FE-85A9-BC235B223519}" dt="2025-06-11T07:32:03.986" v="16546" actId="478"/>
          <ac:spMkLst>
            <pc:docMk/>
            <pc:sldMk cId="3879971955" sldId="312"/>
            <ac:spMk id="47" creationId="{3606D5FC-7F3D-A4F2-D5E3-551B5F8AA38A}"/>
          </ac:spMkLst>
        </pc:spChg>
        <pc:spChg chg="del mod">
          <ac:chgData name="imada seiya is" userId="4e905a3c-6894-40a5-835b-f5c33d0a35a3" providerId="ADAL" clId="{85AF02C6-DDFD-49FE-85A9-BC235B223519}" dt="2025-06-11T07:32:03.986" v="16546" actId="478"/>
          <ac:spMkLst>
            <pc:docMk/>
            <pc:sldMk cId="3879971955" sldId="312"/>
            <ac:spMk id="53" creationId="{54F4ECBD-21CF-8E68-8121-EBFB63273D04}"/>
          </ac:spMkLst>
        </pc:spChg>
        <pc:spChg chg="del mod">
          <ac:chgData name="imada seiya is" userId="4e905a3c-6894-40a5-835b-f5c33d0a35a3" providerId="ADAL" clId="{85AF02C6-DDFD-49FE-85A9-BC235B223519}" dt="2025-06-11T07:32:03.986" v="16546" actId="478"/>
          <ac:spMkLst>
            <pc:docMk/>
            <pc:sldMk cId="3879971955" sldId="312"/>
            <ac:spMk id="56" creationId="{0362DB33-40C6-1170-4036-CE69349E6A43}"/>
          </ac:spMkLst>
        </pc:spChg>
        <pc:spChg chg="del mod">
          <ac:chgData name="imada seiya is" userId="4e905a3c-6894-40a5-835b-f5c33d0a35a3" providerId="ADAL" clId="{85AF02C6-DDFD-49FE-85A9-BC235B223519}" dt="2025-06-11T07:32:03.986" v="16546" actId="478"/>
          <ac:spMkLst>
            <pc:docMk/>
            <pc:sldMk cId="3879971955" sldId="312"/>
            <ac:spMk id="64" creationId="{214FF701-77D3-1134-4DE6-8CCBFA978578}"/>
          </ac:spMkLst>
        </pc:spChg>
        <pc:spChg chg="del mod">
          <ac:chgData name="imada seiya is" userId="4e905a3c-6894-40a5-835b-f5c33d0a35a3" providerId="ADAL" clId="{85AF02C6-DDFD-49FE-85A9-BC235B223519}" dt="2025-06-11T07:32:03.986" v="16546" actId="478"/>
          <ac:spMkLst>
            <pc:docMk/>
            <pc:sldMk cId="3879971955" sldId="312"/>
            <ac:spMk id="65" creationId="{2FDE575B-940A-8F33-F848-6750EB834487}"/>
          </ac:spMkLst>
        </pc:spChg>
        <pc:spChg chg="del mod">
          <ac:chgData name="imada seiya is" userId="4e905a3c-6894-40a5-835b-f5c33d0a35a3" providerId="ADAL" clId="{85AF02C6-DDFD-49FE-85A9-BC235B223519}" dt="2025-06-11T07:32:03.986" v="16546" actId="478"/>
          <ac:spMkLst>
            <pc:docMk/>
            <pc:sldMk cId="3879971955" sldId="312"/>
            <ac:spMk id="68" creationId="{A08C2326-2B23-9F93-223B-687C76794308}"/>
          </ac:spMkLst>
        </pc:spChg>
        <pc:spChg chg="del mod">
          <ac:chgData name="imada seiya is" userId="4e905a3c-6894-40a5-835b-f5c33d0a35a3" providerId="ADAL" clId="{85AF02C6-DDFD-49FE-85A9-BC235B223519}" dt="2025-06-11T07:32:03.986" v="16546" actId="478"/>
          <ac:spMkLst>
            <pc:docMk/>
            <pc:sldMk cId="3879971955" sldId="312"/>
            <ac:spMk id="70" creationId="{6B284131-68E8-9492-D69F-5168D7BD5B5B}"/>
          </ac:spMkLst>
        </pc:spChg>
        <pc:spChg chg="del mod">
          <ac:chgData name="imada seiya is" userId="4e905a3c-6894-40a5-835b-f5c33d0a35a3" providerId="ADAL" clId="{85AF02C6-DDFD-49FE-85A9-BC235B223519}" dt="2025-06-11T07:32:03.986" v="16546" actId="478"/>
          <ac:spMkLst>
            <pc:docMk/>
            <pc:sldMk cId="3879971955" sldId="312"/>
            <ac:spMk id="71" creationId="{8E0C4194-B7EA-23C2-82A4-01243B793DC6}"/>
          </ac:spMkLst>
        </pc:spChg>
        <pc:spChg chg="mod">
          <ac:chgData name="imada seiya is" userId="4e905a3c-6894-40a5-835b-f5c33d0a35a3" providerId="ADAL" clId="{85AF02C6-DDFD-49FE-85A9-BC235B223519}" dt="2025-06-11T07:32:13.743" v="16550" actId="1076"/>
          <ac:spMkLst>
            <pc:docMk/>
            <pc:sldMk cId="3879971955" sldId="312"/>
            <ac:spMk id="86" creationId="{30EFEBF5-9A38-8D49-5022-506B97530A98}"/>
          </ac:spMkLst>
        </pc:spChg>
        <pc:spChg chg="mod">
          <ac:chgData name="imada seiya is" userId="4e905a3c-6894-40a5-835b-f5c33d0a35a3" providerId="ADAL" clId="{85AF02C6-DDFD-49FE-85A9-BC235B223519}" dt="2025-06-11T07:32:13.743" v="16550" actId="1076"/>
          <ac:spMkLst>
            <pc:docMk/>
            <pc:sldMk cId="3879971955" sldId="312"/>
            <ac:spMk id="87" creationId="{EA511091-1D7F-821C-64CA-9ECAF0D7EFDE}"/>
          </ac:spMkLst>
        </pc:spChg>
        <pc:spChg chg="mod">
          <ac:chgData name="imada seiya is" userId="4e905a3c-6894-40a5-835b-f5c33d0a35a3" providerId="ADAL" clId="{85AF02C6-DDFD-49FE-85A9-BC235B223519}" dt="2025-06-11T07:32:13.743" v="16550" actId="1076"/>
          <ac:spMkLst>
            <pc:docMk/>
            <pc:sldMk cId="3879971955" sldId="312"/>
            <ac:spMk id="88" creationId="{A3F0CC50-B8AB-8DFC-8829-C6C54F6A6BB1}"/>
          </ac:spMkLst>
        </pc:spChg>
        <pc:spChg chg="mod">
          <ac:chgData name="imada seiya is" userId="4e905a3c-6894-40a5-835b-f5c33d0a35a3" providerId="ADAL" clId="{85AF02C6-DDFD-49FE-85A9-BC235B223519}" dt="2025-06-11T07:32:13.743" v="16550" actId="1076"/>
          <ac:spMkLst>
            <pc:docMk/>
            <pc:sldMk cId="3879971955" sldId="312"/>
            <ac:spMk id="89" creationId="{5D72ECEA-08F2-A522-2BEA-8A7C37B3E83D}"/>
          </ac:spMkLst>
        </pc:spChg>
        <pc:spChg chg="mod">
          <ac:chgData name="imada seiya is" userId="4e905a3c-6894-40a5-835b-f5c33d0a35a3" providerId="ADAL" clId="{85AF02C6-DDFD-49FE-85A9-BC235B223519}" dt="2025-06-11T07:32:13.743" v="16550" actId="1076"/>
          <ac:spMkLst>
            <pc:docMk/>
            <pc:sldMk cId="3879971955" sldId="312"/>
            <ac:spMk id="90" creationId="{8063B4C4-5A76-0BBE-8DB8-C59B4A47FDED}"/>
          </ac:spMkLst>
        </pc:spChg>
        <pc:spChg chg="mod">
          <ac:chgData name="imada seiya is" userId="4e905a3c-6894-40a5-835b-f5c33d0a35a3" providerId="ADAL" clId="{85AF02C6-DDFD-49FE-85A9-BC235B223519}" dt="2025-06-11T07:32:13.743" v="16550" actId="1076"/>
          <ac:spMkLst>
            <pc:docMk/>
            <pc:sldMk cId="3879971955" sldId="312"/>
            <ac:spMk id="91" creationId="{891C803A-F517-C21E-3306-7396AB1E150C}"/>
          </ac:spMkLst>
        </pc:spChg>
        <pc:spChg chg="mod">
          <ac:chgData name="imada seiya is" userId="4e905a3c-6894-40a5-835b-f5c33d0a35a3" providerId="ADAL" clId="{85AF02C6-DDFD-49FE-85A9-BC235B223519}" dt="2025-06-11T07:32:13.743" v="16550" actId="1076"/>
          <ac:spMkLst>
            <pc:docMk/>
            <pc:sldMk cId="3879971955" sldId="312"/>
            <ac:spMk id="93" creationId="{8C2AB03B-4AC4-6485-6235-776B4FCCDC9A}"/>
          </ac:spMkLst>
        </pc:spChg>
        <pc:spChg chg="del mod">
          <ac:chgData name="imada seiya is" userId="4e905a3c-6894-40a5-835b-f5c33d0a35a3" providerId="ADAL" clId="{85AF02C6-DDFD-49FE-85A9-BC235B223519}" dt="2025-06-11T07:40:47.263" v="16950" actId="478"/>
          <ac:spMkLst>
            <pc:docMk/>
            <pc:sldMk cId="3879971955" sldId="312"/>
            <ac:spMk id="95" creationId="{4CF7EE2C-F1ED-362F-7906-8D9EF6B6402D}"/>
          </ac:spMkLst>
        </pc:spChg>
        <pc:spChg chg="del mod">
          <ac:chgData name="imada seiya is" userId="4e905a3c-6894-40a5-835b-f5c33d0a35a3" providerId="ADAL" clId="{85AF02C6-DDFD-49FE-85A9-BC235B223519}" dt="2025-06-11T07:40:47.263" v="16950" actId="478"/>
          <ac:spMkLst>
            <pc:docMk/>
            <pc:sldMk cId="3879971955" sldId="312"/>
            <ac:spMk id="96" creationId="{651E4C71-04A9-7BA9-773E-FBAF3D77249F}"/>
          </ac:spMkLst>
        </pc:spChg>
        <pc:spChg chg="del mod">
          <ac:chgData name="imada seiya is" userId="4e905a3c-6894-40a5-835b-f5c33d0a35a3" providerId="ADAL" clId="{85AF02C6-DDFD-49FE-85A9-BC235B223519}" dt="2025-06-11T07:40:47.263" v="16950" actId="478"/>
          <ac:spMkLst>
            <pc:docMk/>
            <pc:sldMk cId="3879971955" sldId="312"/>
            <ac:spMk id="97" creationId="{69F275CB-6AD6-AD05-E4B5-8291530CD30A}"/>
          </ac:spMkLst>
        </pc:spChg>
        <pc:spChg chg="del mod">
          <ac:chgData name="imada seiya is" userId="4e905a3c-6894-40a5-835b-f5c33d0a35a3" providerId="ADAL" clId="{85AF02C6-DDFD-49FE-85A9-BC235B223519}" dt="2025-06-11T07:40:47.263" v="16950" actId="478"/>
          <ac:spMkLst>
            <pc:docMk/>
            <pc:sldMk cId="3879971955" sldId="312"/>
            <ac:spMk id="98" creationId="{7271F7D1-3800-8074-D28B-13CA7281F780}"/>
          </ac:spMkLst>
        </pc:spChg>
        <pc:spChg chg="del mod">
          <ac:chgData name="imada seiya is" userId="4e905a3c-6894-40a5-835b-f5c33d0a35a3" providerId="ADAL" clId="{85AF02C6-DDFD-49FE-85A9-BC235B223519}" dt="2025-06-11T07:40:47.263" v="16950" actId="478"/>
          <ac:spMkLst>
            <pc:docMk/>
            <pc:sldMk cId="3879971955" sldId="312"/>
            <ac:spMk id="99" creationId="{F0EB839A-F354-141B-3D22-376CC6398D81}"/>
          </ac:spMkLst>
        </pc:spChg>
        <pc:spChg chg="del mod">
          <ac:chgData name="imada seiya is" userId="4e905a3c-6894-40a5-835b-f5c33d0a35a3" providerId="ADAL" clId="{85AF02C6-DDFD-49FE-85A9-BC235B223519}" dt="2025-06-11T07:40:47.263" v="16950" actId="478"/>
          <ac:spMkLst>
            <pc:docMk/>
            <pc:sldMk cId="3879971955" sldId="312"/>
            <ac:spMk id="100" creationId="{118DFA7E-3212-6292-E88E-9B4817F18F0F}"/>
          </ac:spMkLst>
        </pc:spChg>
        <pc:spChg chg="del mod">
          <ac:chgData name="imada seiya is" userId="4e905a3c-6894-40a5-835b-f5c33d0a35a3" providerId="ADAL" clId="{85AF02C6-DDFD-49FE-85A9-BC235B223519}" dt="2025-06-11T07:40:47.263" v="16950" actId="478"/>
          <ac:spMkLst>
            <pc:docMk/>
            <pc:sldMk cId="3879971955" sldId="312"/>
            <ac:spMk id="102" creationId="{C2736140-57BD-52CD-2D81-5F576AE060CE}"/>
          </ac:spMkLst>
        </pc:spChg>
        <pc:spChg chg="mod">
          <ac:chgData name="imada seiya is" userId="4e905a3c-6894-40a5-835b-f5c33d0a35a3" providerId="ADAL" clId="{85AF02C6-DDFD-49FE-85A9-BC235B223519}" dt="2025-06-11T07:32:13.743" v="16550" actId="1076"/>
          <ac:spMkLst>
            <pc:docMk/>
            <pc:sldMk cId="3879971955" sldId="312"/>
            <ac:spMk id="103" creationId="{2810CA80-62E3-49E4-3CC1-8FDC4D89260E}"/>
          </ac:spMkLst>
        </pc:spChg>
        <pc:spChg chg="del mod">
          <ac:chgData name="imada seiya is" userId="4e905a3c-6894-40a5-835b-f5c33d0a35a3" providerId="ADAL" clId="{85AF02C6-DDFD-49FE-85A9-BC235B223519}" dt="2025-06-11T07:40:52.940" v="16951" actId="478"/>
          <ac:spMkLst>
            <pc:docMk/>
            <pc:sldMk cId="3879971955" sldId="312"/>
            <ac:spMk id="104" creationId="{F815F0F4-BE46-3FC2-7792-86DCD6ED7C67}"/>
          </ac:spMkLst>
        </pc:spChg>
        <pc:spChg chg="del mod">
          <ac:chgData name="imada seiya is" userId="4e905a3c-6894-40a5-835b-f5c33d0a35a3" providerId="ADAL" clId="{85AF02C6-DDFD-49FE-85A9-BC235B223519}" dt="2025-06-11T07:32:03.986" v="16546" actId="478"/>
          <ac:spMkLst>
            <pc:docMk/>
            <pc:sldMk cId="3879971955" sldId="312"/>
            <ac:spMk id="105" creationId="{0D12C8F3-3114-77A6-26EF-887D2AD4AB73}"/>
          </ac:spMkLst>
        </pc:spChg>
        <pc:spChg chg="mod">
          <ac:chgData name="imada seiya is" userId="4e905a3c-6894-40a5-835b-f5c33d0a35a3" providerId="ADAL" clId="{85AF02C6-DDFD-49FE-85A9-BC235B223519}" dt="2025-06-11T07:32:13.743" v="16550" actId="1076"/>
          <ac:spMkLst>
            <pc:docMk/>
            <pc:sldMk cId="3879971955" sldId="312"/>
            <ac:spMk id="106" creationId="{90FDFD29-09FD-D781-9C04-E2DA75E2E132}"/>
          </ac:spMkLst>
        </pc:spChg>
        <pc:spChg chg="del mod">
          <ac:chgData name="imada seiya is" userId="4e905a3c-6894-40a5-835b-f5c33d0a35a3" providerId="ADAL" clId="{85AF02C6-DDFD-49FE-85A9-BC235B223519}" dt="2025-06-11T07:40:47.263" v="16950" actId="478"/>
          <ac:spMkLst>
            <pc:docMk/>
            <pc:sldMk cId="3879971955" sldId="312"/>
            <ac:spMk id="107" creationId="{7D529EEA-35BD-0578-C693-59AA924E4F8A}"/>
          </ac:spMkLst>
        </pc:spChg>
        <pc:spChg chg="mod">
          <ac:chgData name="imada seiya is" userId="4e905a3c-6894-40a5-835b-f5c33d0a35a3" providerId="ADAL" clId="{85AF02C6-DDFD-49FE-85A9-BC235B223519}" dt="2025-06-11T07:41:17.582" v="16955" actId="1076"/>
          <ac:spMkLst>
            <pc:docMk/>
            <pc:sldMk cId="3879971955" sldId="312"/>
            <ac:spMk id="111" creationId="{C68BF7DA-1E6C-352A-896F-328DB89CC0E1}"/>
          </ac:spMkLst>
        </pc:spChg>
        <pc:spChg chg="mod">
          <ac:chgData name="imada seiya is" userId="4e905a3c-6894-40a5-835b-f5c33d0a35a3" providerId="ADAL" clId="{85AF02C6-DDFD-49FE-85A9-BC235B223519}" dt="2025-06-11T07:41:17.582" v="16955" actId="1076"/>
          <ac:spMkLst>
            <pc:docMk/>
            <pc:sldMk cId="3879971955" sldId="312"/>
            <ac:spMk id="114" creationId="{BEDA8048-95F2-91F0-5D5D-DBADE3AF391A}"/>
          </ac:spMkLst>
        </pc:spChg>
        <pc:spChg chg="mod">
          <ac:chgData name="imada seiya is" userId="4e905a3c-6894-40a5-835b-f5c33d0a35a3" providerId="ADAL" clId="{85AF02C6-DDFD-49FE-85A9-BC235B223519}" dt="2025-06-11T07:41:17.582" v="16955" actId="1076"/>
          <ac:spMkLst>
            <pc:docMk/>
            <pc:sldMk cId="3879971955" sldId="312"/>
            <ac:spMk id="115" creationId="{7F2279C7-AF36-344C-97FF-F4BCEEBF667F}"/>
          </ac:spMkLst>
        </pc:spChg>
        <pc:spChg chg="mod">
          <ac:chgData name="imada seiya is" userId="4e905a3c-6894-40a5-835b-f5c33d0a35a3" providerId="ADAL" clId="{85AF02C6-DDFD-49FE-85A9-BC235B223519}" dt="2025-06-11T07:41:17.582" v="16955" actId="1076"/>
          <ac:spMkLst>
            <pc:docMk/>
            <pc:sldMk cId="3879971955" sldId="312"/>
            <ac:spMk id="116" creationId="{349701C8-C3EA-A7B2-2FDA-9BE5F3834932}"/>
          </ac:spMkLst>
        </pc:spChg>
        <pc:spChg chg="mod">
          <ac:chgData name="imada seiya is" userId="4e905a3c-6894-40a5-835b-f5c33d0a35a3" providerId="ADAL" clId="{85AF02C6-DDFD-49FE-85A9-BC235B223519}" dt="2025-06-11T07:41:17.582" v="16955" actId="1076"/>
          <ac:spMkLst>
            <pc:docMk/>
            <pc:sldMk cId="3879971955" sldId="312"/>
            <ac:spMk id="117" creationId="{63CC98EF-1E94-F226-5A83-A3066D440525}"/>
          </ac:spMkLst>
        </pc:spChg>
        <pc:spChg chg="mod">
          <ac:chgData name="imada seiya is" userId="4e905a3c-6894-40a5-835b-f5c33d0a35a3" providerId="ADAL" clId="{85AF02C6-DDFD-49FE-85A9-BC235B223519}" dt="2025-06-11T07:41:17.582" v="16955" actId="1076"/>
          <ac:spMkLst>
            <pc:docMk/>
            <pc:sldMk cId="3879971955" sldId="312"/>
            <ac:spMk id="118" creationId="{A87116F1-92E9-825B-AB3F-E2F78DC99E5A}"/>
          </ac:spMkLst>
        </pc:spChg>
        <pc:spChg chg="mod">
          <ac:chgData name="imada seiya is" userId="4e905a3c-6894-40a5-835b-f5c33d0a35a3" providerId="ADAL" clId="{85AF02C6-DDFD-49FE-85A9-BC235B223519}" dt="2025-06-11T07:41:17.582" v="16955" actId="1076"/>
          <ac:spMkLst>
            <pc:docMk/>
            <pc:sldMk cId="3879971955" sldId="312"/>
            <ac:spMk id="119" creationId="{1DEC182E-0F05-6A62-E322-1058FE81F5FA}"/>
          </ac:spMkLst>
        </pc:spChg>
        <pc:spChg chg="mod">
          <ac:chgData name="imada seiya is" userId="4e905a3c-6894-40a5-835b-f5c33d0a35a3" providerId="ADAL" clId="{85AF02C6-DDFD-49FE-85A9-BC235B223519}" dt="2025-06-11T07:41:17.582" v="16955" actId="1076"/>
          <ac:spMkLst>
            <pc:docMk/>
            <pc:sldMk cId="3879971955" sldId="312"/>
            <ac:spMk id="120" creationId="{6938144D-AB01-FB0F-5AFC-5875D9DA3F7E}"/>
          </ac:spMkLst>
        </pc:spChg>
        <pc:spChg chg="mod">
          <ac:chgData name="imada seiya is" userId="4e905a3c-6894-40a5-835b-f5c33d0a35a3" providerId="ADAL" clId="{85AF02C6-DDFD-49FE-85A9-BC235B223519}" dt="2025-06-11T07:41:17.582" v="16955" actId="1076"/>
          <ac:spMkLst>
            <pc:docMk/>
            <pc:sldMk cId="3879971955" sldId="312"/>
            <ac:spMk id="121" creationId="{6E3BF51D-31E1-202E-73E8-86F5A11826B0}"/>
          </ac:spMkLst>
        </pc:spChg>
        <pc:spChg chg="mod">
          <ac:chgData name="imada seiya is" userId="4e905a3c-6894-40a5-835b-f5c33d0a35a3" providerId="ADAL" clId="{85AF02C6-DDFD-49FE-85A9-BC235B223519}" dt="2025-06-11T07:41:17.582" v="16955" actId="1076"/>
          <ac:spMkLst>
            <pc:docMk/>
            <pc:sldMk cId="3879971955" sldId="312"/>
            <ac:spMk id="122" creationId="{FB00CBC5-DCAB-6501-8D37-1F8353A8B5C1}"/>
          </ac:spMkLst>
        </pc:spChg>
        <pc:spChg chg="mod">
          <ac:chgData name="imada seiya is" userId="4e905a3c-6894-40a5-835b-f5c33d0a35a3" providerId="ADAL" clId="{85AF02C6-DDFD-49FE-85A9-BC235B223519}" dt="2025-06-11T07:41:17.582" v="16955" actId="1076"/>
          <ac:spMkLst>
            <pc:docMk/>
            <pc:sldMk cId="3879971955" sldId="312"/>
            <ac:spMk id="123" creationId="{2F92AC0E-E574-11AA-0DEB-1A561DF9F659}"/>
          </ac:spMkLst>
        </pc:spChg>
        <pc:spChg chg="mod">
          <ac:chgData name="imada seiya is" userId="4e905a3c-6894-40a5-835b-f5c33d0a35a3" providerId="ADAL" clId="{85AF02C6-DDFD-49FE-85A9-BC235B223519}" dt="2025-06-11T07:41:17.582" v="16955" actId="1076"/>
          <ac:spMkLst>
            <pc:docMk/>
            <pc:sldMk cId="3879971955" sldId="312"/>
            <ac:spMk id="124" creationId="{70636CAD-6518-557E-58EF-386AEAF9CC3F}"/>
          </ac:spMkLst>
        </pc:spChg>
        <pc:spChg chg="mod">
          <ac:chgData name="imada seiya is" userId="4e905a3c-6894-40a5-835b-f5c33d0a35a3" providerId="ADAL" clId="{85AF02C6-DDFD-49FE-85A9-BC235B223519}" dt="2025-06-11T07:41:17.582" v="16955" actId="1076"/>
          <ac:spMkLst>
            <pc:docMk/>
            <pc:sldMk cId="3879971955" sldId="312"/>
            <ac:spMk id="125" creationId="{3E16ECD1-B2D1-D646-CA2F-4B5CDAE1E36E}"/>
          </ac:spMkLst>
        </pc:spChg>
        <pc:spChg chg="mod">
          <ac:chgData name="imada seiya is" userId="4e905a3c-6894-40a5-835b-f5c33d0a35a3" providerId="ADAL" clId="{85AF02C6-DDFD-49FE-85A9-BC235B223519}" dt="2025-06-11T07:41:17.582" v="16955" actId="1076"/>
          <ac:spMkLst>
            <pc:docMk/>
            <pc:sldMk cId="3879971955" sldId="312"/>
            <ac:spMk id="126" creationId="{D81A5428-92C3-8A6C-72F5-04CED9F7A310}"/>
          </ac:spMkLst>
        </pc:spChg>
        <pc:spChg chg="mod">
          <ac:chgData name="imada seiya is" userId="4e905a3c-6894-40a5-835b-f5c33d0a35a3" providerId="ADAL" clId="{85AF02C6-DDFD-49FE-85A9-BC235B223519}" dt="2025-06-11T07:41:17.582" v="16955" actId="1076"/>
          <ac:spMkLst>
            <pc:docMk/>
            <pc:sldMk cId="3879971955" sldId="312"/>
            <ac:spMk id="127" creationId="{7383560C-62A6-EEB4-74C2-8834281BC594}"/>
          </ac:spMkLst>
        </pc:spChg>
        <pc:spChg chg="mod">
          <ac:chgData name="imada seiya is" userId="4e905a3c-6894-40a5-835b-f5c33d0a35a3" providerId="ADAL" clId="{85AF02C6-DDFD-49FE-85A9-BC235B223519}" dt="2025-06-11T07:41:17.582" v="16955" actId="1076"/>
          <ac:spMkLst>
            <pc:docMk/>
            <pc:sldMk cId="3879971955" sldId="312"/>
            <ac:spMk id="128" creationId="{2C932473-0482-2838-C2A0-FDF7D8CC437A}"/>
          </ac:spMkLst>
        </pc:spChg>
        <pc:spChg chg="mod">
          <ac:chgData name="imada seiya is" userId="4e905a3c-6894-40a5-835b-f5c33d0a35a3" providerId="ADAL" clId="{85AF02C6-DDFD-49FE-85A9-BC235B223519}" dt="2025-06-11T07:41:17.582" v="16955" actId="1076"/>
          <ac:spMkLst>
            <pc:docMk/>
            <pc:sldMk cId="3879971955" sldId="312"/>
            <ac:spMk id="129" creationId="{7DBB6760-D430-8AA0-91EF-5FC74C1B398A}"/>
          </ac:spMkLst>
        </pc:spChg>
        <pc:spChg chg="mod">
          <ac:chgData name="imada seiya is" userId="4e905a3c-6894-40a5-835b-f5c33d0a35a3" providerId="ADAL" clId="{85AF02C6-DDFD-49FE-85A9-BC235B223519}" dt="2025-06-11T07:41:17.582" v="16955" actId="1076"/>
          <ac:spMkLst>
            <pc:docMk/>
            <pc:sldMk cId="3879971955" sldId="312"/>
            <ac:spMk id="130" creationId="{B7A15387-40D0-B457-0AD4-D789AF4B4F4C}"/>
          </ac:spMkLst>
        </pc:spChg>
        <pc:spChg chg="mod">
          <ac:chgData name="imada seiya is" userId="4e905a3c-6894-40a5-835b-f5c33d0a35a3" providerId="ADAL" clId="{85AF02C6-DDFD-49FE-85A9-BC235B223519}" dt="2025-06-11T07:41:17.582" v="16955" actId="1076"/>
          <ac:spMkLst>
            <pc:docMk/>
            <pc:sldMk cId="3879971955" sldId="312"/>
            <ac:spMk id="133" creationId="{D245E8CA-8627-5960-69EC-260C278B6F15}"/>
          </ac:spMkLst>
        </pc:spChg>
        <pc:spChg chg="mod">
          <ac:chgData name="imada seiya is" userId="4e905a3c-6894-40a5-835b-f5c33d0a35a3" providerId="ADAL" clId="{85AF02C6-DDFD-49FE-85A9-BC235B223519}" dt="2025-06-11T07:41:17.582" v="16955" actId="1076"/>
          <ac:spMkLst>
            <pc:docMk/>
            <pc:sldMk cId="3879971955" sldId="312"/>
            <ac:spMk id="136" creationId="{DB6EC547-967C-197A-6CA2-5B74B0FC245B}"/>
          </ac:spMkLst>
        </pc:spChg>
        <pc:spChg chg="mod">
          <ac:chgData name="imada seiya is" userId="4e905a3c-6894-40a5-835b-f5c33d0a35a3" providerId="ADAL" clId="{85AF02C6-DDFD-49FE-85A9-BC235B223519}" dt="2025-06-11T07:41:17.582" v="16955" actId="1076"/>
          <ac:spMkLst>
            <pc:docMk/>
            <pc:sldMk cId="3879971955" sldId="312"/>
            <ac:spMk id="137" creationId="{263E0F43-1D38-C8C3-29EE-62AB047C9A10}"/>
          </ac:spMkLst>
        </pc:spChg>
        <pc:spChg chg="mod">
          <ac:chgData name="imada seiya is" userId="4e905a3c-6894-40a5-835b-f5c33d0a35a3" providerId="ADAL" clId="{85AF02C6-DDFD-49FE-85A9-BC235B223519}" dt="2025-06-11T07:41:17.582" v="16955" actId="1076"/>
          <ac:spMkLst>
            <pc:docMk/>
            <pc:sldMk cId="3879971955" sldId="312"/>
            <ac:spMk id="138" creationId="{4443478E-3CA2-A2EA-B2B8-8BDF26542B23}"/>
          </ac:spMkLst>
        </pc:spChg>
        <pc:spChg chg="mod">
          <ac:chgData name="imada seiya is" userId="4e905a3c-6894-40a5-835b-f5c33d0a35a3" providerId="ADAL" clId="{85AF02C6-DDFD-49FE-85A9-BC235B223519}" dt="2025-06-11T07:41:17.582" v="16955" actId="1076"/>
          <ac:spMkLst>
            <pc:docMk/>
            <pc:sldMk cId="3879971955" sldId="312"/>
            <ac:spMk id="139" creationId="{A4C7AA47-8FD8-414B-2FB7-56D051343229}"/>
          </ac:spMkLst>
        </pc:spChg>
        <pc:spChg chg="mod">
          <ac:chgData name="imada seiya is" userId="4e905a3c-6894-40a5-835b-f5c33d0a35a3" providerId="ADAL" clId="{85AF02C6-DDFD-49FE-85A9-BC235B223519}" dt="2025-06-11T07:41:17.582" v="16955" actId="1076"/>
          <ac:spMkLst>
            <pc:docMk/>
            <pc:sldMk cId="3879971955" sldId="312"/>
            <ac:spMk id="140" creationId="{250D6006-2403-2978-C3F7-B8AC55A75A62}"/>
          </ac:spMkLst>
        </pc:spChg>
        <pc:spChg chg="mod">
          <ac:chgData name="imada seiya is" userId="4e905a3c-6894-40a5-835b-f5c33d0a35a3" providerId="ADAL" clId="{85AF02C6-DDFD-49FE-85A9-BC235B223519}" dt="2025-06-11T07:41:17.582" v="16955" actId="1076"/>
          <ac:spMkLst>
            <pc:docMk/>
            <pc:sldMk cId="3879971955" sldId="312"/>
            <ac:spMk id="141" creationId="{ADC95539-73DA-0989-EDAF-D17F092EAAAC}"/>
          </ac:spMkLst>
        </pc:spChg>
        <pc:spChg chg="mod">
          <ac:chgData name="imada seiya is" userId="4e905a3c-6894-40a5-835b-f5c33d0a35a3" providerId="ADAL" clId="{85AF02C6-DDFD-49FE-85A9-BC235B223519}" dt="2025-06-11T07:41:17.582" v="16955" actId="1076"/>
          <ac:spMkLst>
            <pc:docMk/>
            <pc:sldMk cId="3879971955" sldId="312"/>
            <ac:spMk id="142" creationId="{35D9C91B-9CD0-FF4C-B55C-0D9551030FB1}"/>
          </ac:spMkLst>
        </pc:spChg>
        <pc:spChg chg="mod">
          <ac:chgData name="imada seiya is" userId="4e905a3c-6894-40a5-835b-f5c33d0a35a3" providerId="ADAL" clId="{85AF02C6-DDFD-49FE-85A9-BC235B223519}" dt="2025-06-11T07:41:17.582" v="16955" actId="1076"/>
          <ac:spMkLst>
            <pc:docMk/>
            <pc:sldMk cId="3879971955" sldId="312"/>
            <ac:spMk id="143" creationId="{5C8DFE57-C84E-0473-4316-23E411EE9E93}"/>
          </ac:spMkLst>
        </pc:spChg>
        <pc:spChg chg="mod">
          <ac:chgData name="imada seiya is" userId="4e905a3c-6894-40a5-835b-f5c33d0a35a3" providerId="ADAL" clId="{85AF02C6-DDFD-49FE-85A9-BC235B223519}" dt="2025-06-11T07:41:17.582" v="16955" actId="1076"/>
          <ac:spMkLst>
            <pc:docMk/>
            <pc:sldMk cId="3879971955" sldId="312"/>
            <ac:spMk id="144" creationId="{AE3387E4-9AB6-3E4A-6578-E924620DD3ED}"/>
          </ac:spMkLst>
        </pc:spChg>
        <pc:spChg chg="mod">
          <ac:chgData name="imada seiya is" userId="4e905a3c-6894-40a5-835b-f5c33d0a35a3" providerId="ADAL" clId="{85AF02C6-DDFD-49FE-85A9-BC235B223519}" dt="2025-06-11T07:41:17.582" v="16955" actId="1076"/>
          <ac:spMkLst>
            <pc:docMk/>
            <pc:sldMk cId="3879971955" sldId="312"/>
            <ac:spMk id="145" creationId="{999014B1-384C-3B68-56E7-5477A8CA6EA5}"/>
          </ac:spMkLst>
        </pc:spChg>
        <pc:spChg chg="mod">
          <ac:chgData name="imada seiya is" userId="4e905a3c-6894-40a5-835b-f5c33d0a35a3" providerId="ADAL" clId="{85AF02C6-DDFD-49FE-85A9-BC235B223519}" dt="2025-06-11T07:41:17.582" v="16955" actId="1076"/>
          <ac:spMkLst>
            <pc:docMk/>
            <pc:sldMk cId="3879971955" sldId="312"/>
            <ac:spMk id="146" creationId="{87E25A2D-6E2A-6D00-D220-A6CE9C52821D}"/>
          </ac:spMkLst>
        </pc:spChg>
        <pc:spChg chg="mod">
          <ac:chgData name="imada seiya is" userId="4e905a3c-6894-40a5-835b-f5c33d0a35a3" providerId="ADAL" clId="{85AF02C6-DDFD-49FE-85A9-BC235B223519}" dt="2025-06-11T07:41:17.582" v="16955" actId="1076"/>
          <ac:spMkLst>
            <pc:docMk/>
            <pc:sldMk cId="3879971955" sldId="312"/>
            <ac:spMk id="147" creationId="{04B1581C-A671-2986-E9A8-C152180BF013}"/>
          </ac:spMkLst>
        </pc:spChg>
        <pc:spChg chg="mod">
          <ac:chgData name="imada seiya is" userId="4e905a3c-6894-40a5-835b-f5c33d0a35a3" providerId="ADAL" clId="{85AF02C6-DDFD-49FE-85A9-BC235B223519}" dt="2025-06-11T07:41:17.582" v="16955" actId="1076"/>
          <ac:spMkLst>
            <pc:docMk/>
            <pc:sldMk cId="3879971955" sldId="312"/>
            <ac:spMk id="148" creationId="{30CCAC88-97CB-4970-3005-E861391F033F}"/>
          </ac:spMkLst>
        </pc:spChg>
        <pc:spChg chg="mod">
          <ac:chgData name="imada seiya is" userId="4e905a3c-6894-40a5-835b-f5c33d0a35a3" providerId="ADAL" clId="{85AF02C6-DDFD-49FE-85A9-BC235B223519}" dt="2025-06-11T07:41:17.582" v="16955" actId="1076"/>
          <ac:spMkLst>
            <pc:docMk/>
            <pc:sldMk cId="3879971955" sldId="312"/>
            <ac:spMk id="149" creationId="{C7042B8A-797F-5564-9B8F-8E0C8D874910}"/>
          </ac:spMkLst>
        </pc:spChg>
        <pc:spChg chg="mod">
          <ac:chgData name="imada seiya is" userId="4e905a3c-6894-40a5-835b-f5c33d0a35a3" providerId="ADAL" clId="{85AF02C6-DDFD-49FE-85A9-BC235B223519}" dt="2025-06-11T07:41:17.582" v="16955" actId="1076"/>
          <ac:spMkLst>
            <pc:docMk/>
            <pc:sldMk cId="3879971955" sldId="312"/>
            <ac:spMk id="150" creationId="{D0EB44FE-EC6C-8AE9-C810-9CA8771B35F3}"/>
          </ac:spMkLst>
        </pc:spChg>
        <pc:spChg chg="mod">
          <ac:chgData name="imada seiya is" userId="4e905a3c-6894-40a5-835b-f5c33d0a35a3" providerId="ADAL" clId="{85AF02C6-DDFD-49FE-85A9-BC235B223519}" dt="2025-06-11T07:41:17.582" v="16955" actId="1076"/>
          <ac:spMkLst>
            <pc:docMk/>
            <pc:sldMk cId="3879971955" sldId="312"/>
            <ac:spMk id="152" creationId="{4124B074-8282-9CB8-D696-5881AEFAB62F}"/>
          </ac:spMkLst>
        </pc:spChg>
        <pc:spChg chg="mod">
          <ac:chgData name="imada seiya is" userId="4e905a3c-6894-40a5-835b-f5c33d0a35a3" providerId="ADAL" clId="{85AF02C6-DDFD-49FE-85A9-BC235B223519}" dt="2025-06-11T07:41:17.582" v="16955" actId="1076"/>
          <ac:spMkLst>
            <pc:docMk/>
            <pc:sldMk cId="3879971955" sldId="312"/>
            <ac:spMk id="153" creationId="{BCE37516-E0D3-DE42-ED00-CE41E58FD622}"/>
          </ac:spMkLst>
        </pc:spChg>
        <pc:graphicFrameChg chg="del mod">
          <ac:chgData name="imada seiya is" userId="4e905a3c-6894-40a5-835b-f5c33d0a35a3" providerId="ADAL" clId="{85AF02C6-DDFD-49FE-85A9-BC235B223519}" dt="2025-06-11T07:32:03.986" v="16546" actId="478"/>
          <ac:graphicFrameMkLst>
            <pc:docMk/>
            <pc:sldMk cId="3879971955" sldId="312"/>
            <ac:graphicFrameMk id="37" creationId="{6992AFD0-59D2-2C7B-9CE1-83195376616E}"/>
          </ac:graphicFrameMkLst>
        </pc:graphicFrameChg>
        <pc:graphicFrameChg chg="mod">
          <ac:chgData name="imada seiya is" userId="4e905a3c-6894-40a5-835b-f5c33d0a35a3" providerId="ADAL" clId="{85AF02C6-DDFD-49FE-85A9-BC235B223519}" dt="2025-06-11T07:32:13.743" v="16550" actId="1076"/>
          <ac:graphicFrameMkLst>
            <pc:docMk/>
            <pc:sldMk cId="3879971955" sldId="312"/>
            <ac:graphicFrameMk id="85" creationId="{97EE3D40-F0FC-B544-1CE8-FB00CD32A209}"/>
          </ac:graphicFrameMkLst>
        </pc:graphicFrameChg>
        <pc:graphicFrameChg chg="del mod">
          <ac:chgData name="imada seiya is" userId="4e905a3c-6894-40a5-835b-f5c33d0a35a3" providerId="ADAL" clId="{85AF02C6-DDFD-49FE-85A9-BC235B223519}" dt="2025-06-11T07:40:47.263" v="16950" actId="478"/>
          <ac:graphicFrameMkLst>
            <pc:docMk/>
            <pc:sldMk cId="3879971955" sldId="312"/>
            <ac:graphicFrameMk id="94" creationId="{1380FAD7-05EA-60E0-4C00-A50E0DE7AF2D}"/>
          </ac:graphicFrameMkLst>
        </pc:graphicFrameChg>
        <pc:graphicFrameChg chg="mod">
          <ac:chgData name="imada seiya is" userId="4e905a3c-6894-40a5-835b-f5c33d0a35a3" providerId="ADAL" clId="{85AF02C6-DDFD-49FE-85A9-BC235B223519}" dt="2025-06-11T07:41:17.582" v="16955" actId="1076"/>
          <ac:graphicFrameMkLst>
            <pc:docMk/>
            <pc:sldMk cId="3879971955" sldId="312"/>
            <ac:graphicFrameMk id="109" creationId="{C72A1D0D-AD35-FB6B-5BBA-859BFEBC2C89}"/>
          </ac:graphicFrameMkLst>
        </pc:graphicFrameChg>
        <pc:graphicFrameChg chg="mod">
          <ac:chgData name="imada seiya is" userId="4e905a3c-6894-40a5-835b-f5c33d0a35a3" providerId="ADAL" clId="{85AF02C6-DDFD-49FE-85A9-BC235B223519}" dt="2025-06-11T07:41:17.582" v="16955" actId="1076"/>
          <ac:graphicFrameMkLst>
            <pc:docMk/>
            <pc:sldMk cId="3879971955" sldId="312"/>
            <ac:graphicFrameMk id="112" creationId="{442DB477-EF05-C904-12CB-8BAC4B8F4F69}"/>
          </ac:graphicFrameMkLst>
        </pc:graphicFrameChg>
        <pc:graphicFrameChg chg="mod">
          <ac:chgData name="imada seiya is" userId="4e905a3c-6894-40a5-835b-f5c33d0a35a3" providerId="ADAL" clId="{85AF02C6-DDFD-49FE-85A9-BC235B223519}" dt="2025-06-11T07:41:17.582" v="16955" actId="1076"/>
          <ac:graphicFrameMkLst>
            <pc:docMk/>
            <pc:sldMk cId="3879971955" sldId="312"/>
            <ac:graphicFrameMk id="131" creationId="{9F5288F0-665B-9906-1938-1FBF5DAE35AD}"/>
          </ac:graphicFrameMkLst>
        </pc:graphicFrameChg>
        <pc:graphicFrameChg chg="mod">
          <ac:chgData name="imada seiya is" userId="4e905a3c-6894-40a5-835b-f5c33d0a35a3" providerId="ADAL" clId="{85AF02C6-DDFD-49FE-85A9-BC235B223519}" dt="2025-06-11T07:41:09.035" v="16954" actId="1076"/>
          <ac:graphicFrameMkLst>
            <pc:docMk/>
            <pc:sldMk cId="3879971955" sldId="312"/>
            <ac:graphicFrameMk id="134" creationId="{95AF7856-611A-B73F-8168-1B11FB5AB4FC}"/>
          </ac:graphicFrameMkLst>
        </pc:graphicFrameChg>
        <pc:picChg chg="add mod">
          <ac:chgData name="imada seiya is" userId="4e905a3c-6894-40a5-835b-f5c33d0a35a3" providerId="ADAL" clId="{85AF02C6-DDFD-49FE-85A9-BC235B223519}" dt="2025-06-11T08:19:58.551" v="17532" actId="14100"/>
          <ac:picMkLst>
            <pc:docMk/>
            <pc:sldMk cId="3879971955" sldId="312"/>
            <ac:picMk id="5" creationId="{B5AE31A0-C9C7-AD8D-05D1-65D6BD34F95D}"/>
          </ac:picMkLst>
        </pc:picChg>
        <pc:picChg chg="del mod">
          <ac:chgData name="imada seiya is" userId="4e905a3c-6894-40a5-835b-f5c33d0a35a3" providerId="ADAL" clId="{85AF02C6-DDFD-49FE-85A9-BC235B223519}" dt="2025-06-11T07:32:03.986" v="16546" actId="478"/>
          <ac:picMkLst>
            <pc:docMk/>
            <pc:sldMk cId="3879971955" sldId="312"/>
            <ac:picMk id="69" creationId="{35ACB0F2-6BF6-9E35-9CFB-0B93434CD38C}"/>
          </ac:picMkLst>
        </pc:picChg>
        <pc:picChg chg="del mod">
          <ac:chgData name="imada seiya is" userId="4e905a3c-6894-40a5-835b-f5c33d0a35a3" providerId="ADAL" clId="{85AF02C6-DDFD-49FE-85A9-BC235B223519}" dt="2025-06-11T07:32:05.470" v="16547" actId="478"/>
          <ac:picMkLst>
            <pc:docMk/>
            <pc:sldMk cId="3879971955" sldId="312"/>
            <ac:picMk id="84" creationId="{EF045B77-EED1-69F4-F9BC-F28F8B3BCFB8}"/>
          </ac:picMkLst>
        </pc:picChg>
        <pc:picChg chg="mod">
          <ac:chgData name="imada seiya is" userId="4e905a3c-6894-40a5-835b-f5c33d0a35a3" providerId="ADAL" clId="{85AF02C6-DDFD-49FE-85A9-BC235B223519}" dt="2025-06-11T07:32:13.743" v="16550" actId="1076"/>
          <ac:picMkLst>
            <pc:docMk/>
            <pc:sldMk cId="3879971955" sldId="312"/>
            <ac:picMk id="92" creationId="{0AC19E61-79D0-6D7F-B670-B1749B484894}"/>
          </ac:picMkLst>
        </pc:picChg>
        <pc:picChg chg="del mod">
          <ac:chgData name="imada seiya is" userId="4e905a3c-6894-40a5-835b-f5c33d0a35a3" providerId="ADAL" clId="{85AF02C6-DDFD-49FE-85A9-BC235B223519}" dt="2025-06-11T07:40:47.263" v="16950" actId="478"/>
          <ac:picMkLst>
            <pc:docMk/>
            <pc:sldMk cId="3879971955" sldId="312"/>
            <ac:picMk id="101" creationId="{2E29C9CA-40CA-0850-5E05-8E8060C0DB59}"/>
          </ac:picMkLst>
        </pc:picChg>
        <pc:picChg chg="mod">
          <ac:chgData name="imada seiya is" userId="4e905a3c-6894-40a5-835b-f5c33d0a35a3" providerId="ADAL" clId="{85AF02C6-DDFD-49FE-85A9-BC235B223519}" dt="2025-06-11T07:41:17.582" v="16955" actId="1076"/>
          <ac:picMkLst>
            <pc:docMk/>
            <pc:sldMk cId="3879971955" sldId="312"/>
            <ac:picMk id="108" creationId="{91362E54-9405-2AA4-83F2-A4C092A5CF52}"/>
          </ac:picMkLst>
        </pc:picChg>
        <pc:picChg chg="mod">
          <ac:chgData name="imada seiya is" userId="4e905a3c-6894-40a5-835b-f5c33d0a35a3" providerId="ADAL" clId="{85AF02C6-DDFD-49FE-85A9-BC235B223519}" dt="2025-06-11T07:41:17.582" v="16955" actId="1076"/>
          <ac:picMkLst>
            <pc:docMk/>
            <pc:sldMk cId="3879971955" sldId="312"/>
            <ac:picMk id="110" creationId="{A9EEBF64-3445-6E01-3A66-70A7D30C63B0}"/>
          </ac:picMkLst>
        </pc:picChg>
        <pc:picChg chg="mod">
          <ac:chgData name="imada seiya is" userId="4e905a3c-6894-40a5-835b-f5c33d0a35a3" providerId="ADAL" clId="{85AF02C6-DDFD-49FE-85A9-BC235B223519}" dt="2025-06-11T07:41:17.582" v="16955" actId="1076"/>
          <ac:picMkLst>
            <pc:docMk/>
            <pc:sldMk cId="3879971955" sldId="312"/>
            <ac:picMk id="113" creationId="{F45825B8-5ABF-72C5-B2AE-079B29BC869F}"/>
          </ac:picMkLst>
        </pc:picChg>
        <pc:picChg chg="mod">
          <ac:chgData name="imada seiya is" userId="4e905a3c-6894-40a5-835b-f5c33d0a35a3" providerId="ADAL" clId="{85AF02C6-DDFD-49FE-85A9-BC235B223519}" dt="2025-06-11T07:41:17.582" v="16955" actId="1076"/>
          <ac:picMkLst>
            <pc:docMk/>
            <pc:sldMk cId="3879971955" sldId="312"/>
            <ac:picMk id="132" creationId="{2CC164F5-69CF-9017-18AE-50225088F753}"/>
          </ac:picMkLst>
        </pc:picChg>
        <pc:picChg chg="mod">
          <ac:chgData name="imada seiya is" userId="4e905a3c-6894-40a5-835b-f5c33d0a35a3" providerId="ADAL" clId="{85AF02C6-DDFD-49FE-85A9-BC235B223519}" dt="2025-06-11T07:41:17.582" v="16955" actId="1076"/>
          <ac:picMkLst>
            <pc:docMk/>
            <pc:sldMk cId="3879971955" sldId="312"/>
            <ac:picMk id="135" creationId="{14D68106-6190-B0CD-19B3-C695A30AC915}"/>
          </ac:picMkLst>
        </pc:picChg>
        <pc:picChg chg="mod">
          <ac:chgData name="imada seiya is" userId="4e905a3c-6894-40a5-835b-f5c33d0a35a3" providerId="ADAL" clId="{85AF02C6-DDFD-49FE-85A9-BC235B223519}" dt="2025-06-11T07:41:17.582" v="16955" actId="1076"/>
          <ac:picMkLst>
            <pc:docMk/>
            <pc:sldMk cId="3879971955" sldId="312"/>
            <ac:picMk id="151" creationId="{CC871B83-7B11-8ED0-62B9-BE3521A8D59C}"/>
          </ac:picMkLst>
        </pc:picChg>
      </pc:sldChg>
      <pc:sldChg chg="addSp delSp modSp add mod modNotesTx">
        <pc:chgData name="imada seiya is" userId="4e905a3c-6894-40a5-835b-f5c33d0a35a3" providerId="ADAL" clId="{85AF02C6-DDFD-49FE-85A9-BC235B223519}" dt="2025-06-29T10:41:34.534" v="26372"/>
        <pc:sldMkLst>
          <pc:docMk/>
          <pc:sldMk cId="3804293190" sldId="313"/>
        </pc:sldMkLst>
        <pc:spChg chg="add mod ord">
          <ac:chgData name="imada seiya is" userId="4e905a3c-6894-40a5-835b-f5c33d0a35a3" providerId="ADAL" clId="{85AF02C6-DDFD-49FE-85A9-BC235B223519}" dt="2025-06-25T09:49:02.402" v="24103" actId="14100"/>
          <ac:spMkLst>
            <pc:docMk/>
            <pc:sldMk cId="3804293190" sldId="313"/>
            <ac:spMk id="3" creationId="{F1FFDA41-054B-B89C-683F-0512FA2AE1F6}"/>
          </ac:spMkLst>
        </pc:spChg>
        <pc:spChg chg="add mod ord">
          <ac:chgData name="imada seiya is" userId="4e905a3c-6894-40a5-835b-f5c33d0a35a3" providerId="ADAL" clId="{85AF02C6-DDFD-49FE-85A9-BC235B223519}" dt="2025-06-11T08:19:27.764" v="17528" actId="166"/>
          <ac:spMkLst>
            <pc:docMk/>
            <pc:sldMk cId="3804293190" sldId="313"/>
            <ac:spMk id="4" creationId="{68B69CE9-9D83-82B3-4622-EE29CAA08105}"/>
          </ac:spMkLst>
        </pc:spChg>
        <pc:spChg chg="add mod">
          <ac:chgData name="imada seiya is" userId="4e905a3c-6894-40a5-835b-f5c33d0a35a3" providerId="ADAL" clId="{85AF02C6-DDFD-49FE-85A9-BC235B223519}" dt="2025-06-11T07:52:55.127" v="17160"/>
          <ac:spMkLst>
            <pc:docMk/>
            <pc:sldMk cId="3804293190" sldId="313"/>
            <ac:spMk id="6" creationId="{0845D908-F983-403A-6A45-75FC238624EE}"/>
          </ac:spMkLst>
        </pc:spChg>
        <pc:spChg chg="add mod">
          <ac:chgData name="imada seiya is" userId="4e905a3c-6894-40a5-835b-f5c33d0a35a3" providerId="ADAL" clId="{85AF02C6-DDFD-49FE-85A9-BC235B223519}" dt="2025-06-11T07:52:55.127" v="17160"/>
          <ac:spMkLst>
            <pc:docMk/>
            <pc:sldMk cId="3804293190" sldId="313"/>
            <ac:spMk id="7" creationId="{92A9B5B8-651E-A1DB-C7AD-01484581BCD6}"/>
          </ac:spMkLst>
        </pc:spChg>
        <pc:spChg chg="add mod">
          <ac:chgData name="imada seiya is" userId="4e905a3c-6894-40a5-835b-f5c33d0a35a3" providerId="ADAL" clId="{85AF02C6-DDFD-49FE-85A9-BC235B223519}" dt="2025-06-11T07:52:55.127" v="17160"/>
          <ac:spMkLst>
            <pc:docMk/>
            <pc:sldMk cId="3804293190" sldId="313"/>
            <ac:spMk id="8" creationId="{36EB2DF2-19B3-9363-066F-7A3E41EB0624}"/>
          </ac:spMkLst>
        </pc:spChg>
        <pc:spChg chg="add mod">
          <ac:chgData name="imada seiya is" userId="4e905a3c-6894-40a5-835b-f5c33d0a35a3" providerId="ADAL" clId="{85AF02C6-DDFD-49FE-85A9-BC235B223519}" dt="2025-06-11T07:52:55.127" v="17160"/>
          <ac:spMkLst>
            <pc:docMk/>
            <pc:sldMk cId="3804293190" sldId="313"/>
            <ac:spMk id="9" creationId="{9D009CB9-B3E1-4ED8-FC50-4041EAF4AFF0}"/>
          </ac:spMkLst>
        </pc:spChg>
        <pc:spChg chg="add mod">
          <ac:chgData name="imada seiya is" userId="4e905a3c-6894-40a5-835b-f5c33d0a35a3" providerId="ADAL" clId="{85AF02C6-DDFD-49FE-85A9-BC235B223519}" dt="2025-06-11T07:52:55.127" v="17160"/>
          <ac:spMkLst>
            <pc:docMk/>
            <pc:sldMk cId="3804293190" sldId="313"/>
            <ac:spMk id="10" creationId="{3D049021-14E8-04F5-BC98-C3F67B3D01C2}"/>
          </ac:spMkLst>
        </pc:spChg>
        <pc:spChg chg="add mod">
          <ac:chgData name="imada seiya is" userId="4e905a3c-6894-40a5-835b-f5c33d0a35a3" providerId="ADAL" clId="{85AF02C6-DDFD-49FE-85A9-BC235B223519}" dt="2025-06-11T07:52:55.127" v="17160"/>
          <ac:spMkLst>
            <pc:docMk/>
            <pc:sldMk cId="3804293190" sldId="313"/>
            <ac:spMk id="11" creationId="{85C32F4B-9872-92F8-5A8B-B24E315898ED}"/>
          </ac:spMkLst>
        </pc:spChg>
        <pc:spChg chg="add mod">
          <ac:chgData name="imada seiya is" userId="4e905a3c-6894-40a5-835b-f5c33d0a35a3" providerId="ADAL" clId="{85AF02C6-DDFD-49FE-85A9-BC235B223519}" dt="2025-06-11T07:52:55.127" v="17160"/>
          <ac:spMkLst>
            <pc:docMk/>
            <pc:sldMk cId="3804293190" sldId="313"/>
            <ac:spMk id="13" creationId="{0F11C835-5C4B-1C49-0790-A5E8E4971527}"/>
          </ac:spMkLst>
        </pc:spChg>
        <pc:spChg chg="add mod">
          <ac:chgData name="imada seiya is" userId="4e905a3c-6894-40a5-835b-f5c33d0a35a3" providerId="ADAL" clId="{85AF02C6-DDFD-49FE-85A9-BC235B223519}" dt="2025-06-11T07:52:55.127" v="17160"/>
          <ac:spMkLst>
            <pc:docMk/>
            <pc:sldMk cId="3804293190" sldId="313"/>
            <ac:spMk id="14" creationId="{6A228BE8-4DBC-F068-2F08-70B4E8B32B93}"/>
          </ac:spMkLst>
        </pc:spChg>
        <pc:spChg chg="add mod">
          <ac:chgData name="imada seiya is" userId="4e905a3c-6894-40a5-835b-f5c33d0a35a3" providerId="ADAL" clId="{85AF02C6-DDFD-49FE-85A9-BC235B223519}" dt="2025-06-11T07:52:55.127" v="17160"/>
          <ac:spMkLst>
            <pc:docMk/>
            <pc:sldMk cId="3804293190" sldId="313"/>
            <ac:spMk id="15" creationId="{CF51D055-0EE5-B24C-74E9-5065BDCEB65A}"/>
          </ac:spMkLst>
        </pc:spChg>
        <pc:spChg chg="add mod">
          <ac:chgData name="imada seiya is" userId="4e905a3c-6894-40a5-835b-f5c33d0a35a3" providerId="ADAL" clId="{85AF02C6-DDFD-49FE-85A9-BC235B223519}" dt="2025-06-29T10:41:21.179" v="26367" actId="20577"/>
          <ac:spMkLst>
            <pc:docMk/>
            <pc:sldMk cId="3804293190" sldId="313"/>
            <ac:spMk id="18" creationId="{FD57FBE3-85BC-C3AD-0004-12742527D4C7}"/>
          </ac:spMkLst>
        </pc:spChg>
        <pc:spChg chg="add mod">
          <ac:chgData name="imada seiya is" userId="4e905a3c-6894-40a5-835b-f5c33d0a35a3" providerId="ADAL" clId="{85AF02C6-DDFD-49FE-85A9-BC235B223519}" dt="2025-06-29T10:41:34.534" v="26372"/>
          <ac:spMkLst>
            <pc:docMk/>
            <pc:sldMk cId="3804293190" sldId="313"/>
            <ac:spMk id="19" creationId="{F950CDC9-13FA-87BF-CF4D-83D46E1B3B18}"/>
          </ac:spMkLst>
        </pc:spChg>
        <pc:spChg chg="del mod">
          <ac:chgData name="imada seiya is" userId="4e905a3c-6894-40a5-835b-f5c33d0a35a3" providerId="ADAL" clId="{85AF02C6-DDFD-49FE-85A9-BC235B223519}" dt="2025-06-29T10:41:33.432" v="26371" actId="478"/>
          <ac:spMkLst>
            <pc:docMk/>
            <pc:sldMk cId="3804293190" sldId="313"/>
            <ac:spMk id="70" creationId="{6B284131-68E8-9492-D69F-5168D7BD5B5B}"/>
          </ac:spMkLst>
        </pc:spChg>
        <pc:spChg chg="del mod">
          <ac:chgData name="imada seiya is" userId="4e905a3c-6894-40a5-835b-f5c33d0a35a3" providerId="ADAL" clId="{85AF02C6-DDFD-49FE-85A9-BC235B223519}" dt="2025-06-11T07:52:53.958" v="17159" actId="478"/>
          <ac:spMkLst>
            <pc:docMk/>
            <pc:sldMk cId="3804293190" sldId="313"/>
            <ac:spMk id="95" creationId="{4CF7EE2C-F1ED-362F-7906-8D9EF6B6402D}"/>
          </ac:spMkLst>
        </pc:spChg>
        <pc:spChg chg="del mod">
          <ac:chgData name="imada seiya is" userId="4e905a3c-6894-40a5-835b-f5c33d0a35a3" providerId="ADAL" clId="{85AF02C6-DDFD-49FE-85A9-BC235B223519}" dt="2025-06-11T07:52:53.958" v="17159" actId="478"/>
          <ac:spMkLst>
            <pc:docMk/>
            <pc:sldMk cId="3804293190" sldId="313"/>
            <ac:spMk id="96" creationId="{651E4C71-04A9-7BA9-773E-FBAF3D77249F}"/>
          </ac:spMkLst>
        </pc:spChg>
        <pc:spChg chg="del mod">
          <ac:chgData name="imada seiya is" userId="4e905a3c-6894-40a5-835b-f5c33d0a35a3" providerId="ADAL" clId="{85AF02C6-DDFD-49FE-85A9-BC235B223519}" dt="2025-06-11T07:52:53.958" v="17159" actId="478"/>
          <ac:spMkLst>
            <pc:docMk/>
            <pc:sldMk cId="3804293190" sldId="313"/>
            <ac:spMk id="97" creationId="{69F275CB-6AD6-AD05-E4B5-8291530CD30A}"/>
          </ac:spMkLst>
        </pc:spChg>
        <pc:spChg chg="del mod">
          <ac:chgData name="imada seiya is" userId="4e905a3c-6894-40a5-835b-f5c33d0a35a3" providerId="ADAL" clId="{85AF02C6-DDFD-49FE-85A9-BC235B223519}" dt="2025-06-11T07:52:53.958" v="17159" actId="478"/>
          <ac:spMkLst>
            <pc:docMk/>
            <pc:sldMk cId="3804293190" sldId="313"/>
            <ac:spMk id="98" creationId="{7271F7D1-3800-8074-D28B-13CA7281F780}"/>
          </ac:spMkLst>
        </pc:spChg>
        <pc:spChg chg="del mod">
          <ac:chgData name="imada seiya is" userId="4e905a3c-6894-40a5-835b-f5c33d0a35a3" providerId="ADAL" clId="{85AF02C6-DDFD-49FE-85A9-BC235B223519}" dt="2025-06-11T07:52:53.958" v="17159" actId="478"/>
          <ac:spMkLst>
            <pc:docMk/>
            <pc:sldMk cId="3804293190" sldId="313"/>
            <ac:spMk id="99" creationId="{F0EB839A-F354-141B-3D22-376CC6398D81}"/>
          </ac:spMkLst>
        </pc:spChg>
        <pc:spChg chg="del mod">
          <ac:chgData name="imada seiya is" userId="4e905a3c-6894-40a5-835b-f5c33d0a35a3" providerId="ADAL" clId="{85AF02C6-DDFD-49FE-85A9-BC235B223519}" dt="2025-06-11T07:52:53.958" v="17159" actId="478"/>
          <ac:spMkLst>
            <pc:docMk/>
            <pc:sldMk cId="3804293190" sldId="313"/>
            <ac:spMk id="100" creationId="{118DFA7E-3212-6292-E88E-9B4817F18F0F}"/>
          </ac:spMkLst>
        </pc:spChg>
        <pc:spChg chg="del mod">
          <ac:chgData name="imada seiya is" userId="4e905a3c-6894-40a5-835b-f5c33d0a35a3" providerId="ADAL" clId="{85AF02C6-DDFD-49FE-85A9-BC235B223519}" dt="2025-06-11T07:52:53.958" v="17159" actId="478"/>
          <ac:spMkLst>
            <pc:docMk/>
            <pc:sldMk cId="3804293190" sldId="313"/>
            <ac:spMk id="102" creationId="{C2736140-57BD-52CD-2D81-5F576AE060CE}"/>
          </ac:spMkLst>
        </pc:spChg>
        <pc:spChg chg="del mod">
          <ac:chgData name="imada seiya is" userId="4e905a3c-6894-40a5-835b-f5c33d0a35a3" providerId="ADAL" clId="{85AF02C6-DDFD-49FE-85A9-BC235B223519}" dt="2025-06-11T07:52:53.958" v="17159" actId="478"/>
          <ac:spMkLst>
            <pc:docMk/>
            <pc:sldMk cId="3804293190" sldId="313"/>
            <ac:spMk id="104" creationId="{F815F0F4-BE46-3FC2-7792-86DCD6ED7C67}"/>
          </ac:spMkLst>
        </pc:spChg>
        <pc:spChg chg="del mod">
          <ac:chgData name="imada seiya is" userId="4e905a3c-6894-40a5-835b-f5c33d0a35a3" providerId="ADAL" clId="{85AF02C6-DDFD-49FE-85A9-BC235B223519}" dt="2025-06-11T07:52:53.958" v="17159" actId="478"/>
          <ac:spMkLst>
            <pc:docMk/>
            <pc:sldMk cId="3804293190" sldId="313"/>
            <ac:spMk id="107" creationId="{7D529EEA-35BD-0578-C693-59AA924E4F8A}"/>
          </ac:spMkLst>
        </pc:spChg>
        <pc:spChg chg="mod">
          <ac:chgData name="imada seiya is" userId="4e905a3c-6894-40a5-835b-f5c33d0a35a3" providerId="ADAL" clId="{85AF02C6-DDFD-49FE-85A9-BC235B223519}" dt="2025-06-11T07:22:14.803" v="16195" actId="207"/>
          <ac:spMkLst>
            <pc:docMk/>
            <pc:sldMk cId="3804293190" sldId="313"/>
            <ac:spMk id="111" creationId="{C68BF7DA-1E6C-352A-896F-328DB89CC0E1}"/>
          </ac:spMkLst>
        </pc:spChg>
        <pc:spChg chg="mod">
          <ac:chgData name="imada seiya is" userId="4e905a3c-6894-40a5-835b-f5c33d0a35a3" providerId="ADAL" clId="{85AF02C6-DDFD-49FE-85A9-BC235B223519}" dt="2025-06-11T07:22:14.803" v="16195" actId="207"/>
          <ac:spMkLst>
            <pc:docMk/>
            <pc:sldMk cId="3804293190" sldId="313"/>
            <ac:spMk id="114" creationId="{BEDA8048-95F2-91F0-5D5D-DBADE3AF391A}"/>
          </ac:spMkLst>
        </pc:spChg>
        <pc:spChg chg="mod">
          <ac:chgData name="imada seiya is" userId="4e905a3c-6894-40a5-835b-f5c33d0a35a3" providerId="ADAL" clId="{85AF02C6-DDFD-49FE-85A9-BC235B223519}" dt="2025-06-11T07:22:14.803" v="16195" actId="207"/>
          <ac:spMkLst>
            <pc:docMk/>
            <pc:sldMk cId="3804293190" sldId="313"/>
            <ac:spMk id="115" creationId="{7F2279C7-AF36-344C-97FF-F4BCEEBF667F}"/>
          </ac:spMkLst>
        </pc:spChg>
        <pc:spChg chg="mod">
          <ac:chgData name="imada seiya is" userId="4e905a3c-6894-40a5-835b-f5c33d0a35a3" providerId="ADAL" clId="{85AF02C6-DDFD-49FE-85A9-BC235B223519}" dt="2025-06-11T07:22:14.803" v="16195" actId="207"/>
          <ac:spMkLst>
            <pc:docMk/>
            <pc:sldMk cId="3804293190" sldId="313"/>
            <ac:spMk id="116" creationId="{349701C8-C3EA-A7B2-2FDA-9BE5F3834932}"/>
          </ac:spMkLst>
        </pc:spChg>
        <pc:spChg chg="mod">
          <ac:chgData name="imada seiya is" userId="4e905a3c-6894-40a5-835b-f5c33d0a35a3" providerId="ADAL" clId="{85AF02C6-DDFD-49FE-85A9-BC235B223519}" dt="2025-06-11T07:22:14.803" v="16195" actId="207"/>
          <ac:spMkLst>
            <pc:docMk/>
            <pc:sldMk cId="3804293190" sldId="313"/>
            <ac:spMk id="117" creationId="{63CC98EF-1E94-F226-5A83-A3066D440525}"/>
          </ac:spMkLst>
        </pc:spChg>
        <pc:spChg chg="mod">
          <ac:chgData name="imada seiya is" userId="4e905a3c-6894-40a5-835b-f5c33d0a35a3" providerId="ADAL" clId="{85AF02C6-DDFD-49FE-85A9-BC235B223519}" dt="2025-06-11T07:22:14.803" v="16195" actId="207"/>
          <ac:spMkLst>
            <pc:docMk/>
            <pc:sldMk cId="3804293190" sldId="313"/>
            <ac:spMk id="118" creationId="{A87116F1-92E9-825B-AB3F-E2F78DC99E5A}"/>
          </ac:spMkLst>
        </pc:spChg>
        <pc:spChg chg="mod">
          <ac:chgData name="imada seiya is" userId="4e905a3c-6894-40a5-835b-f5c33d0a35a3" providerId="ADAL" clId="{85AF02C6-DDFD-49FE-85A9-BC235B223519}" dt="2025-06-11T07:22:14.803" v="16195" actId="207"/>
          <ac:spMkLst>
            <pc:docMk/>
            <pc:sldMk cId="3804293190" sldId="313"/>
            <ac:spMk id="119" creationId="{1DEC182E-0F05-6A62-E322-1058FE81F5FA}"/>
          </ac:spMkLst>
        </pc:spChg>
        <pc:spChg chg="mod">
          <ac:chgData name="imada seiya is" userId="4e905a3c-6894-40a5-835b-f5c33d0a35a3" providerId="ADAL" clId="{85AF02C6-DDFD-49FE-85A9-BC235B223519}" dt="2025-06-11T07:22:14.803" v="16195" actId="207"/>
          <ac:spMkLst>
            <pc:docMk/>
            <pc:sldMk cId="3804293190" sldId="313"/>
            <ac:spMk id="120" creationId="{6938144D-AB01-FB0F-5AFC-5875D9DA3F7E}"/>
          </ac:spMkLst>
        </pc:spChg>
        <pc:spChg chg="mod">
          <ac:chgData name="imada seiya is" userId="4e905a3c-6894-40a5-835b-f5c33d0a35a3" providerId="ADAL" clId="{85AF02C6-DDFD-49FE-85A9-BC235B223519}" dt="2025-06-11T07:22:14.803" v="16195" actId="207"/>
          <ac:spMkLst>
            <pc:docMk/>
            <pc:sldMk cId="3804293190" sldId="313"/>
            <ac:spMk id="121" creationId="{6E3BF51D-31E1-202E-73E8-86F5A11826B0}"/>
          </ac:spMkLst>
        </pc:spChg>
        <pc:spChg chg="mod">
          <ac:chgData name="imada seiya is" userId="4e905a3c-6894-40a5-835b-f5c33d0a35a3" providerId="ADAL" clId="{85AF02C6-DDFD-49FE-85A9-BC235B223519}" dt="2025-06-11T07:22:14.803" v="16195" actId="207"/>
          <ac:spMkLst>
            <pc:docMk/>
            <pc:sldMk cId="3804293190" sldId="313"/>
            <ac:spMk id="122" creationId="{FB00CBC5-DCAB-6501-8D37-1F8353A8B5C1}"/>
          </ac:spMkLst>
        </pc:spChg>
        <pc:spChg chg="mod">
          <ac:chgData name="imada seiya is" userId="4e905a3c-6894-40a5-835b-f5c33d0a35a3" providerId="ADAL" clId="{85AF02C6-DDFD-49FE-85A9-BC235B223519}" dt="2025-06-11T07:22:14.803" v="16195" actId="207"/>
          <ac:spMkLst>
            <pc:docMk/>
            <pc:sldMk cId="3804293190" sldId="313"/>
            <ac:spMk id="123" creationId="{2F92AC0E-E574-11AA-0DEB-1A561DF9F659}"/>
          </ac:spMkLst>
        </pc:spChg>
        <pc:spChg chg="mod">
          <ac:chgData name="imada seiya is" userId="4e905a3c-6894-40a5-835b-f5c33d0a35a3" providerId="ADAL" clId="{85AF02C6-DDFD-49FE-85A9-BC235B223519}" dt="2025-06-11T07:22:14.803" v="16195" actId="207"/>
          <ac:spMkLst>
            <pc:docMk/>
            <pc:sldMk cId="3804293190" sldId="313"/>
            <ac:spMk id="124" creationId="{70636CAD-6518-557E-58EF-386AEAF9CC3F}"/>
          </ac:spMkLst>
        </pc:spChg>
        <pc:spChg chg="mod">
          <ac:chgData name="imada seiya is" userId="4e905a3c-6894-40a5-835b-f5c33d0a35a3" providerId="ADAL" clId="{85AF02C6-DDFD-49FE-85A9-BC235B223519}" dt="2025-06-11T07:22:14.803" v="16195" actId="207"/>
          <ac:spMkLst>
            <pc:docMk/>
            <pc:sldMk cId="3804293190" sldId="313"/>
            <ac:spMk id="125" creationId="{3E16ECD1-B2D1-D646-CA2F-4B5CDAE1E36E}"/>
          </ac:spMkLst>
        </pc:spChg>
        <pc:spChg chg="mod">
          <ac:chgData name="imada seiya is" userId="4e905a3c-6894-40a5-835b-f5c33d0a35a3" providerId="ADAL" clId="{85AF02C6-DDFD-49FE-85A9-BC235B223519}" dt="2025-06-11T07:22:14.803" v="16195" actId="207"/>
          <ac:spMkLst>
            <pc:docMk/>
            <pc:sldMk cId="3804293190" sldId="313"/>
            <ac:spMk id="126" creationId="{D81A5428-92C3-8A6C-72F5-04CED9F7A310}"/>
          </ac:spMkLst>
        </pc:spChg>
        <pc:spChg chg="mod">
          <ac:chgData name="imada seiya is" userId="4e905a3c-6894-40a5-835b-f5c33d0a35a3" providerId="ADAL" clId="{85AF02C6-DDFD-49FE-85A9-BC235B223519}" dt="2025-06-11T07:22:14.803" v="16195" actId="207"/>
          <ac:spMkLst>
            <pc:docMk/>
            <pc:sldMk cId="3804293190" sldId="313"/>
            <ac:spMk id="127" creationId="{7383560C-62A6-EEB4-74C2-8834281BC594}"/>
          </ac:spMkLst>
        </pc:spChg>
        <pc:spChg chg="mod">
          <ac:chgData name="imada seiya is" userId="4e905a3c-6894-40a5-835b-f5c33d0a35a3" providerId="ADAL" clId="{85AF02C6-DDFD-49FE-85A9-BC235B223519}" dt="2025-06-11T07:22:14.803" v="16195" actId="207"/>
          <ac:spMkLst>
            <pc:docMk/>
            <pc:sldMk cId="3804293190" sldId="313"/>
            <ac:spMk id="128" creationId="{2C932473-0482-2838-C2A0-FDF7D8CC437A}"/>
          </ac:spMkLst>
        </pc:spChg>
        <pc:spChg chg="mod">
          <ac:chgData name="imada seiya is" userId="4e905a3c-6894-40a5-835b-f5c33d0a35a3" providerId="ADAL" clId="{85AF02C6-DDFD-49FE-85A9-BC235B223519}" dt="2025-06-11T07:22:14.803" v="16195" actId="207"/>
          <ac:spMkLst>
            <pc:docMk/>
            <pc:sldMk cId="3804293190" sldId="313"/>
            <ac:spMk id="129" creationId="{7DBB6760-D430-8AA0-91EF-5FC74C1B398A}"/>
          </ac:spMkLst>
        </pc:spChg>
        <pc:spChg chg="mod">
          <ac:chgData name="imada seiya is" userId="4e905a3c-6894-40a5-835b-f5c33d0a35a3" providerId="ADAL" clId="{85AF02C6-DDFD-49FE-85A9-BC235B223519}" dt="2025-06-11T07:22:14.803" v="16195" actId="207"/>
          <ac:spMkLst>
            <pc:docMk/>
            <pc:sldMk cId="3804293190" sldId="313"/>
            <ac:spMk id="130" creationId="{B7A15387-40D0-B457-0AD4-D789AF4B4F4C}"/>
          </ac:spMkLst>
        </pc:spChg>
        <pc:spChg chg="mod">
          <ac:chgData name="imada seiya is" userId="4e905a3c-6894-40a5-835b-f5c33d0a35a3" providerId="ADAL" clId="{85AF02C6-DDFD-49FE-85A9-BC235B223519}" dt="2025-06-11T07:22:14.803" v="16195" actId="207"/>
          <ac:spMkLst>
            <pc:docMk/>
            <pc:sldMk cId="3804293190" sldId="313"/>
            <ac:spMk id="133" creationId="{D245E8CA-8627-5960-69EC-260C278B6F15}"/>
          </ac:spMkLst>
        </pc:spChg>
        <pc:spChg chg="mod">
          <ac:chgData name="imada seiya is" userId="4e905a3c-6894-40a5-835b-f5c33d0a35a3" providerId="ADAL" clId="{85AF02C6-DDFD-49FE-85A9-BC235B223519}" dt="2025-06-11T07:22:14.803" v="16195" actId="207"/>
          <ac:spMkLst>
            <pc:docMk/>
            <pc:sldMk cId="3804293190" sldId="313"/>
            <ac:spMk id="136" creationId="{DB6EC547-967C-197A-6CA2-5B74B0FC245B}"/>
          </ac:spMkLst>
        </pc:spChg>
        <pc:spChg chg="mod">
          <ac:chgData name="imada seiya is" userId="4e905a3c-6894-40a5-835b-f5c33d0a35a3" providerId="ADAL" clId="{85AF02C6-DDFD-49FE-85A9-BC235B223519}" dt="2025-06-11T07:22:14.803" v="16195" actId="207"/>
          <ac:spMkLst>
            <pc:docMk/>
            <pc:sldMk cId="3804293190" sldId="313"/>
            <ac:spMk id="137" creationId="{263E0F43-1D38-C8C3-29EE-62AB047C9A10}"/>
          </ac:spMkLst>
        </pc:spChg>
        <pc:spChg chg="mod">
          <ac:chgData name="imada seiya is" userId="4e905a3c-6894-40a5-835b-f5c33d0a35a3" providerId="ADAL" clId="{85AF02C6-DDFD-49FE-85A9-BC235B223519}" dt="2025-06-11T07:22:14.803" v="16195" actId="207"/>
          <ac:spMkLst>
            <pc:docMk/>
            <pc:sldMk cId="3804293190" sldId="313"/>
            <ac:spMk id="138" creationId="{4443478E-3CA2-A2EA-B2B8-8BDF26542B23}"/>
          </ac:spMkLst>
        </pc:spChg>
        <pc:spChg chg="mod">
          <ac:chgData name="imada seiya is" userId="4e905a3c-6894-40a5-835b-f5c33d0a35a3" providerId="ADAL" clId="{85AF02C6-DDFD-49FE-85A9-BC235B223519}" dt="2025-06-11T07:22:14.803" v="16195" actId="207"/>
          <ac:spMkLst>
            <pc:docMk/>
            <pc:sldMk cId="3804293190" sldId="313"/>
            <ac:spMk id="139" creationId="{A4C7AA47-8FD8-414B-2FB7-56D051343229}"/>
          </ac:spMkLst>
        </pc:spChg>
        <pc:spChg chg="mod">
          <ac:chgData name="imada seiya is" userId="4e905a3c-6894-40a5-835b-f5c33d0a35a3" providerId="ADAL" clId="{85AF02C6-DDFD-49FE-85A9-BC235B223519}" dt="2025-06-11T07:22:14.803" v="16195" actId="207"/>
          <ac:spMkLst>
            <pc:docMk/>
            <pc:sldMk cId="3804293190" sldId="313"/>
            <ac:spMk id="140" creationId="{250D6006-2403-2978-C3F7-B8AC55A75A62}"/>
          </ac:spMkLst>
        </pc:spChg>
        <pc:spChg chg="mod">
          <ac:chgData name="imada seiya is" userId="4e905a3c-6894-40a5-835b-f5c33d0a35a3" providerId="ADAL" clId="{85AF02C6-DDFD-49FE-85A9-BC235B223519}" dt="2025-06-11T07:22:14.803" v="16195" actId="207"/>
          <ac:spMkLst>
            <pc:docMk/>
            <pc:sldMk cId="3804293190" sldId="313"/>
            <ac:spMk id="141" creationId="{ADC95539-73DA-0989-EDAF-D17F092EAAAC}"/>
          </ac:spMkLst>
        </pc:spChg>
        <pc:spChg chg="mod">
          <ac:chgData name="imada seiya is" userId="4e905a3c-6894-40a5-835b-f5c33d0a35a3" providerId="ADAL" clId="{85AF02C6-DDFD-49FE-85A9-BC235B223519}" dt="2025-06-11T07:22:14.803" v="16195" actId="207"/>
          <ac:spMkLst>
            <pc:docMk/>
            <pc:sldMk cId="3804293190" sldId="313"/>
            <ac:spMk id="142" creationId="{35D9C91B-9CD0-FF4C-B55C-0D9551030FB1}"/>
          </ac:spMkLst>
        </pc:spChg>
        <pc:spChg chg="mod">
          <ac:chgData name="imada seiya is" userId="4e905a3c-6894-40a5-835b-f5c33d0a35a3" providerId="ADAL" clId="{85AF02C6-DDFD-49FE-85A9-BC235B223519}" dt="2025-06-11T07:22:14.803" v="16195" actId="207"/>
          <ac:spMkLst>
            <pc:docMk/>
            <pc:sldMk cId="3804293190" sldId="313"/>
            <ac:spMk id="143" creationId="{5C8DFE57-C84E-0473-4316-23E411EE9E93}"/>
          </ac:spMkLst>
        </pc:spChg>
        <pc:spChg chg="mod">
          <ac:chgData name="imada seiya is" userId="4e905a3c-6894-40a5-835b-f5c33d0a35a3" providerId="ADAL" clId="{85AF02C6-DDFD-49FE-85A9-BC235B223519}" dt="2025-06-11T07:22:14.803" v="16195" actId="207"/>
          <ac:spMkLst>
            <pc:docMk/>
            <pc:sldMk cId="3804293190" sldId="313"/>
            <ac:spMk id="144" creationId="{AE3387E4-9AB6-3E4A-6578-E924620DD3ED}"/>
          </ac:spMkLst>
        </pc:spChg>
        <pc:spChg chg="mod">
          <ac:chgData name="imada seiya is" userId="4e905a3c-6894-40a5-835b-f5c33d0a35a3" providerId="ADAL" clId="{85AF02C6-DDFD-49FE-85A9-BC235B223519}" dt="2025-06-11T07:22:14.803" v="16195" actId="207"/>
          <ac:spMkLst>
            <pc:docMk/>
            <pc:sldMk cId="3804293190" sldId="313"/>
            <ac:spMk id="145" creationId="{999014B1-384C-3B68-56E7-5477A8CA6EA5}"/>
          </ac:spMkLst>
        </pc:spChg>
        <pc:spChg chg="mod">
          <ac:chgData name="imada seiya is" userId="4e905a3c-6894-40a5-835b-f5c33d0a35a3" providerId="ADAL" clId="{85AF02C6-DDFD-49FE-85A9-BC235B223519}" dt="2025-06-11T07:22:14.803" v="16195" actId="207"/>
          <ac:spMkLst>
            <pc:docMk/>
            <pc:sldMk cId="3804293190" sldId="313"/>
            <ac:spMk id="146" creationId="{87E25A2D-6E2A-6D00-D220-A6CE9C52821D}"/>
          </ac:spMkLst>
        </pc:spChg>
        <pc:spChg chg="mod">
          <ac:chgData name="imada seiya is" userId="4e905a3c-6894-40a5-835b-f5c33d0a35a3" providerId="ADAL" clId="{85AF02C6-DDFD-49FE-85A9-BC235B223519}" dt="2025-06-11T07:22:14.803" v="16195" actId="207"/>
          <ac:spMkLst>
            <pc:docMk/>
            <pc:sldMk cId="3804293190" sldId="313"/>
            <ac:spMk id="147" creationId="{04B1581C-A671-2986-E9A8-C152180BF013}"/>
          </ac:spMkLst>
        </pc:spChg>
        <pc:spChg chg="mod">
          <ac:chgData name="imada seiya is" userId="4e905a3c-6894-40a5-835b-f5c33d0a35a3" providerId="ADAL" clId="{85AF02C6-DDFD-49FE-85A9-BC235B223519}" dt="2025-06-11T07:22:14.803" v="16195" actId="207"/>
          <ac:spMkLst>
            <pc:docMk/>
            <pc:sldMk cId="3804293190" sldId="313"/>
            <ac:spMk id="148" creationId="{30CCAC88-97CB-4970-3005-E861391F033F}"/>
          </ac:spMkLst>
        </pc:spChg>
        <pc:spChg chg="mod">
          <ac:chgData name="imada seiya is" userId="4e905a3c-6894-40a5-835b-f5c33d0a35a3" providerId="ADAL" clId="{85AF02C6-DDFD-49FE-85A9-BC235B223519}" dt="2025-06-11T07:22:14.803" v="16195" actId="207"/>
          <ac:spMkLst>
            <pc:docMk/>
            <pc:sldMk cId="3804293190" sldId="313"/>
            <ac:spMk id="149" creationId="{C7042B8A-797F-5564-9B8F-8E0C8D874910}"/>
          </ac:spMkLst>
        </pc:spChg>
        <pc:spChg chg="mod">
          <ac:chgData name="imada seiya is" userId="4e905a3c-6894-40a5-835b-f5c33d0a35a3" providerId="ADAL" clId="{85AF02C6-DDFD-49FE-85A9-BC235B223519}" dt="2025-06-11T07:22:14.803" v="16195" actId="207"/>
          <ac:spMkLst>
            <pc:docMk/>
            <pc:sldMk cId="3804293190" sldId="313"/>
            <ac:spMk id="150" creationId="{D0EB44FE-EC6C-8AE9-C810-9CA8771B35F3}"/>
          </ac:spMkLst>
        </pc:spChg>
        <pc:spChg chg="mod">
          <ac:chgData name="imada seiya is" userId="4e905a3c-6894-40a5-835b-f5c33d0a35a3" providerId="ADAL" clId="{85AF02C6-DDFD-49FE-85A9-BC235B223519}" dt="2025-06-11T07:22:14.803" v="16195" actId="207"/>
          <ac:spMkLst>
            <pc:docMk/>
            <pc:sldMk cId="3804293190" sldId="313"/>
            <ac:spMk id="152" creationId="{4124B074-8282-9CB8-D696-5881AEFAB62F}"/>
          </ac:spMkLst>
        </pc:spChg>
        <pc:spChg chg="mod">
          <ac:chgData name="imada seiya is" userId="4e905a3c-6894-40a5-835b-f5c33d0a35a3" providerId="ADAL" clId="{85AF02C6-DDFD-49FE-85A9-BC235B223519}" dt="2025-06-11T07:22:14.803" v="16195" actId="207"/>
          <ac:spMkLst>
            <pc:docMk/>
            <pc:sldMk cId="3804293190" sldId="313"/>
            <ac:spMk id="153" creationId="{BCE37516-E0D3-DE42-ED00-CE41E58FD622}"/>
          </ac:spMkLst>
        </pc:spChg>
        <pc:graphicFrameChg chg="add mod">
          <ac:chgData name="imada seiya is" userId="4e905a3c-6894-40a5-835b-f5c33d0a35a3" providerId="ADAL" clId="{85AF02C6-DDFD-49FE-85A9-BC235B223519}" dt="2025-06-11T07:52:55.127" v="17160"/>
          <ac:graphicFrameMkLst>
            <pc:docMk/>
            <pc:sldMk cId="3804293190" sldId="313"/>
            <ac:graphicFrameMk id="5" creationId="{7F4DA14A-91D9-99E6-A809-8B7BF88542CE}"/>
          </ac:graphicFrameMkLst>
        </pc:graphicFrameChg>
        <pc:graphicFrameChg chg="del mod">
          <ac:chgData name="imada seiya is" userId="4e905a3c-6894-40a5-835b-f5c33d0a35a3" providerId="ADAL" clId="{85AF02C6-DDFD-49FE-85A9-BC235B223519}" dt="2025-06-11T07:52:53.958" v="17159" actId="478"/>
          <ac:graphicFrameMkLst>
            <pc:docMk/>
            <pc:sldMk cId="3804293190" sldId="313"/>
            <ac:graphicFrameMk id="94" creationId="{1380FAD7-05EA-60E0-4C00-A50E0DE7AF2D}"/>
          </ac:graphicFrameMkLst>
        </pc:graphicFrameChg>
        <pc:graphicFrameChg chg="mod">
          <ac:chgData name="imada seiya is" userId="4e905a3c-6894-40a5-835b-f5c33d0a35a3" providerId="ADAL" clId="{85AF02C6-DDFD-49FE-85A9-BC235B223519}" dt="2025-06-11T07:22:14.803" v="16195" actId="207"/>
          <ac:graphicFrameMkLst>
            <pc:docMk/>
            <pc:sldMk cId="3804293190" sldId="313"/>
            <ac:graphicFrameMk id="109" creationId="{C72A1D0D-AD35-FB6B-5BBA-859BFEBC2C89}"/>
          </ac:graphicFrameMkLst>
        </pc:graphicFrameChg>
        <pc:graphicFrameChg chg="mod">
          <ac:chgData name="imada seiya is" userId="4e905a3c-6894-40a5-835b-f5c33d0a35a3" providerId="ADAL" clId="{85AF02C6-DDFD-49FE-85A9-BC235B223519}" dt="2025-06-11T07:22:14.803" v="16195" actId="207"/>
          <ac:graphicFrameMkLst>
            <pc:docMk/>
            <pc:sldMk cId="3804293190" sldId="313"/>
            <ac:graphicFrameMk id="112" creationId="{442DB477-EF05-C904-12CB-8BAC4B8F4F69}"/>
          </ac:graphicFrameMkLst>
        </pc:graphicFrameChg>
        <pc:graphicFrameChg chg="mod">
          <ac:chgData name="imada seiya is" userId="4e905a3c-6894-40a5-835b-f5c33d0a35a3" providerId="ADAL" clId="{85AF02C6-DDFD-49FE-85A9-BC235B223519}" dt="2025-06-11T07:22:14.803" v="16195" actId="207"/>
          <ac:graphicFrameMkLst>
            <pc:docMk/>
            <pc:sldMk cId="3804293190" sldId="313"/>
            <ac:graphicFrameMk id="131" creationId="{9F5288F0-665B-9906-1938-1FBF5DAE35AD}"/>
          </ac:graphicFrameMkLst>
        </pc:graphicFrameChg>
        <pc:graphicFrameChg chg="mod">
          <ac:chgData name="imada seiya is" userId="4e905a3c-6894-40a5-835b-f5c33d0a35a3" providerId="ADAL" clId="{85AF02C6-DDFD-49FE-85A9-BC235B223519}" dt="2025-06-11T07:22:14.803" v="16195" actId="207"/>
          <ac:graphicFrameMkLst>
            <pc:docMk/>
            <pc:sldMk cId="3804293190" sldId="313"/>
            <ac:graphicFrameMk id="134" creationId="{95AF7856-611A-B73F-8168-1B11FB5AB4FC}"/>
          </ac:graphicFrameMkLst>
        </pc:graphicFrameChg>
        <pc:picChg chg="add mod">
          <ac:chgData name="imada seiya is" userId="4e905a3c-6894-40a5-835b-f5c33d0a35a3" providerId="ADAL" clId="{85AF02C6-DDFD-49FE-85A9-BC235B223519}" dt="2025-06-11T07:52:55.127" v="17160"/>
          <ac:picMkLst>
            <pc:docMk/>
            <pc:sldMk cId="3804293190" sldId="313"/>
            <ac:picMk id="12" creationId="{2BD04302-1027-7274-80A0-96284C5D794E}"/>
          </ac:picMkLst>
        </pc:picChg>
        <pc:picChg chg="add mod">
          <ac:chgData name="imada seiya is" userId="4e905a3c-6894-40a5-835b-f5c33d0a35a3" providerId="ADAL" clId="{85AF02C6-DDFD-49FE-85A9-BC235B223519}" dt="2025-06-21T08:18:25.950" v="23513" actId="1076"/>
          <ac:picMkLst>
            <pc:docMk/>
            <pc:sldMk cId="3804293190" sldId="313"/>
            <ac:picMk id="16" creationId="{174796D5-2083-D2DA-BF08-0C7BEFF18C1F}"/>
          </ac:picMkLst>
        </pc:picChg>
        <pc:picChg chg="add mod">
          <ac:chgData name="imada seiya is" userId="4e905a3c-6894-40a5-835b-f5c33d0a35a3" providerId="ADAL" clId="{85AF02C6-DDFD-49FE-85A9-BC235B223519}" dt="2025-06-11T08:19:18.770" v="17527" actId="571"/>
          <ac:picMkLst>
            <pc:docMk/>
            <pc:sldMk cId="3804293190" sldId="313"/>
            <ac:picMk id="17" creationId="{172A9BCE-630C-7E6D-98B3-8A2145E60333}"/>
          </ac:picMkLst>
        </pc:picChg>
        <pc:picChg chg="del mod">
          <ac:chgData name="imada seiya is" userId="4e905a3c-6894-40a5-835b-f5c33d0a35a3" providerId="ADAL" clId="{85AF02C6-DDFD-49FE-85A9-BC235B223519}" dt="2025-06-11T07:52:53.958" v="17159" actId="478"/>
          <ac:picMkLst>
            <pc:docMk/>
            <pc:sldMk cId="3804293190" sldId="313"/>
            <ac:picMk id="101" creationId="{2E29C9CA-40CA-0850-5E05-8E8060C0DB59}"/>
          </ac:picMkLst>
        </pc:picChg>
        <pc:picChg chg="mod">
          <ac:chgData name="imada seiya is" userId="4e905a3c-6894-40a5-835b-f5c33d0a35a3" providerId="ADAL" clId="{85AF02C6-DDFD-49FE-85A9-BC235B223519}" dt="2025-06-11T07:22:20.402" v="16196" actId="29295"/>
          <ac:picMkLst>
            <pc:docMk/>
            <pc:sldMk cId="3804293190" sldId="313"/>
            <ac:picMk id="110" creationId="{A9EEBF64-3445-6E01-3A66-70A7D30C63B0}"/>
          </ac:picMkLst>
        </pc:picChg>
        <pc:picChg chg="mod">
          <ac:chgData name="imada seiya is" userId="4e905a3c-6894-40a5-835b-f5c33d0a35a3" providerId="ADAL" clId="{85AF02C6-DDFD-49FE-85A9-BC235B223519}" dt="2025-06-11T07:22:20.402" v="16196" actId="29295"/>
          <ac:picMkLst>
            <pc:docMk/>
            <pc:sldMk cId="3804293190" sldId="313"/>
            <ac:picMk id="113" creationId="{F45825B8-5ABF-72C5-B2AE-079B29BC869F}"/>
          </ac:picMkLst>
        </pc:picChg>
        <pc:picChg chg="mod">
          <ac:chgData name="imada seiya is" userId="4e905a3c-6894-40a5-835b-f5c33d0a35a3" providerId="ADAL" clId="{85AF02C6-DDFD-49FE-85A9-BC235B223519}" dt="2025-06-11T07:22:20.402" v="16196" actId="29295"/>
          <ac:picMkLst>
            <pc:docMk/>
            <pc:sldMk cId="3804293190" sldId="313"/>
            <ac:picMk id="132" creationId="{2CC164F5-69CF-9017-18AE-50225088F753}"/>
          </ac:picMkLst>
        </pc:picChg>
        <pc:picChg chg="mod">
          <ac:chgData name="imada seiya is" userId="4e905a3c-6894-40a5-835b-f5c33d0a35a3" providerId="ADAL" clId="{85AF02C6-DDFD-49FE-85A9-BC235B223519}" dt="2025-06-11T07:22:20.402" v="16196" actId="29295"/>
          <ac:picMkLst>
            <pc:docMk/>
            <pc:sldMk cId="3804293190" sldId="313"/>
            <ac:picMk id="135" creationId="{14D68106-6190-B0CD-19B3-C695A30AC915}"/>
          </ac:picMkLst>
        </pc:picChg>
        <pc:picChg chg="mod">
          <ac:chgData name="imada seiya is" userId="4e905a3c-6894-40a5-835b-f5c33d0a35a3" providerId="ADAL" clId="{85AF02C6-DDFD-49FE-85A9-BC235B223519}" dt="2025-06-11T07:22:20.402" v="16196" actId="29295"/>
          <ac:picMkLst>
            <pc:docMk/>
            <pc:sldMk cId="3804293190" sldId="313"/>
            <ac:picMk id="151" creationId="{CC871B83-7B11-8ED0-62B9-BE3521A8D59C}"/>
          </ac:picMkLst>
        </pc:picChg>
      </pc:sldChg>
      <pc:sldChg chg="addSp delSp modSp add mod modNotesTx">
        <pc:chgData name="imada seiya is" userId="4e905a3c-6894-40a5-835b-f5c33d0a35a3" providerId="ADAL" clId="{85AF02C6-DDFD-49FE-85A9-BC235B223519}" dt="2025-06-29T10:42:02.851" v="26377" actId="20577"/>
        <pc:sldMkLst>
          <pc:docMk/>
          <pc:sldMk cId="2513990556" sldId="314"/>
        </pc:sldMkLst>
        <pc:spChg chg="add del mod">
          <ac:chgData name="imada seiya is" userId="4e905a3c-6894-40a5-835b-f5c33d0a35a3" providerId="ADAL" clId="{85AF02C6-DDFD-49FE-85A9-BC235B223519}" dt="2025-06-11T07:46:33.874" v="17053" actId="21"/>
          <ac:spMkLst>
            <pc:docMk/>
            <pc:sldMk cId="2513990556" sldId="314"/>
            <ac:spMk id="3" creationId="{04321F56-EBAB-532A-52D1-4F1E3351AD13}"/>
          </ac:spMkLst>
        </pc:spChg>
        <pc:spChg chg="add mod">
          <ac:chgData name="imada seiya is" userId="4e905a3c-6894-40a5-835b-f5c33d0a35a3" providerId="ADAL" clId="{85AF02C6-DDFD-49FE-85A9-BC235B223519}" dt="2025-06-29T10:41:48.319" v="26373"/>
          <ac:spMkLst>
            <pc:docMk/>
            <pc:sldMk cId="2513990556" sldId="314"/>
            <ac:spMk id="3" creationId="{35D53DAC-3931-A038-3FBB-E321D3E78F9B}"/>
          </ac:spMkLst>
        </pc:spChg>
        <pc:spChg chg="add mod">
          <ac:chgData name="imada seiya is" userId="4e905a3c-6894-40a5-835b-f5c33d0a35a3" providerId="ADAL" clId="{85AF02C6-DDFD-49FE-85A9-BC235B223519}" dt="2025-06-25T10:02:54.354" v="24321"/>
          <ac:spMkLst>
            <pc:docMk/>
            <pc:sldMk cId="2513990556" sldId="314"/>
            <ac:spMk id="3" creationId="{64079242-30B8-4229-F416-C633F369324A}"/>
          </ac:spMkLst>
        </pc:spChg>
        <pc:spChg chg="add mod">
          <ac:chgData name="imada seiya is" userId="4e905a3c-6894-40a5-835b-f5c33d0a35a3" providerId="ADAL" clId="{85AF02C6-DDFD-49FE-85A9-BC235B223519}" dt="2025-06-29T10:41:55.199" v="26374"/>
          <ac:spMkLst>
            <pc:docMk/>
            <pc:sldMk cId="2513990556" sldId="314"/>
            <ac:spMk id="4" creationId="{456BA115-482C-9E69-4B2F-DA7252598703}"/>
          </ac:spMkLst>
        </pc:spChg>
        <pc:spChg chg="add del mod">
          <ac:chgData name="imada seiya is" userId="4e905a3c-6894-40a5-835b-f5c33d0a35a3" providerId="ADAL" clId="{85AF02C6-DDFD-49FE-85A9-BC235B223519}" dt="2025-06-11T07:46:33.874" v="17053" actId="21"/>
          <ac:spMkLst>
            <pc:docMk/>
            <pc:sldMk cId="2513990556" sldId="314"/>
            <ac:spMk id="4" creationId="{6A439B69-0390-DF10-8C87-A02C62A154F5}"/>
          </ac:spMkLst>
        </pc:spChg>
        <pc:spChg chg="add mod">
          <ac:chgData name="imada seiya is" userId="4e905a3c-6894-40a5-835b-f5c33d0a35a3" providerId="ADAL" clId="{85AF02C6-DDFD-49FE-85A9-BC235B223519}" dt="2025-06-25T09:48:46.514" v="24097" actId="14100"/>
          <ac:spMkLst>
            <pc:docMk/>
            <pc:sldMk cId="2513990556" sldId="314"/>
            <ac:spMk id="5" creationId="{04321F56-EBAB-532A-52D1-4F1E3351AD13}"/>
          </ac:spMkLst>
        </pc:spChg>
        <pc:spChg chg="add mod">
          <ac:chgData name="imada seiya is" userId="4e905a3c-6894-40a5-835b-f5c33d0a35a3" providerId="ADAL" clId="{85AF02C6-DDFD-49FE-85A9-BC235B223519}" dt="2025-06-11T07:47:23.899" v="17064" actId="1076"/>
          <ac:spMkLst>
            <pc:docMk/>
            <pc:sldMk cId="2513990556" sldId="314"/>
            <ac:spMk id="6" creationId="{6A439B69-0390-DF10-8C87-A02C62A154F5}"/>
          </ac:spMkLst>
        </pc:spChg>
        <pc:spChg chg="add mod">
          <ac:chgData name="imada seiya is" userId="4e905a3c-6894-40a5-835b-f5c33d0a35a3" providerId="ADAL" clId="{85AF02C6-DDFD-49FE-85A9-BC235B223519}" dt="2025-06-29T10:42:02.851" v="26377" actId="20577"/>
          <ac:spMkLst>
            <pc:docMk/>
            <pc:sldMk cId="2513990556" sldId="314"/>
            <ac:spMk id="8" creationId="{E5EEB801-0F5D-8B69-84F7-8CB05D7310D7}"/>
          </ac:spMkLst>
        </pc:spChg>
        <pc:spChg chg="add del">
          <ac:chgData name="imada seiya is" userId="4e905a3c-6894-40a5-835b-f5c33d0a35a3" providerId="ADAL" clId="{85AF02C6-DDFD-49FE-85A9-BC235B223519}" dt="2025-06-11T07:46:38.463" v="17054" actId="478"/>
          <ac:spMkLst>
            <pc:docMk/>
            <pc:sldMk cId="2513990556" sldId="314"/>
            <ac:spMk id="47" creationId="{3606D5FC-7F3D-A4F2-D5E3-551B5F8AA38A}"/>
          </ac:spMkLst>
        </pc:spChg>
        <pc:spChg chg="add del">
          <ac:chgData name="imada seiya is" userId="4e905a3c-6894-40a5-835b-f5c33d0a35a3" providerId="ADAL" clId="{85AF02C6-DDFD-49FE-85A9-BC235B223519}" dt="2025-06-11T07:46:38.463" v="17054" actId="478"/>
          <ac:spMkLst>
            <pc:docMk/>
            <pc:sldMk cId="2513990556" sldId="314"/>
            <ac:spMk id="53" creationId="{54F4ECBD-21CF-8E68-8121-EBFB63273D04}"/>
          </ac:spMkLst>
        </pc:spChg>
        <pc:spChg chg="add del">
          <ac:chgData name="imada seiya is" userId="4e905a3c-6894-40a5-835b-f5c33d0a35a3" providerId="ADAL" clId="{85AF02C6-DDFD-49FE-85A9-BC235B223519}" dt="2025-06-11T07:46:38.463" v="17054" actId="478"/>
          <ac:spMkLst>
            <pc:docMk/>
            <pc:sldMk cId="2513990556" sldId="314"/>
            <ac:spMk id="56" creationId="{0362DB33-40C6-1170-4036-CE69349E6A43}"/>
          </ac:spMkLst>
        </pc:spChg>
        <pc:spChg chg="add del">
          <ac:chgData name="imada seiya is" userId="4e905a3c-6894-40a5-835b-f5c33d0a35a3" providerId="ADAL" clId="{85AF02C6-DDFD-49FE-85A9-BC235B223519}" dt="2025-06-11T07:46:38.463" v="17054" actId="478"/>
          <ac:spMkLst>
            <pc:docMk/>
            <pc:sldMk cId="2513990556" sldId="314"/>
            <ac:spMk id="64" creationId="{214FF701-77D3-1134-4DE6-8CCBFA978578}"/>
          </ac:spMkLst>
        </pc:spChg>
        <pc:spChg chg="add del">
          <ac:chgData name="imada seiya is" userId="4e905a3c-6894-40a5-835b-f5c33d0a35a3" providerId="ADAL" clId="{85AF02C6-DDFD-49FE-85A9-BC235B223519}" dt="2025-06-11T07:46:38.463" v="17054" actId="478"/>
          <ac:spMkLst>
            <pc:docMk/>
            <pc:sldMk cId="2513990556" sldId="314"/>
            <ac:spMk id="65" creationId="{2FDE575B-940A-8F33-F848-6750EB834487}"/>
          </ac:spMkLst>
        </pc:spChg>
        <pc:spChg chg="add del">
          <ac:chgData name="imada seiya is" userId="4e905a3c-6894-40a5-835b-f5c33d0a35a3" providerId="ADAL" clId="{85AF02C6-DDFD-49FE-85A9-BC235B223519}" dt="2025-06-11T07:46:38.463" v="17054" actId="478"/>
          <ac:spMkLst>
            <pc:docMk/>
            <pc:sldMk cId="2513990556" sldId="314"/>
            <ac:spMk id="68" creationId="{A08C2326-2B23-9F93-223B-687C76794308}"/>
          </ac:spMkLst>
        </pc:spChg>
        <pc:spChg chg="add del">
          <ac:chgData name="imada seiya is" userId="4e905a3c-6894-40a5-835b-f5c33d0a35a3" providerId="ADAL" clId="{85AF02C6-DDFD-49FE-85A9-BC235B223519}" dt="2025-06-11T07:46:40.148" v="17055" actId="478"/>
          <ac:spMkLst>
            <pc:docMk/>
            <pc:sldMk cId="2513990556" sldId="314"/>
            <ac:spMk id="70" creationId="{6B284131-68E8-9492-D69F-5168D7BD5B5B}"/>
          </ac:spMkLst>
        </pc:spChg>
        <pc:spChg chg="add del">
          <ac:chgData name="imada seiya is" userId="4e905a3c-6894-40a5-835b-f5c33d0a35a3" providerId="ADAL" clId="{85AF02C6-DDFD-49FE-85A9-BC235B223519}" dt="2025-06-11T07:46:38.463" v="17054" actId="478"/>
          <ac:spMkLst>
            <pc:docMk/>
            <pc:sldMk cId="2513990556" sldId="314"/>
            <ac:spMk id="71" creationId="{8E0C4194-B7EA-23C2-82A4-01243B793DC6}"/>
          </ac:spMkLst>
        </pc:spChg>
        <pc:spChg chg="add del">
          <ac:chgData name="imada seiya is" userId="4e905a3c-6894-40a5-835b-f5c33d0a35a3" providerId="ADAL" clId="{85AF02C6-DDFD-49FE-85A9-BC235B223519}" dt="2025-06-11T07:46:38.463" v="17054" actId="478"/>
          <ac:spMkLst>
            <pc:docMk/>
            <pc:sldMk cId="2513990556" sldId="314"/>
            <ac:spMk id="86" creationId="{30EFEBF5-9A38-8D49-5022-506B97530A98}"/>
          </ac:spMkLst>
        </pc:spChg>
        <pc:spChg chg="add del">
          <ac:chgData name="imada seiya is" userId="4e905a3c-6894-40a5-835b-f5c33d0a35a3" providerId="ADAL" clId="{85AF02C6-DDFD-49FE-85A9-BC235B223519}" dt="2025-06-11T07:46:38.463" v="17054" actId="478"/>
          <ac:spMkLst>
            <pc:docMk/>
            <pc:sldMk cId="2513990556" sldId="314"/>
            <ac:spMk id="87" creationId="{EA511091-1D7F-821C-64CA-9ECAF0D7EFDE}"/>
          </ac:spMkLst>
        </pc:spChg>
        <pc:spChg chg="add del">
          <ac:chgData name="imada seiya is" userId="4e905a3c-6894-40a5-835b-f5c33d0a35a3" providerId="ADAL" clId="{85AF02C6-DDFD-49FE-85A9-BC235B223519}" dt="2025-06-11T07:46:38.463" v="17054" actId="478"/>
          <ac:spMkLst>
            <pc:docMk/>
            <pc:sldMk cId="2513990556" sldId="314"/>
            <ac:spMk id="88" creationId="{A3F0CC50-B8AB-8DFC-8829-C6C54F6A6BB1}"/>
          </ac:spMkLst>
        </pc:spChg>
        <pc:spChg chg="add del">
          <ac:chgData name="imada seiya is" userId="4e905a3c-6894-40a5-835b-f5c33d0a35a3" providerId="ADAL" clId="{85AF02C6-DDFD-49FE-85A9-BC235B223519}" dt="2025-06-11T07:46:38.463" v="17054" actId="478"/>
          <ac:spMkLst>
            <pc:docMk/>
            <pc:sldMk cId="2513990556" sldId="314"/>
            <ac:spMk id="89" creationId="{5D72ECEA-08F2-A522-2BEA-8A7C37B3E83D}"/>
          </ac:spMkLst>
        </pc:spChg>
        <pc:spChg chg="add del">
          <ac:chgData name="imada seiya is" userId="4e905a3c-6894-40a5-835b-f5c33d0a35a3" providerId="ADAL" clId="{85AF02C6-DDFD-49FE-85A9-BC235B223519}" dt="2025-06-11T07:46:38.463" v="17054" actId="478"/>
          <ac:spMkLst>
            <pc:docMk/>
            <pc:sldMk cId="2513990556" sldId="314"/>
            <ac:spMk id="90" creationId="{8063B4C4-5A76-0BBE-8DB8-C59B4A47FDED}"/>
          </ac:spMkLst>
        </pc:spChg>
        <pc:spChg chg="add del">
          <ac:chgData name="imada seiya is" userId="4e905a3c-6894-40a5-835b-f5c33d0a35a3" providerId="ADAL" clId="{85AF02C6-DDFD-49FE-85A9-BC235B223519}" dt="2025-06-11T07:46:38.463" v="17054" actId="478"/>
          <ac:spMkLst>
            <pc:docMk/>
            <pc:sldMk cId="2513990556" sldId="314"/>
            <ac:spMk id="91" creationId="{891C803A-F517-C21E-3306-7396AB1E150C}"/>
          </ac:spMkLst>
        </pc:spChg>
        <pc:spChg chg="add del">
          <ac:chgData name="imada seiya is" userId="4e905a3c-6894-40a5-835b-f5c33d0a35a3" providerId="ADAL" clId="{85AF02C6-DDFD-49FE-85A9-BC235B223519}" dt="2025-06-11T07:46:38.463" v="17054" actId="478"/>
          <ac:spMkLst>
            <pc:docMk/>
            <pc:sldMk cId="2513990556" sldId="314"/>
            <ac:spMk id="93" creationId="{8C2AB03B-4AC4-6485-6235-776B4FCCDC9A}"/>
          </ac:spMkLst>
        </pc:spChg>
        <pc:spChg chg="add del">
          <ac:chgData name="imada seiya is" userId="4e905a3c-6894-40a5-835b-f5c33d0a35a3" providerId="ADAL" clId="{85AF02C6-DDFD-49FE-85A9-BC235B223519}" dt="2025-06-11T07:46:38.463" v="17054" actId="478"/>
          <ac:spMkLst>
            <pc:docMk/>
            <pc:sldMk cId="2513990556" sldId="314"/>
            <ac:spMk id="95" creationId="{4CF7EE2C-F1ED-362F-7906-8D9EF6B6402D}"/>
          </ac:spMkLst>
        </pc:spChg>
        <pc:spChg chg="add del">
          <ac:chgData name="imada seiya is" userId="4e905a3c-6894-40a5-835b-f5c33d0a35a3" providerId="ADAL" clId="{85AF02C6-DDFD-49FE-85A9-BC235B223519}" dt="2025-06-11T07:46:38.463" v="17054" actId="478"/>
          <ac:spMkLst>
            <pc:docMk/>
            <pc:sldMk cId="2513990556" sldId="314"/>
            <ac:spMk id="96" creationId="{651E4C71-04A9-7BA9-773E-FBAF3D77249F}"/>
          </ac:spMkLst>
        </pc:spChg>
        <pc:spChg chg="add del">
          <ac:chgData name="imada seiya is" userId="4e905a3c-6894-40a5-835b-f5c33d0a35a3" providerId="ADAL" clId="{85AF02C6-DDFD-49FE-85A9-BC235B223519}" dt="2025-06-11T07:46:38.463" v="17054" actId="478"/>
          <ac:spMkLst>
            <pc:docMk/>
            <pc:sldMk cId="2513990556" sldId="314"/>
            <ac:spMk id="97" creationId="{69F275CB-6AD6-AD05-E4B5-8291530CD30A}"/>
          </ac:spMkLst>
        </pc:spChg>
        <pc:spChg chg="add del">
          <ac:chgData name="imada seiya is" userId="4e905a3c-6894-40a5-835b-f5c33d0a35a3" providerId="ADAL" clId="{85AF02C6-DDFD-49FE-85A9-BC235B223519}" dt="2025-06-11T07:46:38.463" v="17054" actId="478"/>
          <ac:spMkLst>
            <pc:docMk/>
            <pc:sldMk cId="2513990556" sldId="314"/>
            <ac:spMk id="98" creationId="{7271F7D1-3800-8074-D28B-13CA7281F780}"/>
          </ac:spMkLst>
        </pc:spChg>
        <pc:spChg chg="add del">
          <ac:chgData name="imada seiya is" userId="4e905a3c-6894-40a5-835b-f5c33d0a35a3" providerId="ADAL" clId="{85AF02C6-DDFD-49FE-85A9-BC235B223519}" dt="2025-06-11T07:46:38.463" v="17054" actId="478"/>
          <ac:spMkLst>
            <pc:docMk/>
            <pc:sldMk cId="2513990556" sldId="314"/>
            <ac:spMk id="99" creationId="{F0EB839A-F354-141B-3D22-376CC6398D81}"/>
          </ac:spMkLst>
        </pc:spChg>
        <pc:spChg chg="add del">
          <ac:chgData name="imada seiya is" userId="4e905a3c-6894-40a5-835b-f5c33d0a35a3" providerId="ADAL" clId="{85AF02C6-DDFD-49FE-85A9-BC235B223519}" dt="2025-06-11T07:46:38.463" v="17054" actId="478"/>
          <ac:spMkLst>
            <pc:docMk/>
            <pc:sldMk cId="2513990556" sldId="314"/>
            <ac:spMk id="100" creationId="{118DFA7E-3212-6292-E88E-9B4817F18F0F}"/>
          </ac:spMkLst>
        </pc:spChg>
        <pc:spChg chg="add del">
          <ac:chgData name="imada seiya is" userId="4e905a3c-6894-40a5-835b-f5c33d0a35a3" providerId="ADAL" clId="{85AF02C6-DDFD-49FE-85A9-BC235B223519}" dt="2025-06-11T07:46:38.463" v="17054" actId="478"/>
          <ac:spMkLst>
            <pc:docMk/>
            <pc:sldMk cId="2513990556" sldId="314"/>
            <ac:spMk id="102" creationId="{C2736140-57BD-52CD-2D81-5F576AE060CE}"/>
          </ac:spMkLst>
        </pc:spChg>
        <pc:spChg chg="add del">
          <ac:chgData name="imada seiya is" userId="4e905a3c-6894-40a5-835b-f5c33d0a35a3" providerId="ADAL" clId="{85AF02C6-DDFD-49FE-85A9-BC235B223519}" dt="2025-06-11T07:46:38.463" v="17054" actId="478"/>
          <ac:spMkLst>
            <pc:docMk/>
            <pc:sldMk cId="2513990556" sldId="314"/>
            <ac:spMk id="103" creationId="{2810CA80-62E3-49E4-3CC1-8FDC4D89260E}"/>
          </ac:spMkLst>
        </pc:spChg>
        <pc:spChg chg="add del">
          <ac:chgData name="imada seiya is" userId="4e905a3c-6894-40a5-835b-f5c33d0a35a3" providerId="ADAL" clId="{85AF02C6-DDFD-49FE-85A9-BC235B223519}" dt="2025-06-11T07:46:38.463" v="17054" actId="478"/>
          <ac:spMkLst>
            <pc:docMk/>
            <pc:sldMk cId="2513990556" sldId="314"/>
            <ac:spMk id="104" creationId="{F815F0F4-BE46-3FC2-7792-86DCD6ED7C67}"/>
          </ac:spMkLst>
        </pc:spChg>
        <pc:spChg chg="add del">
          <ac:chgData name="imada seiya is" userId="4e905a3c-6894-40a5-835b-f5c33d0a35a3" providerId="ADAL" clId="{85AF02C6-DDFD-49FE-85A9-BC235B223519}" dt="2025-06-11T07:46:38.463" v="17054" actId="478"/>
          <ac:spMkLst>
            <pc:docMk/>
            <pc:sldMk cId="2513990556" sldId="314"/>
            <ac:spMk id="105" creationId="{0D12C8F3-3114-77A6-26EF-887D2AD4AB73}"/>
          </ac:spMkLst>
        </pc:spChg>
        <pc:spChg chg="add del">
          <ac:chgData name="imada seiya is" userId="4e905a3c-6894-40a5-835b-f5c33d0a35a3" providerId="ADAL" clId="{85AF02C6-DDFD-49FE-85A9-BC235B223519}" dt="2025-06-11T07:46:38.463" v="17054" actId="478"/>
          <ac:spMkLst>
            <pc:docMk/>
            <pc:sldMk cId="2513990556" sldId="314"/>
            <ac:spMk id="106" creationId="{90FDFD29-09FD-D781-9C04-E2DA75E2E132}"/>
          </ac:spMkLst>
        </pc:spChg>
        <pc:spChg chg="add del">
          <ac:chgData name="imada seiya is" userId="4e905a3c-6894-40a5-835b-f5c33d0a35a3" providerId="ADAL" clId="{85AF02C6-DDFD-49FE-85A9-BC235B223519}" dt="2025-06-11T07:46:38.463" v="17054" actId="478"/>
          <ac:spMkLst>
            <pc:docMk/>
            <pc:sldMk cId="2513990556" sldId="314"/>
            <ac:spMk id="107" creationId="{7D529EEA-35BD-0578-C693-59AA924E4F8A}"/>
          </ac:spMkLst>
        </pc:spChg>
        <pc:spChg chg="mod">
          <ac:chgData name="imada seiya is" userId="4e905a3c-6894-40a5-835b-f5c33d0a35a3" providerId="ADAL" clId="{85AF02C6-DDFD-49FE-85A9-BC235B223519}" dt="2025-06-11T07:46:45.516" v="17056" actId="1076"/>
          <ac:spMkLst>
            <pc:docMk/>
            <pc:sldMk cId="2513990556" sldId="314"/>
            <ac:spMk id="111" creationId="{C68BF7DA-1E6C-352A-896F-328DB89CC0E1}"/>
          </ac:spMkLst>
        </pc:spChg>
        <pc:spChg chg="add del mod">
          <ac:chgData name="imada seiya is" userId="4e905a3c-6894-40a5-835b-f5c33d0a35a3" providerId="ADAL" clId="{85AF02C6-DDFD-49FE-85A9-BC235B223519}" dt="2025-06-11T07:47:07.242" v="17061" actId="207"/>
          <ac:spMkLst>
            <pc:docMk/>
            <pc:sldMk cId="2513990556" sldId="314"/>
            <ac:spMk id="114" creationId="{BEDA8048-95F2-91F0-5D5D-DBADE3AF391A}"/>
          </ac:spMkLst>
        </pc:spChg>
        <pc:spChg chg="mod">
          <ac:chgData name="imada seiya is" userId="4e905a3c-6894-40a5-835b-f5c33d0a35a3" providerId="ADAL" clId="{85AF02C6-DDFD-49FE-85A9-BC235B223519}" dt="2025-06-11T07:46:45.516" v="17056" actId="1076"/>
          <ac:spMkLst>
            <pc:docMk/>
            <pc:sldMk cId="2513990556" sldId="314"/>
            <ac:spMk id="115" creationId="{7F2279C7-AF36-344C-97FF-F4BCEEBF667F}"/>
          </ac:spMkLst>
        </pc:spChg>
        <pc:spChg chg="add del mod">
          <ac:chgData name="imada seiya is" userId="4e905a3c-6894-40a5-835b-f5c33d0a35a3" providerId="ADAL" clId="{85AF02C6-DDFD-49FE-85A9-BC235B223519}" dt="2025-06-11T07:47:07.242" v="17061" actId="207"/>
          <ac:spMkLst>
            <pc:docMk/>
            <pc:sldMk cId="2513990556" sldId="314"/>
            <ac:spMk id="116" creationId="{349701C8-C3EA-A7B2-2FDA-9BE5F3834932}"/>
          </ac:spMkLst>
        </pc:spChg>
        <pc:spChg chg="mod">
          <ac:chgData name="imada seiya is" userId="4e905a3c-6894-40a5-835b-f5c33d0a35a3" providerId="ADAL" clId="{85AF02C6-DDFD-49FE-85A9-BC235B223519}" dt="2025-06-11T07:46:45.516" v="17056" actId="1076"/>
          <ac:spMkLst>
            <pc:docMk/>
            <pc:sldMk cId="2513990556" sldId="314"/>
            <ac:spMk id="117" creationId="{63CC98EF-1E94-F226-5A83-A3066D440525}"/>
          </ac:spMkLst>
        </pc:spChg>
        <pc:spChg chg="mod">
          <ac:chgData name="imada seiya is" userId="4e905a3c-6894-40a5-835b-f5c33d0a35a3" providerId="ADAL" clId="{85AF02C6-DDFD-49FE-85A9-BC235B223519}" dt="2025-06-11T07:46:45.516" v="17056" actId="1076"/>
          <ac:spMkLst>
            <pc:docMk/>
            <pc:sldMk cId="2513990556" sldId="314"/>
            <ac:spMk id="118" creationId="{A87116F1-92E9-825B-AB3F-E2F78DC99E5A}"/>
          </ac:spMkLst>
        </pc:spChg>
        <pc:spChg chg="mod">
          <ac:chgData name="imada seiya is" userId="4e905a3c-6894-40a5-835b-f5c33d0a35a3" providerId="ADAL" clId="{85AF02C6-DDFD-49FE-85A9-BC235B223519}" dt="2025-06-11T07:46:45.516" v="17056" actId="1076"/>
          <ac:spMkLst>
            <pc:docMk/>
            <pc:sldMk cId="2513990556" sldId="314"/>
            <ac:spMk id="119" creationId="{1DEC182E-0F05-6A62-E322-1058FE81F5FA}"/>
          </ac:spMkLst>
        </pc:spChg>
        <pc:spChg chg="mod">
          <ac:chgData name="imada seiya is" userId="4e905a3c-6894-40a5-835b-f5c33d0a35a3" providerId="ADAL" clId="{85AF02C6-DDFD-49FE-85A9-BC235B223519}" dt="2025-06-11T07:46:45.516" v="17056" actId="1076"/>
          <ac:spMkLst>
            <pc:docMk/>
            <pc:sldMk cId="2513990556" sldId="314"/>
            <ac:spMk id="120" creationId="{6938144D-AB01-FB0F-5AFC-5875D9DA3F7E}"/>
          </ac:spMkLst>
        </pc:spChg>
        <pc:spChg chg="mod">
          <ac:chgData name="imada seiya is" userId="4e905a3c-6894-40a5-835b-f5c33d0a35a3" providerId="ADAL" clId="{85AF02C6-DDFD-49FE-85A9-BC235B223519}" dt="2025-06-11T07:46:45.516" v="17056" actId="1076"/>
          <ac:spMkLst>
            <pc:docMk/>
            <pc:sldMk cId="2513990556" sldId="314"/>
            <ac:spMk id="121" creationId="{6E3BF51D-31E1-202E-73E8-86F5A11826B0}"/>
          </ac:spMkLst>
        </pc:spChg>
        <pc:spChg chg="mod">
          <ac:chgData name="imada seiya is" userId="4e905a3c-6894-40a5-835b-f5c33d0a35a3" providerId="ADAL" clId="{85AF02C6-DDFD-49FE-85A9-BC235B223519}" dt="2025-06-11T07:46:45.516" v="17056" actId="1076"/>
          <ac:spMkLst>
            <pc:docMk/>
            <pc:sldMk cId="2513990556" sldId="314"/>
            <ac:spMk id="122" creationId="{FB00CBC5-DCAB-6501-8D37-1F8353A8B5C1}"/>
          </ac:spMkLst>
        </pc:spChg>
        <pc:spChg chg="add del mod">
          <ac:chgData name="imada seiya is" userId="4e905a3c-6894-40a5-835b-f5c33d0a35a3" providerId="ADAL" clId="{85AF02C6-DDFD-49FE-85A9-BC235B223519}" dt="2025-06-11T07:47:07.242" v="17061" actId="207"/>
          <ac:spMkLst>
            <pc:docMk/>
            <pc:sldMk cId="2513990556" sldId="314"/>
            <ac:spMk id="123" creationId="{2F92AC0E-E574-11AA-0DEB-1A561DF9F659}"/>
          </ac:spMkLst>
        </pc:spChg>
        <pc:spChg chg="add del mod">
          <ac:chgData name="imada seiya is" userId="4e905a3c-6894-40a5-835b-f5c33d0a35a3" providerId="ADAL" clId="{85AF02C6-DDFD-49FE-85A9-BC235B223519}" dt="2025-06-11T07:47:07.242" v="17061" actId="207"/>
          <ac:spMkLst>
            <pc:docMk/>
            <pc:sldMk cId="2513990556" sldId="314"/>
            <ac:spMk id="124" creationId="{70636CAD-6518-557E-58EF-386AEAF9CC3F}"/>
          </ac:spMkLst>
        </pc:spChg>
        <pc:spChg chg="add del mod">
          <ac:chgData name="imada seiya is" userId="4e905a3c-6894-40a5-835b-f5c33d0a35a3" providerId="ADAL" clId="{85AF02C6-DDFD-49FE-85A9-BC235B223519}" dt="2025-06-11T07:47:07.242" v="17061" actId="207"/>
          <ac:spMkLst>
            <pc:docMk/>
            <pc:sldMk cId="2513990556" sldId="314"/>
            <ac:spMk id="125" creationId="{3E16ECD1-B2D1-D646-CA2F-4B5CDAE1E36E}"/>
          </ac:spMkLst>
        </pc:spChg>
        <pc:spChg chg="add del mod">
          <ac:chgData name="imada seiya is" userId="4e905a3c-6894-40a5-835b-f5c33d0a35a3" providerId="ADAL" clId="{85AF02C6-DDFD-49FE-85A9-BC235B223519}" dt="2025-06-11T07:47:07.242" v="17061" actId="207"/>
          <ac:spMkLst>
            <pc:docMk/>
            <pc:sldMk cId="2513990556" sldId="314"/>
            <ac:spMk id="126" creationId="{D81A5428-92C3-8A6C-72F5-04CED9F7A310}"/>
          </ac:spMkLst>
        </pc:spChg>
        <pc:spChg chg="add del mod">
          <ac:chgData name="imada seiya is" userId="4e905a3c-6894-40a5-835b-f5c33d0a35a3" providerId="ADAL" clId="{85AF02C6-DDFD-49FE-85A9-BC235B223519}" dt="2025-06-11T07:47:07.242" v="17061" actId="207"/>
          <ac:spMkLst>
            <pc:docMk/>
            <pc:sldMk cId="2513990556" sldId="314"/>
            <ac:spMk id="127" creationId="{7383560C-62A6-EEB4-74C2-8834281BC594}"/>
          </ac:spMkLst>
        </pc:spChg>
        <pc:spChg chg="add del mod">
          <ac:chgData name="imada seiya is" userId="4e905a3c-6894-40a5-835b-f5c33d0a35a3" providerId="ADAL" clId="{85AF02C6-DDFD-49FE-85A9-BC235B223519}" dt="2025-06-11T07:47:07.242" v="17061" actId="207"/>
          <ac:spMkLst>
            <pc:docMk/>
            <pc:sldMk cId="2513990556" sldId="314"/>
            <ac:spMk id="128" creationId="{2C932473-0482-2838-C2A0-FDF7D8CC437A}"/>
          </ac:spMkLst>
        </pc:spChg>
        <pc:spChg chg="mod">
          <ac:chgData name="imada seiya is" userId="4e905a3c-6894-40a5-835b-f5c33d0a35a3" providerId="ADAL" clId="{85AF02C6-DDFD-49FE-85A9-BC235B223519}" dt="2025-06-11T07:46:45.516" v="17056" actId="1076"/>
          <ac:spMkLst>
            <pc:docMk/>
            <pc:sldMk cId="2513990556" sldId="314"/>
            <ac:spMk id="129" creationId="{7DBB6760-D430-8AA0-91EF-5FC74C1B398A}"/>
          </ac:spMkLst>
        </pc:spChg>
        <pc:spChg chg="add del mod">
          <ac:chgData name="imada seiya is" userId="4e905a3c-6894-40a5-835b-f5c33d0a35a3" providerId="ADAL" clId="{85AF02C6-DDFD-49FE-85A9-BC235B223519}" dt="2025-06-11T07:47:07.242" v="17061" actId="207"/>
          <ac:spMkLst>
            <pc:docMk/>
            <pc:sldMk cId="2513990556" sldId="314"/>
            <ac:spMk id="130" creationId="{B7A15387-40D0-B457-0AD4-D789AF4B4F4C}"/>
          </ac:spMkLst>
        </pc:spChg>
        <pc:spChg chg="mod">
          <ac:chgData name="imada seiya is" userId="4e905a3c-6894-40a5-835b-f5c33d0a35a3" providerId="ADAL" clId="{85AF02C6-DDFD-49FE-85A9-BC235B223519}" dt="2025-06-11T07:46:45.516" v="17056" actId="1076"/>
          <ac:spMkLst>
            <pc:docMk/>
            <pc:sldMk cId="2513990556" sldId="314"/>
            <ac:spMk id="133" creationId="{D245E8CA-8627-5960-69EC-260C278B6F15}"/>
          </ac:spMkLst>
        </pc:spChg>
        <pc:spChg chg="mod">
          <ac:chgData name="imada seiya is" userId="4e905a3c-6894-40a5-835b-f5c33d0a35a3" providerId="ADAL" clId="{85AF02C6-DDFD-49FE-85A9-BC235B223519}" dt="2025-06-11T07:46:45.516" v="17056" actId="1076"/>
          <ac:spMkLst>
            <pc:docMk/>
            <pc:sldMk cId="2513990556" sldId="314"/>
            <ac:spMk id="136" creationId="{DB6EC547-967C-197A-6CA2-5B74B0FC245B}"/>
          </ac:spMkLst>
        </pc:spChg>
        <pc:spChg chg="mod">
          <ac:chgData name="imada seiya is" userId="4e905a3c-6894-40a5-835b-f5c33d0a35a3" providerId="ADAL" clId="{85AF02C6-DDFD-49FE-85A9-BC235B223519}" dt="2025-06-11T07:46:45.516" v="17056" actId="1076"/>
          <ac:spMkLst>
            <pc:docMk/>
            <pc:sldMk cId="2513990556" sldId="314"/>
            <ac:spMk id="137" creationId="{263E0F43-1D38-C8C3-29EE-62AB047C9A10}"/>
          </ac:spMkLst>
        </pc:spChg>
        <pc:spChg chg="mod">
          <ac:chgData name="imada seiya is" userId="4e905a3c-6894-40a5-835b-f5c33d0a35a3" providerId="ADAL" clId="{85AF02C6-DDFD-49FE-85A9-BC235B223519}" dt="2025-06-11T07:46:45.516" v="17056" actId="1076"/>
          <ac:spMkLst>
            <pc:docMk/>
            <pc:sldMk cId="2513990556" sldId="314"/>
            <ac:spMk id="138" creationId="{4443478E-3CA2-A2EA-B2B8-8BDF26542B23}"/>
          </ac:spMkLst>
        </pc:spChg>
        <pc:spChg chg="mod">
          <ac:chgData name="imada seiya is" userId="4e905a3c-6894-40a5-835b-f5c33d0a35a3" providerId="ADAL" clId="{85AF02C6-DDFD-49FE-85A9-BC235B223519}" dt="2025-06-11T07:46:45.516" v="17056" actId="1076"/>
          <ac:spMkLst>
            <pc:docMk/>
            <pc:sldMk cId="2513990556" sldId="314"/>
            <ac:spMk id="139" creationId="{A4C7AA47-8FD8-414B-2FB7-56D051343229}"/>
          </ac:spMkLst>
        </pc:spChg>
        <pc:spChg chg="mod">
          <ac:chgData name="imada seiya is" userId="4e905a3c-6894-40a5-835b-f5c33d0a35a3" providerId="ADAL" clId="{85AF02C6-DDFD-49FE-85A9-BC235B223519}" dt="2025-06-11T07:46:45.516" v="17056" actId="1076"/>
          <ac:spMkLst>
            <pc:docMk/>
            <pc:sldMk cId="2513990556" sldId="314"/>
            <ac:spMk id="140" creationId="{250D6006-2403-2978-C3F7-B8AC55A75A62}"/>
          </ac:spMkLst>
        </pc:spChg>
        <pc:spChg chg="mod">
          <ac:chgData name="imada seiya is" userId="4e905a3c-6894-40a5-835b-f5c33d0a35a3" providerId="ADAL" clId="{85AF02C6-DDFD-49FE-85A9-BC235B223519}" dt="2025-06-11T07:46:45.516" v="17056" actId="1076"/>
          <ac:spMkLst>
            <pc:docMk/>
            <pc:sldMk cId="2513990556" sldId="314"/>
            <ac:spMk id="141" creationId="{ADC95539-73DA-0989-EDAF-D17F092EAAAC}"/>
          </ac:spMkLst>
        </pc:spChg>
        <pc:spChg chg="mod">
          <ac:chgData name="imada seiya is" userId="4e905a3c-6894-40a5-835b-f5c33d0a35a3" providerId="ADAL" clId="{85AF02C6-DDFD-49FE-85A9-BC235B223519}" dt="2025-06-11T07:46:45.516" v="17056" actId="1076"/>
          <ac:spMkLst>
            <pc:docMk/>
            <pc:sldMk cId="2513990556" sldId="314"/>
            <ac:spMk id="142" creationId="{35D9C91B-9CD0-FF4C-B55C-0D9551030FB1}"/>
          </ac:spMkLst>
        </pc:spChg>
        <pc:spChg chg="mod">
          <ac:chgData name="imada seiya is" userId="4e905a3c-6894-40a5-835b-f5c33d0a35a3" providerId="ADAL" clId="{85AF02C6-DDFD-49FE-85A9-BC235B223519}" dt="2025-06-11T07:46:45.516" v="17056" actId="1076"/>
          <ac:spMkLst>
            <pc:docMk/>
            <pc:sldMk cId="2513990556" sldId="314"/>
            <ac:spMk id="143" creationId="{5C8DFE57-C84E-0473-4316-23E411EE9E93}"/>
          </ac:spMkLst>
        </pc:spChg>
        <pc:spChg chg="mod">
          <ac:chgData name="imada seiya is" userId="4e905a3c-6894-40a5-835b-f5c33d0a35a3" providerId="ADAL" clId="{85AF02C6-DDFD-49FE-85A9-BC235B223519}" dt="2025-06-11T07:46:45.516" v="17056" actId="1076"/>
          <ac:spMkLst>
            <pc:docMk/>
            <pc:sldMk cId="2513990556" sldId="314"/>
            <ac:spMk id="144" creationId="{AE3387E4-9AB6-3E4A-6578-E924620DD3ED}"/>
          </ac:spMkLst>
        </pc:spChg>
        <pc:spChg chg="mod">
          <ac:chgData name="imada seiya is" userId="4e905a3c-6894-40a5-835b-f5c33d0a35a3" providerId="ADAL" clId="{85AF02C6-DDFD-49FE-85A9-BC235B223519}" dt="2025-06-11T07:46:45.516" v="17056" actId="1076"/>
          <ac:spMkLst>
            <pc:docMk/>
            <pc:sldMk cId="2513990556" sldId="314"/>
            <ac:spMk id="145" creationId="{999014B1-384C-3B68-56E7-5477A8CA6EA5}"/>
          </ac:spMkLst>
        </pc:spChg>
        <pc:spChg chg="mod">
          <ac:chgData name="imada seiya is" userId="4e905a3c-6894-40a5-835b-f5c33d0a35a3" providerId="ADAL" clId="{85AF02C6-DDFD-49FE-85A9-BC235B223519}" dt="2025-06-11T07:46:45.516" v="17056" actId="1076"/>
          <ac:spMkLst>
            <pc:docMk/>
            <pc:sldMk cId="2513990556" sldId="314"/>
            <ac:spMk id="146" creationId="{87E25A2D-6E2A-6D00-D220-A6CE9C52821D}"/>
          </ac:spMkLst>
        </pc:spChg>
        <pc:spChg chg="mod">
          <ac:chgData name="imada seiya is" userId="4e905a3c-6894-40a5-835b-f5c33d0a35a3" providerId="ADAL" clId="{85AF02C6-DDFD-49FE-85A9-BC235B223519}" dt="2025-06-11T07:46:45.516" v="17056" actId="1076"/>
          <ac:spMkLst>
            <pc:docMk/>
            <pc:sldMk cId="2513990556" sldId="314"/>
            <ac:spMk id="147" creationId="{04B1581C-A671-2986-E9A8-C152180BF013}"/>
          </ac:spMkLst>
        </pc:spChg>
        <pc:spChg chg="mod">
          <ac:chgData name="imada seiya is" userId="4e905a3c-6894-40a5-835b-f5c33d0a35a3" providerId="ADAL" clId="{85AF02C6-DDFD-49FE-85A9-BC235B223519}" dt="2025-06-11T07:46:45.516" v="17056" actId="1076"/>
          <ac:spMkLst>
            <pc:docMk/>
            <pc:sldMk cId="2513990556" sldId="314"/>
            <ac:spMk id="148" creationId="{30CCAC88-97CB-4970-3005-E861391F033F}"/>
          </ac:spMkLst>
        </pc:spChg>
        <pc:spChg chg="mod">
          <ac:chgData name="imada seiya is" userId="4e905a3c-6894-40a5-835b-f5c33d0a35a3" providerId="ADAL" clId="{85AF02C6-DDFD-49FE-85A9-BC235B223519}" dt="2025-06-11T07:46:45.516" v="17056" actId="1076"/>
          <ac:spMkLst>
            <pc:docMk/>
            <pc:sldMk cId="2513990556" sldId="314"/>
            <ac:spMk id="149" creationId="{C7042B8A-797F-5564-9B8F-8E0C8D874910}"/>
          </ac:spMkLst>
        </pc:spChg>
        <pc:spChg chg="mod">
          <ac:chgData name="imada seiya is" userId="4e905a3c-6894-40a5-835b-f5c33d0a35a3" providerId="ADAL" clId="{85AF02C6-DDFD-49FE-85A9-BC235B223519}" dt="2025-06-11T07:46:45.516" v="17056" actId="1076"/>
          <ac:spMkLst>
            <pc:docMk/>
            <pc:sldMk cId="2513990556" sldId="314"/>
            <ac:spMk id="150" creationId="{D0EB44FE-EC6C-8AE9-C810-9CA8771B35F3}"/>
          </ac:spMkLst>
        </pc:spChg>
        <pc:spChg chg="mod">
          <ac:chgData name="imada seiya is" userId="4e905a3c-6894-40a5-835b-f5c33d0a35a3" providerId="ADAL" clId="{85AF02C6-DDFD-49FE-85A9-BC235B223519}" dt="2025-06-11T07:46:45.516" v="17056" actId="1076"/>
          <ac:spMkLst>
            <pc:docMk/>
            <pc:sldMk cId="2513990556" sldId="314"/>
            <ac:spMk id="152" creationId="{4124B074-8282-9CB8-D696-5881AEFAB62F}"/>
          </ac:spMkLst>
        </pc:spChg>
        <pc:spChg chg="mod">
          <ac:chgData name="imada seiya is" userId="4e905a3c-6894-40a5-835b-f5c33d0a35a3" providerId="ADAL" clId="{85AF02C6-DDFD-49FE-85A9-BC235B223519}" dt="2025-06-11T07:46:45.516" v="17056" actId="1076"/>
          <ac:spMkLst>
            <pc:docMk/>
            <pc:sldMk cId="2513990556" sldId="314"/>
            <ac:spMk id="153" creationId="{BCE37516-E0D3-DE42-ED00-CE41E58FD622}"/>
          </ac:spMkLst>
        </pc:spChg>
        <pc:graphicFrameChg chg="add del">
          <ac:chgData name="imada seiya is" userId="4e905a3c-6894-40a5-835b-f5c33d0a35a3" providerId="ADAL" clId="{85AF02C6-DDFD-49FE-85A9-BC235B223519}" dt="2025-06-11T07:46:38.463" v="17054" actId="478"/>
          <ac:graphicFrameMkLst>
            <pc:docMk/>
            <pc:sldMk cId="2513990556" sldId="314"/>
            <ac:graphicFrameMk id="37" creationId="{6992AFD0-59D2-2C7B-9CE1-83195376616E}"/>
          </ac:graphicFrameMkLst>
        </pc:graphicFrameChg>
        <pc:graphicFrameChg chg="add del">
          <ac:chgData name="imada seiya is" userId="4e905a3c-6894-40a5-835b-f5c33d0a35a3" providerId="ADAL" clId="{85AF02C6-DDFD-49FE-85A9-BC235B223519}" dt="2025-06-11T07:46:38.463" v="17054" actId="478"/>
          <ac:graphicFrameMkLst>
            <pc:docMk/>
            <pc:sldMk cId="2513990556" sldId="314"/>
            <ac:graphicFrameMk id="85" creationId="{97EE3D40-F0FC-B544-1CE8-FB00CD32A209}"/>
          </ac:graphicFrameMkLst>
        </pc:graphicFrameChg>
        <pc:graphicFrameChg chg="add del">
          <ac:chgData name="imada seiya is" userId="4e905a3c-6894-40a5-835b-f5c33d0a35a3" providerId="ADAL" clId="{85AF02C6-DDFD-49FE-85A9-BC235B223519}" dt="2025-06-11T07:46:38.463" v="17054" actId="478"/>
          <ac:graphicFrameMkLst>
            <pc:docMk/>
            <pc:sldMk cId="2513990556" sldId="314"/>
            <ac:graphicFrameMk id="94" creationId="{1380FAD7-05EA-60E0-4C00-A50E0DE7AF2D}"/>
          </ac:graphicFrameMkLst>
        </pc:graphicFrameChg>
        <pc:graphicFrameChg chg="mod">
          <ac:chgData name="imada seiya is" userId="4e905a3c-6894-40a5-835b-f5c33d0a35a3" providerId="ADAL" clId="{85AF02C6-DDFD-49FE-85A9-BC235B223519}" dt="2025-06-11T07:46:45.516" v="17056" actId="1076"/>
          <ac:graphicFrameMkLst>
            <pc:docMk/>
            <pc:sldMk cId="2513990556" sldId="314"/>
            <ac:graphicFrameMk id="109" creationId="{C72A1D0D-AD35-FB6B-5BBA-859BFEBC2C89}"/>
          </ac:graphicFrameMkLst>
        </pc:graphicFrameChg>
        <pc:graphicFrameChg chg="add del mod">
          <ac:chgData name="imada seiya is" userId="4e905a3c-6894-40a5-835b-f5c33d0a35a3" providerId="ADAL" clId="{85AF02C6-DDFD-49FE-85A9-BC235B223519}" dt="2025-06-11T07:46:45.516" v="17056" actId="1076"/>
          <ac:graphicFrameMkLst>
            <pc:docMk/>
            <pc:sldMk cId="2513990556" sldId="314"/>
            <ac:graphicFrameMk id="112" creationId="{442DB477-EF05-C904-12CB-8BAC4B8F4F69}"/>
          </ac:graphicFrameMkLst>
        </pc:graphicFrameChg>
        <pc:graphicFrameChg chg="mod">
          <ac:chgData name="imada seiya is" userId="4e905a3c-6894-40a5-835b-f5c33d0a35a3" providerId="ADAL" clId="{85AF02C6-DDFD-49FE-85A9-BC235B223519}" dt="2025-06-11T07:46:45.516" v="17056" actId="1076"/>
          <ac:graphicFrameMkLst>
            <pc:docMk/>
            <pc:sldMk cId="2513990556" sldId="314"/>
            <ac:graphicFrameMk id="131" creationId="{9F5288F0-665B-9906-1938-1FBF5DAE35AD}"/>
          </ac:graphicFrameMkLst>
        </pc:graphicFrameChg>
        <pc:graphicFrameChg chg="mod">
          <ac:chgData name="imada seiya is" userId="4e905a3c-6894-40a5-835b-f5c33d0a35a3" providerId="ADAL" clId="{85AF02C6-DDFD-49FE-85A9-BC235B223519}" dt="2025-06-25T10:32:09.848" v="25188"/>
          <ac:graphicFrameMkLst>
            <pc:docMk/>
            <pc:sldMk cId="2513990556" sldId="314"/>
            <ac:graphicFrameMk id="134" creationId="{95AF7856-611A-B73F-8168-1B11FB5AB4FC}"/>
          </ac:graphicFrameMkLst>
        </pc:graphicFrameChg>
        <pc:picChg chg="add mod">
          <ac:chgData name="imada seiya is" userId="4e905a3c-6894-40a5-835b-f5c33d0a35a3" providerId="ADAL" clId="{85AF02C6-DDFD-49FE-85A9-BC235B223519}" dt="2025-06-12T05:30:02.317" v="20686" actId="1076"/>
          <ac:picMkLst>
            <pc:docMk/>
            <pc:sldMk cId="2513990556" sldId="314"/>
            <ac:picMk id="7" creationId="{A7CB5700-E941-A896-B025-4D45C10A9F73}"/>
          </ac:picMkLst>
        </pc:picChg>
        <pc:picChg chg="add del">
          <ac:chgData name="imada seiya is" userId="4e905a3c-6894-40a5-835b-f5c33d0a35a3" providerId="ADAL" clId="{85AF02C6-DDFD-49FE-85A9-BC235B223519}" dt="2025-06-11T07:46:38.463" v="17054" actId="478"/>
          <ac:picMkLst>
            <pc:docMk/>
            <pc:sldMk cId="2513990556" sldId="314"/>
            <ac:picMk id="69" creationId="{35ACB0F2-6BF6-9E35-9CFB-0B93434CD38C}"/>
          </ac:picMkLst>
        </pc:picChg>
        <pc:picChg chg="add del">
          <ac:chgData name="imada seiya is" userId="4e905a3c-6894-40a5-835b-f5c33d0a35a3" providerId="ADAL" clId="{85AF02C6-DDFD-49FE-85A9-BC235B223519}" dt="2025-06-11T07:46:38.463" v="17054" actId="478"/>
          <ac:picMkLst>
            <pc:docMk/>
            <pc:sldMk cId="2513990556" sldId="314"/>
            <ac:picMk id="84" creationId="{EF045B77-EED1-69F4-F9BC-F28F8B3BCFB8}"/>
          </ac:picMkLst>
        </pc:picChg>
        <pc:picChg chg="add del">
          <ac:chgData name="imada seiya is" userId="4e905a3c-6894-40a5-835b-f5c33d0a35a3" providerId="ADAL" clId="{85AF02C6-DDFD-49FE-85A9-BC235B223519}" dt="2025-06-11T07:46:38.463" v="17054" actId="478"/>
          <ac:picMkLst>
            <pc:docMk/>
            <pc:sldMk cId="2513990556" sldId="314"/>
            <ac:picMk id="92" creationId="{0AC19E61-79D0-6D7F-B670-B1749B484894}"/>
          </ac:picMkLst>
        </pc:picChg>
        <pc:picChg chg="add del">
          <ac:chgData name="imada seiya is" userId="4e905a3c-6894-40a5-835b-f5c33d0a35a3" providerId="ADAL" clId="{85AF02C6-DDFD-49FE-85A9-BC235B223519}" dt="2025-06-11T07:46:38.463" v="17054" actId="478"/>
          <ac:picMkLst>
            <pc:docMk/>
            <pc:sldMk cId="2513990556" sldId="314"/>
            <ac:picMk id="101" creationId="{2E29C9CA-40CA-0850-5E05-8E8060C0DB59}"/>
          </ac:picMkLst>
        </pc:picChg>
        <pc:picChg chg="add del">
          <ac:chgData name="imada seiya is" userId="4e905a3c-6894-40a5-835b-f5c33d0a35a3" providerId="ADAL" clId="{85AF02C6-DDFD-49FE-85A9-BC235B223519}" dt="2025-06-11T07:46:38.463" v="17054" actId="478"/>
          <ac:picMkLst>
            <pc:docMk/>
            <pc:sldMk cId="2513990556" sldId="314"/>
            <ac:picMk id="108" creationId="{91362E54-9405-2AA4-83F2-A4C092A5CF52}"/>
          </ac:picMkLst>
        </pc:picChg>
        <pc:picChg chg="mod">
          <ac:chgData name="imada seiya is" userId="4e905a3c-6894-40a5-835b-f5c33d0a35a3" providerId="ADAL" clId="{85AF02C6-DDFD-49FE-85A9-BC235B223519}" dt="2025-06-11T07:46:45.516" v="17056" actId="1076"/>
          <ac:picMkLst>
            <pc:docMk/>
            <pc:sldMk cId="2513990556" sldId="314"/>
            <ac:picMk id="110" creationId="{A9EEBF64-3445-6E01-3A66-70A7D30C63B0}"/>
          </ac:picMkLst>
        </pc:picChg>
        <pc:picChg chg="add del mod">
          <ac:chgData name="imada seiya is" userId="4e905a3c-6894-40a5-835b-f5c33d0a35a3" providerId="ADAL" clId="{85AF02C6-DDFD-49FE-85A9-BC235B223519}" dt="2025-06-11T07:46:45.516" v="17056" actId="1076"/>
          <ac:picMkLst>
            <pc:docMk/>
            <pc:sldMk cId="2513990556" sldId="314"/>
            <ac:picMk id="113" creationId="{F45825B8-5ABF-72C5-B2AE-079B29BC869F}"/>
          </ac:picMkLst>
        </pc:picChg>
        <pc:picChg chg="mod">
          <ac:chgData name="imada seiya is" userId="4e905a3c-6894-40a5-835b-f5c33d0a35a3" providerId="ADAL" clId="{85AF02C6-DDFD-49FE-85A9-BC235B223519}" dt="2025-06-11T07:46:45.516" v="17056" actId="1076"/>
          <ac:picMkLst>
            <pc:docMk/>
            <pc:sldMk cId="2513990556" sldId="314"/>
            <ac:picMk id="132" creationId="{2CC164F5-69CF-9017-18AE-50225088F753}"/>
          </ac:picMkLst>
        </pc:picChg>
        <pc:picChg chg="mod">
          <ac:chgData name="imada seiya is" userId="4e905a3c-6894-40a5-835b-f5c33d0a35a3" providerId="ADAL" clId="{85AF02C6-DDFD-49FE-85A9-BC235B223519}" dt="2025-06-11T07:46:45.516" v="17056" actId="1076"/>
          <ac:picMkLst>
            <pc:docMk/>
            <pc:sldMk cId="2513990556" sldId="314"/>
            <ac:picMk id="135" creationId="{14D68106-6190-B0CD-19B3-C695A30AC915}"/>
          </ac:picMkLst>
        </pc:picChg>
        <pc:picChg chg="mod">
          <ac:chgData name="imada seiya is" userId="4e905a3c-6894-40a5-835b-f5c33d0a35a3" providerId="ADAL" clId="{85AF02C6-DDFD-49FE-85A9-BC235B223519}" dt="2025-06-11T07:46:45.516" v="17056" actId="1076"/>
          <ac:picMkLst>
            <pc:docMk/>
            <pc:sldMk cId="2513990556" sldId="314"/>
            <ac:picMk id="151" creationId="{CC871B83-7B11-8ED0-62B9-BE3521A8D59C}"/>
          </ac:picMkLst>
        </pc:picChg>
      </pc:sldChg>
      <pc:sldChg chg="addSp delSp modSp add del mod modNotesTx">
        <pc:chgData name="imada seiya is" userId="4e905a3c-6894-40a5-835b-f5c33d0a35a3" providerId="ADAL" clId="{85AF02C6-DDFD-49FE-85A9-BC235B223519}" dt="2025-06-11T10:52:42.019" v="18691" actId="47"/>
        <pc:sldMkLst>
          <pc:docMk/>
          <pc:sldMk cId="1913555784" sldId="315"/>
        </pc:sldMkLst>
        <pc:spChg chg="mod">
          <ac:chgData name="imada seiya is" userId="4e905a3c-6894-40a5-835b-f5c33d0a35a3" providerId="ADAL" clId="{85AF02C6-DDFD-49FE-85A9-BC235B223519}" dt="2025-06-11T09:04:42.486" v="18033" actId="20577"/>
          <ac:spMkLst>
            <pc:docMk/>
            <pc:sldMk cId="1913555784" sldId="315"/>
            <ac:spMk id="2" creationId="{51058100-41DF-A2C0-DCEE-1AC8F9BA4013}"/>
          </ac:spMkLst>
        </pc:spChg>
        <pc:spChg chg="add del">
          <ac:chgData name="imada seiya is" userId="4e905a3c-6894-40a5-835b-f5c33d0a35a3" providerId="ADAL" clId="{85AF02C6-DDFD-49FE-85A9-BC235B223519}" dt="2025-06-11T09:05:20.865" v="18037" actId="22"/>
          <ac:spMkLst>
            <pc:docMk/>
            <pc:sldMk cId="1913555784" sldId="315"/>
            <ac:spMk id="5" creationId="{9F246C96-AAC9-8FBB-0481-3BA5A8EC0D47}"/>
          </ac:spMkLst>
        </pc:spChg>
        <pc:spChg chg="del">
          <ac:chgData name="imada seiya is" userId="4e905a3c-6894-40a5-835b-f5c33d0a35a3" providerId="ADAL" clId="{85AF02C6-DDFD-49FE-85A9-BC235B223519}" dt="2025-06-11T08:52:55.648" v="17718" actId="478"/>
          <ac:spMkLst>
            <pc:docMk/>
            <pc:sldMk cId="1913555784" sldId="315"/>
            <ac:spMk id="6" creationId="{B3489663-C28B-3443-5B26-15F124C00D3F}"/>
          </ac:spMkLst>
        </pc:spChg>
        <pc:spChg chg="del">
          <ac:chgData name="imada seiya is" userId="4e905a3c-6894-40a5-835b-f5c33d0a35a3" providerId="ADAL" clId="{85AF02C6-DDFD-49FE-85A9-BC235B223519}" dt="2025-06-11T09:05:18.953" v="18035" actId="478"/>
          <ac:spMkLst>
            <pc:docMk/>
            <pc:sldMk cId="1913555784" sldId="315"/>
            <ac:spMk id="11" creationId="{C50B8939-C1FB-181B-1F14-AB905AFE642A}"/>
          </ac:spMkLst>
        </pc:spChg>
        <pc:spChg chg="add mod">
          <ac:chgData name="imada seiya is" userId="4e905a3c-6894-40a5-835b-f5c33d0a35a3" providerId="ADAL" clId="{85AF02C6-DDFD-49FE-85A9-BC235B223519}" dt="2025-06-11T10:51:39.064" v="18689" actId="14100"/>
          <ac:spMkLst>
            <pc:docMk/>
            <pc:sldMk cId="1913555784" sldId="315"/>
            <ac:spMk id="13" creationId="{FB1F714F-E41C-2A91-64DC-A4128596DC31}"/>
          </ac:spMkLst>
        </pc:spChg>
        <pc:graphicFrameChg chg="del">
          <ac:chgData name="imada seiya is" userId="4e905a3c-6894-40a5-835b-f5c33d0a35a3" providerId="ADAL" clId="{85AF02C6-DDFD-49FE-85A9-BC235B223519}" dt="2025-06-11T09:05:17.303" v="18034" actId="478"/>
          <ac:graphicFrameMkLst>
            <pc:docMk/>
            <pc:sldMk cId="1913555784" sldId="315"/>
            <ac:graphicFrameMk id="3" creationId="{71001989-4FE6-E885-1E3E-21CA89E29BA6}"/>
          </ac:graphicFrameMkLst>
        </pc:graphicFrameChg>
        <pc:graphicFrameChg chg="add del mod modGraphic">
          <ac:chgData name="imada seiya is" userId="4e905a3c-6894-40a5-835b-f5c33d0a35a3" providerId="ADAL" clId="{85AF02C6-DDFD-49FE-85A9-BC235B223519}" dt="2025-06-11T10:51:38.306" v="18687" actId="21"/>
          <ac:graphicFrameMkLst>
            <pc:docMk/>
            <pc:sldMk cId="1913555784" sldId="315"/>
            <ac:graphicFrameMk id="7" creationId="{B7FF3AB4-3A2F-E784-7CD4-BD33361FBC43}"/>
          </ac:graphicFrameMkLst>
        </pc:graphicFrameChg>
        <pc:graphicFrameChg chg="add del mod">
          <ac:chgData name="imada seiya is" userId="4e905a3c-6894-40a5-835b-f5c33d0a35a3" providerId="ADAL" clId="{85AF02C6-DDFD-49FE-85A9-BC235B223519}" dt="2025-06-11T09:06:47.515" v="18080" actId="571"/>
          <ac:graphicFrameMkLst>
            <pc:docMk/>
            <pc:sldMk cId="1913555784" sldId="315"/>
            <ac:graphicFrameMk id="8" creationId="{6C4FBB8D-E8F0-FED0-7BE8-70E8DE3B2A56}"/>
          </ac:graphicFrameMkLst>
        </pc:graphicFrameChg>
        <pc:graphicFrameChg chg="add del mod modGraphic">
          <ac:chgData name="imada seiya is" userId="4e905a3c-6894-40a5-835b-f5c33d0a35a3" providerId="ADAL" clId="{85AF02C6-DDFD-49FE-85A9-BC235B223519}" dt="2025-06-11T10:51:38.306" v="18687" actId="21"/>
          <ac:graphicFrameMkLst>
            <pc:docMk/>
            <pc:sldMk cId="1913555784" sldId="315"/>
            <ac:graphicFrameMk id="9" creationId="{320211AD-8529-967D-027C-096DB83C35EE}"/>
          </ac:graphicFrameMkLst>
        </pc:graphicFrameChg>
        <pc:graphicFrameChg chg="add del mod modGraphic">
          <ac:chgData name="imada seiya is" userId="4e905a3c-6894-40a5-835b-f5c33d0a35a3" providerId="ADAL" clId="{85AF02C6-DDFD-49FE-85A9-BC235B223519}" dt="2025-06-11T10:51:38.306" v="18687" actId="21"/>
          <ac:graphicFrameMkLst>
            <pc:docMk/>
            <pc:sldMk cId="1913555784" sldId="315"/>
            <ac:graphicFrameMk id="10" creationId="{5CE5153D-3FC4-0E7E-EA25-03C09B30E6F3}"/>
          </ac:graphicFrameMkLst>
        </pc:graphicFrameChg>
        <pc:picChg chg="mod modCrop">
          <ac:chgData name="imada seiya is" userId="4e905a3c-6894-40a5-835b-f5c33d0a35a3" providerId="ADAL" clId="{85AF02C6-DDFD-49FE-85A9-BC235B223519}" dt="2025-06-11T10:51:37.456" v="18686" actId="1076"/>
          <ac:picMkLst>
            <pc:docMk/>
            <pc:sldMk cId="1913555784" sldId="315"/>
            <ac:picMk id="14" creationId="{2B5993FA-3AF6-1483-F332-B93EBBA3F5F1}"/>
          </ac:picMkLst>
        </pc:picChg>
        <pc:picChg chg="add mod ord">
          <ac:chgData name="imada seiya is" userId="4e905a3c-6894-40a5-835b-f5c33d0a35a3" providerId="ADAL" clId="{85AF02C6-DDFD-49FE-85A9-BC235B223519}" dt="2025-06-11T10:51:35.025" v="18681" actId="688"/>
          <ac:picMkLst>
            <pc:docMk/>
            <pc:sldMk cId="1913555784" sldId="315"/>
            <ac:picMk id="15" creationId="{68283B29-1670-BD84-E933-AFF42E21EAC8}"/>
          </ac:picMkLst>
        </pc:picChg>
      </pc:sldChg>
      <pc:sldChg chg="addSp delSp modSp add del mod modShow modNotesTx">
        <pc:chgData name="imada seiya is" userId="4e905a3c-6894-40a5-835b-f5c33d0a35a3" providerId="ADAL" clId="{85AF02C6-DDFD-49FE-85A9-BC235B223519}" dt="2025-06-11T13:57:45.694" v="18963" actId="729"/>
        <pc:sldMkLst>
          <pc:docMk/>
          <pc:sldMk cId="2606513653" sldId="316"/>
        </pc:sldMkLst>
        <pc:spChg chg="add mod">
          <ac:chgData name="imada seiya is" userId="4e905a3c-6894-40a5-835b-f5c33d0a35a3" providerId="ADAL" clId="{85AF02C6-DDFD-49FE-85A9-BC235B223519}" dt="2025-06-11T10:32:27.358" v="18425" actId="1076"/>
          <ac:spMkLst>
            <pc:docMk/>
            <pc:sldMk cId="2606513653" sldId="316"/>
            <ac:spMk id="2" creationId="{32C6BD54-97E4-5CE0-A9A0-A2218A71D8DD}"/>
          </ac:spMkLst>
        </pc:spChg>
        <pc:spChg chg="add del mod ord">
          <ac:chgData name="imada seiya is" userId="4e905a3c-6894-40a5-835b-f5c33d0a35a3" providerId="ADAL" clId="{85AF02C6-DDFD-49FE-85A9-BC235B223519}" dt="2025-06-11T10:32:15.096" v="18422" actId="478"/>
          <ac:spMkLst>
            <pc:docMk/>
            <pc:sldMk cId="2606513653" sldId="316"/>
            <ac:spMk id="4" creationId="{6E27E595-05C3-9477-E84C-C0B358880ABF}"/>
          </ac:spMkLst>
        </pc:spChg>
        <pc:spChg chg="del">
          <ac:chgData name="imada seiya is" userId="4e905a3c-6894-40a5-835b-f5c33d0a35a3" providerId="ADAL" clId="{85AF02C6-DDFD-49FE-85A9-BC235B223519}" dt="2025-06-11T10:30:55.258" v="18399" actId="478"/>
          <ac:spMkLst>
            <pc:docMk/>
            <pc:sldMk cId="2606513653" sldId="316"/>
            <ac:spMk id="6" creationId="{B3489663-C28B-3443-5B26-15F124C00D3F}"/>
          </ac:spMkLst>
        </pc:spChg>
        <pc:spChg chg="mod">
          <ac:chgData name="imada seiya is" userId="4e905a3c-6894-40a5-835b-f5c33d0a35a3" providerId="ADAL" clId="{85AF02C6-DDFD-49FE-85A9-BC235B223519}" dt="2025-06-11T10:56:54.271" v="18736"/>
          <ac:spMkLst>
            <pc:docMk/>
            <pc:sldMk cId="2606513653" sldId="316"/>
            <ac:spMk id="7" creationId="{8A3F5A4E-8CB7-0A03-51EC-8A2E914F6824}"/>
          </ac:spMkLst>
        </pc:spChg>
        <pc:graphicFrameChg chg="modGraphic">
          <ac:chgData name="imada seiya is" userId="4e905a3c-6894-40a5-835b-f5c33d0a35a3" providerId="ADAL" clId="{85AF02C6-DDFD-49FE-85A9-BC235B223519}" dt="2025-06-11T10:31:13.256" v="18407" actId="207"/>
          <ac:graphicFrameMkLst>
            <pc:docMk/>
            <pc:sldMk cId="2606513653" sldId="316"/>
            <ac:graphicFrameMk id="3" creationId="{71001989-4FE6-E885-1E3E-21CA89E29BA6}"/>
          </ac:graphicFrameMkLst>
        </pc:graphicFrameChg>
        <pc:picChg chg="add mod">
          <ac:chgData name="imada seiya is" userId="4e905a3c-6894-40a5-835b-f5c33d0a35a3" providerId="ADAL" clId="{85AF02C6-DDFD-49FE-85A9-BC235B223519}" dt="2025-06-11T10:32:40.715" v="18428" actId="1076"/>
          <ac:picMkLst>
            <pc:docMk/>
            <pc:sldMk cId="2606513653" sldId="316"/>
            <ac:picMk id="5" creationId="{DAAB3A5F-AF5D-6A50-B6B7-7C2A6F59BACE}"/>
          </ac:picMkLst>
        </pc:picChg>
      </pc:sldChg>
      <pc:sldChg chg="modSp add mod modShow modNotesTx">
        <pc:chgData name="imada seiya is" userId="4e905a3c-6894-40a5-835b-f5c33d0a35a3" providerId="ADAL" clId="{85AF02C6-DDFD-49FE-85A9-BC235B223519}" dt="2025-06-11T13:57:45.694" v="18963" actId="729"/>
        <pc:sldMkLst>
          <pc:docMk/>
          <pc:sldMk cId="1884871157" sldId="317"/>
        </pc:sldMkLst>
        <pc:spChg chg="mod">
          <ac:chgData name="imada seiya is" userId="4e905a3c-6894-40a5-835b-f5c33d0a35a3" providerId="ADAL" clId="{85AF02C6-DDFD-49FE-85A9-BC235B223519}" dt="2025-06-11T11:00:30.387" v="18760" actId="14100"/>
          <ac:spMkLst>
            <pc:docMk/>
            <pc:sldMk cId="1884871157" sldId="317"/>
            <ac:spMk id="4" creationId="{BAF0B2F4-15A9-8C09-2610-6F99E3CB8612}"/>
          </ac:spMkLst>
        </pc:spChg>
        <pc:spChg chg="mod">
          <ac:chgData name="imada seiya is" userId="4e905a3c-6894-40a5-835b-f5c33d0a35a3" providerId="ADAL" clId="{85AF02C6-DDFD-49FE-85A9-BC235B223519}" dt="2025-06-11T11:00:42.518" v="18776" actId="20577"/>
          <ac:spMkLst>
            <pc:docMk/>
            <pc:sldMk cId="1884871157" sldId="317"/>
            <ac:spMk id="6" creationId="{C9EC4266-1D72-BBD0-465B-C78537E6AC83}"/>
          </ac:spMkLst>
        </pc:spChg>
        <pc:graphicFrameChg chg="mod modGraphic">
          <ac:chgData name="imada seiya is" userId="4e905a3c-6894-40a5-835b-f5c33d0a35a3" providerId="ADAL" clId="{85AF02C6-DDFD-49FE-85A9-BC235B223519}" dt="2025-06-11T11:03:21.040" v="18961" actId="20577"/>
          <ac:graphicFrameMkLst>
            <pc:docMk/>
            <pc:sldMk cId="1884871157" sldId="317"/>
            <ac:graphicFrameMk id="8" creationId="{584F1E42-0B2F-B0D3-E41F-7A8B4861159A}"/>
          </ac:graphicFrameMkLst>
        </pc:graphicFrameChg>
      </pc:sldChg>
      <pc:sldChg chg="addSp delSp modSp add del mod modNotesTx">
        <pc:chgData name="imada seiya is" userId="4e905a3c-6894-40a5-835b-f5c33d0a35a3" providerId="ADAL" clId="{85AF02C6-DDFD-49FE-85A9-BC235B223519}" dt="2025-06-18T04:29:18.050" v="23075" actId="47"/>
        <pc:sldMkLst>
          <pc:docMk/>
          <pc:sldMk cId="2357737421" sldId="318"/>
        </pc:sldMkLst>
        <pc:spChg chg="add del mod">
          <ac:chgData name="imada seiya is" userId="4e905a3c-6894-40a5-835b-f5c33d0a35a3" providerId="ADAL" clId="{85AF02C6-DDFD-49FE-85A9-BC235B223519}" dt="2025-06-12T04:30:53.228" v="19730" actId="1076"/>
          <ac:spMkLst>
            <pc:docMk/>
            <pc:sldMk cId="2357737421" sldId="318"/>
            <ac:spMk id="3" creationId="{4CE6987C-5B82-F173-C5C3-7ADCA2E77A54}"/>
          </ac:spMkLst>
        </pc:spChg>
        <pc:spChg chg="mod">
          <ac:chgData name="imada seiya is" userId="4e905a3c-6894-40a5-835b-f5c33d0a35a3" providerId="ADAL" clId="{85AF02C6-DDFD-49FE-85A9-BC235B223519}" dt="2025-06-11T14:26:22.681" v="19347" actId="14100"/>
          <ac:spMkLst>
            <pc:docMk/>
            <pc:sldMk cId="2357737421" sldId="318"/>
            <ac:spMk id="5" creationId="{D9D12697-329A-8CAB-273A-A40E656A2B1C}"/>
          </ac:spMkLst>
        </pc:spChg>
        <pc:spChg chg="mod">
          <ac:chgData name="imada seiya is" userId="4e905a3c-6894-40a5-835b-f5c33d0a35a3" providerId="ADAL" clId="{85AF02C6-DDFD-49FE-85A9-BC235B223519}" dt="2025-06-11T14:26:54.674" v="19352" actId="20577"/>
          <ac:spMkLst>
            <pc:docMk/>
            <pc:sldMk cId="2357737421" sldId="318"/>
            <ac:spMk id="6" creationId="{C9EC4266-1D72-BBD0-465B-C78537E6AC83}"/>
          </ac:spMkLst>
        </pc:spChg>
        <pc:spChg chg="add mod">
          <ac:chgData name="imada seiya is" userId="4e905a3c-6894-40a5-835b-f5c33d0a35a3" providerId="ADAL" clId="{85AF02C6-DDFD-49FE-85A9-BC235B223519}" dt="2025-06-11T14:26:36.380" v="19348" actId="1076"/>
          <ac:spMkLst>
            <pc:docMk/>
            <pc:sldMk cId="2357737421" sldId="318"/>
            <ac:spMk id="7" creationId="{8CBD992D-729F-3E29-6D47-A2E06D5E7E8E}"/>
          </ac:spMkLst>
        </pc:spChg>
        <pc:spChg chg="add mod">
          <ac:chgData name="imada seiya is" userId="4e905a3c-6894-40a5-835b-f5c33d0a35a3" providerId="ADAL" clId="{85AF02C6-DDFD-49FE-85A9-BC235B223519}" dt="2025-06-12T04:30:49.953" v="19729" actId="1076"/>
          <ac:spMkLst>
            <pc:docMk/>
            <pc:sldMk cId="2357737421" sldId="318"/>
            <ac:spMk id="8" creationId="{1C342AF6-8FBD-5BAF-DD7B-2C37A4165FD5}"/>
          </ac:spMkLst>
        </pc:spChg>
        <pc:spChg chg="add mod">
          <ac:chgData name="imada seiya is" userId="4e905a3c-6894-40a5-835b-f5c33d0a35a3" providerId="ADAL" clId="{85AF02C6-DDFD-49FE-85A9-BC235B223519}" dt="2025-06-11T14:26:36.380" v="19348" actId="1076"/>
          <ac:spMkLst>
            <pc:docMk/>
            <pc:sldMk cId="2357737421" sldId="318"/>
            <ac:spMk id="9" creationId="{3F9920FD-4552-80B8-787D-A12859375286}"/>
          </ac:spMkLst>
        </pc:spChg>
        <pc:spChg chg="add del mod">
          <ac:chgData name="imada seiya is" userId="4e905a3c-6894-40a5-835b-f5c33d0a35a3" providerId="ADAL" clId="{85AF02C6-DDFD-49FE-85A9-BC235B223519}" dt="2025-06-11T14:25:59.111" v="19340" actId="478"/>
          <ac:spMkLst>
            <pc:docMk/>
            <pc:sldMk cId="2357737421" sldId="318"/>
            <ac:spMk id="10" creationId="{2F63C7E2-BD38-FEA2-2C5A-3B7786A4E1FB}"/>
          </ac:spMkLst>
        </pc:spChg>
        <pc:spChg chg="add mod">
          <ac:chgData name="imada seiya is" userId="4e905a3c-6894-40a5-835b-f5c33d0a35a3" providerId="ADAL" clId="{85AF02C6-DDFD-49FE-85A9-BC235B223519}" dt="2025-06-12T04:31:18.747" v="19742" actId="20577"/>
          <ac:spMkLst>
            <pc:docMk/>
            <pc:sldMk cId="2357737421" sldId="318"/>
            <ac:spMk id="10" creationId="{A53996D3-F41E-19B7-823A-9204B4F01037}"/>
          </ac:spMkLst>
        </pc:spChg>
        <pc:spChg chg="add del mod">
          <ac:chgData name="imada seiya is" userId="4e905a3c-6894-40a5-835b-f5c33d0a35a3" providerId="ADAL" clId="{85AF02C6-DDFD-49FE-85A9-BC235B223519}" dt="2025-06-11T14:25:59.913" v="19341" actId="478"/>
          <ac:spMkLst>
            <pc:docMk/>
            <pc:sldMk cId="2357737421" sldId="318"/>
            <ac:spMk id="11" creationId="{31772C63-B183-9174-2506-8F6B38E813C3}"/>
          </ac:spMkLst>
        </pc:spChg>
        <pc:spChg chg="add del mod">
          <ac:chgData name="imada seiya is" userId="4e905a3c-6894-40a5-835b-f5c33d0a35a3" providerId="ADAL" clId="{85AF02C6-DDFD-49FE-85A9-BC235B223519}" dt="2025-06-11T14:00:42.088" v="19036" actId="478"/>
          <ac:spMkLst>
            <pc:docMk/>
            <pc:sldMk cId="2357737421" sldId="318"/>
            <ac:spMk id="12" creationId="{4621F961-BEE7-2390-8044-B15A2294E26D}"/>
          </ac:spMkLst>
        </pc:spChg>
        <pc:spChg chg="del mod">
          <ac:chgData name="imada seiya is" userId="4e905a3c-6894-40a5-835b-f5c33d0a35a3" providerId="ADAL" clId="{85AF02C6-DDFD-49FE-85A9-BC235B223519}" dt="2025-06-11T14:22:39.293" v="19310" actId="478"/>
          <ac:spMkLst>
            <pc:docMk/>
            <pc:sldMk cId="2357737421" sldId="318"/>
            <ac:spMk id="17" creationId="{5A7A8D0F-5FC4-CE55-BA36-F9C14DB8B65E}"/>
          </ac:spMkLst>
        </pc:spChg>
        <pc:spChg chg="add mod">
          <ac:chgData name="imada seiya is" userId="4e905a3c-6894-40a5-835b-f5c33d0a35a3" providerId="ADAL" clId="{85AF02C6-DDFD-49FE-85A9-BC235B223519}" dt="2025-06-11T14:23:02.142" v="19314" actId="1076"/>
          <ac:spMkLst>
            <pc:docMk/>
            <pc:sldMk cId="2357737421" sldId="318"/>
            <ac:spMk id="24" creationId="{AA09AC06-2842-DCBF-C66C-33491E140483}"/>
          </ac:spMkLst>
        </pc:spChg>
        <pc:spChg chg="add mod">
          <ac:chgData name="imada seiya is" userId="4e905a3c-6894-40a5-835b-f5c33d0a35a3" providerId="ADAL" clId="{85AF02C6-DDFD-49FE-85A9-BC235B223519}" dt="2025-06-11T14:23:02.142" v="19314" actId="1076"/>
          <ac:spMkLst>
            <pc:docMk/>
            <pc:sldMk cId="2357737421" sldId="318"/>
            <ac:spMk id="25" creationId="{F54FC19A-86DE-792D-6FBB-7BD1541492A0}"/>
          </ac:spMkLst>
        </pc:spChg>
        <pc:spChg chg="add mod">
          <ac:chgData name="imada seiya is" userId="4e905a3c-6894-40a5-835b-f5c33d0a35a3" providerId="ADAL" clId="{85AF02C6-DDFD-49FE-85A9-BC235B223519}" dt="2025-06-11T14:23:02.142" v="19314" actId="1076"/>
          <ac:spMkLst>
            <pc:docMk/>
            <pc:sldMk cId="2357737421" sldId="318"/>
            <ac:spMk id="26" creationId="{CDC1C25F-0751-BB53-8CD8-7E3BF2316826}"/>
          </ac:spMkLst>
        </pc:spChg>
        <pc:spChg chg="add mod">
          <ac:chgData name="imada seiya is" userId="4e905a3c-6894-40a5-835b-f5c33d0a35a3" providerId="ADAL" clId="{85AF02C6-DDFD-49FE-85A9-BC235B223519}" dt="2025-06-11T14:23:02.142" v="19314" actId="1076"/>
          <ac:spMkLst>
            <pc:docMk/>
            <pc:sldMk cId="2357737421" sldId="318"/>
            <ac:spMk id="27" creationId="{010D1725-AC76-35ED-308F-4930360E1D6D}"/>
          </ac:spMkLst>
        </pc:spChg>
        <pc:spChg chg="add mod">
          <ac:chgData name="imada seiya is" userId="4e905a3c-6894-40a5-835b-f5c33d0a35a3" providerId="ADAL" clId="{85AF02C6-DDFD-49FE-85A9-BC235B223519}" dt="2025-06-11T14:23:02.142" v="19314" actId="1076"/>
          <ac:spMkLst>
            <pc:docMk/>
            <pc:sldMk cId="2357737421" sldId="318"/>
            <ac:spMk id="28" creationId="{3E405F03-9ADF-984D-7CB1-C88C578CDA92}"/>
          </ac:spMkLst>
        </pc:spChg>
        <pc:spChg chg="add mod">
          <ac:chgData name="imada seiya is" userId="4e905a3c-6894-40a5-835b-f5c33d0a35a3" providerId="ADAL" clId="{85AF02C6-DDFD-49FE-85A9-BC235B223519}" dt="2025-06-11T14:23:02.142" v="19314" actId="1076"/>
          <ac:spMkLst>
            <pc:docMk/>
            <pc:sldMk cId="2357737421" sldId="318"/>
            <ac:spMk id="29" creationId="{7E9786EA-F6A7-7800-949C-B3BB5302E400}"/>
          </ac:spMkLst>
        </pc:spChg>
        <pc:spChg chg="add del mod">
          <ac:chgData name="imada seiya is" userId="4e905a3c-6894-40a5-835b-f5c33d0a35a3" providerId="ADAL" clId="{85AF02C6-DDFD-49FE-85A9-BC235B223519}" dt="2025-06-11T14:04:13.581" v="19108" actId="478"/>
          <ac:spMkLst>
            <pc:docMk/>
            <pc:sldMk cId="2357737421" sldId="318"/>
            <ac:spMk id="30" creationId="{A1583499-7D87-238E-CBD0-D9A777B430AA}"/>
          </ac:spMkLst>
        </pc:spChg>
        <pc:spChg chg="add del mod">
          <ac:chgData name="imada seiya is" userId="4e905a3c-6894-40a5-835b-f5c33d0a35a3" providerId="ADAL" clId="{85AF02C6-DDFD-49FE-85A9-BC235B223519}" dt="2025-06-11T14:04:13.581" v="19108" actId="478"/>
          <ac:spMkLst>
            <pc:docMk/>
            <pc:sldMk cId="2357737421" sldId="318"/>
            <ac:spMk id="31" creationId="{64440711-CACB-74DD-C975-2FA22E970AA0}"/>
          </ac:spMkLst>
        </pc:spChg>
        <pc:spChg chg="add del mod">
          <ac:chgData name="imada seiya is" userId="4e905a3c-6894-40a5-835b-f5c33d0a35a3" providerId="ADAL" clId="{85AF02C6-DDFD-49FE-85A9-BC235B223519}" dt="2025-06-11T14:04:02.769" v="19106" actId="478"/>
          <ac:spMkLst>
            <pc:docMk/>
            <pc:sldMk cId="2357737421" sldId="318"/>
            <ac:spMk id="32" creationId="{EA7E68D5-EE08-3423-4D7E-7CB75427BEC2}"/>
          </ac:spMkLst>
        </pc:spChg>
        <pc:spChg chg="add del mod">
          <ac:chgData name="imada seiya is" userId="4e905a3c-6894-40a5-835b-f5c33d0a35a3" providerId="ADAL" clId="{85AF02C6-DDFD-49FE-85A9-BC235B223519}" dt="2025-06-11T14:04:02.769" v="19106" actId="478"/>
          <ac:spMkLst>
            <pc:docMk/>
            <pc:sldMk cId="2357737421" sldId="318"/>
            <ac:spMk id="33" creationId="{095F348A-5E45-390F-7767-C590A2781541}"/>
          </ac:spMkLst>
        </pc:spChg>
        <pc:spChg chg="add del mod">
          <ac:chgData name="imada seiya is" userId="4e905a3c-6894-40a5-835b-f5c33d0a35a3" providerId="ADAL" clId="{85AF02C6-DDFD-49FE-85A9-BC235B223519}" dt="2025-06-11T14:22:25.372" v="19301" actId="478"/>
          <ac:spMkLst>
            <pc:docMk/>
            <pc:sldMk cId="2357737421" sldId="318"/>
            <ac:spMk id="34" creationId="{ED85EFFE-B564-9B61-FA57-13A6B2A39381}"/>
          </ac:spMkLst>
        </pc:spChg>
        <pc:spChg chg="add del mod">
          <ac:chgData name="imada seiya is" userId="4e905a3c-6894-40a5-835b-f5c33d0a35a3" providerId="ADAL" clId="{85AF02C6-DDFD-49FE-85A9-BC235B223519}" dt="2025-06-11T14:22:25.372" v="19301" actId="478"/>
          <ac:spMkLst>
            <pc:docMk/>
            <pc:sldMk cId="2357737421" sldId="318"/>
            <ac:spMk id="35" creationId="{9640CB76-C98A-E30D-693A-8F9FFF94C22C}"/>
          </ac:spMkLst>
        </pc:spChg>
        <pc:spChg chg="add mod">
          <ac:chgData name="imada seiya is" userId="4e905a3c-6894-40a5-835b-f5c33d0a35a3" providerId="ADAL" clId="{85AF02C6-DDFD-49FE-85A9-BC235B223519}" dt="2025-06-11T14:06:21.490" v="19140" actId="571"/>
          <ac:spMkLst>
            <pc:docMk/>
            <pc:sldMk cId="2357737421" sldId="318"/>
            <ac:spMk id="36" creationId="{BCB1AB1F-4F64-2603-38C5-8CE0124F4F48}"/>
          </ac:spMkLst>
        </pc:spChg>
        <pc:spChg chg="add mod">
          <ac:chgData name="imada seiya is" userId="4e905a3c-6894-40a5-835b-f5c33d0a35a3" providerId="ADAL" clId="{85AF02C6-DDFD-49FE-85A9-BC235B223519}" dt="2025-06-11T14:06:21.490" v="19140" actId="571"/>
          <ac:spMkLst>
            <pc:docMk/>
            <pc:sldMk cId="2357737421" sldId="318"/>
            <ac:spMk id="37" creationId="{1D8F3DA7-96D8-A572-5F96-BF38242FC31C}"/>
          </ac:spMkLst>
        </pc:spChg>
        <pc:spChg chg="add del mod">
          <ac:chgData name="imada seiya is" userId="4e905a3c-6894-40a5-835b-f5c33d0a35a3" providerId="ADAL" clId="{85AF02C6-DDFD-49FE-85A9-BC235B223519}" dt="2025-06-11T14:22:25.372" v="19301" actId="478"/>
          <ac:spMkLst>
            <pc:docMk/>
            <pc:sldMk cId="2357737421" sldId="318"/>
            <ac:spMk id="38" creationId="{1F555CE5-5975-EA6E-88D6-B4ADB448072B}"/>
          </ac:spMkLst>
        </pc:spChg>
        <pc:spChg chg="add mod">
          <ac:chgData name="imada seiya is" userId="4e905a3c-6894-40a5-835b-f5c33d0a35a3" providerId="ADAL" clId="{85AF02C6-DDFD-49FE-85A9-BC235B223519}" dt="2025-06-11T14:23:02.142" v="19314" actId="1076"/>
          <ac:spMkLst>
            <pc:docMk/>
            <pc:sldMk cId="2357737421" sldId="318"/>
            <ac:spMk id="39" creationId="{519B1E71-82A5-C868-57F4-AA9091CD6DF5}"/>
          </ac:spMkLst>
        </pc:spChg>
        <pc:spChg chg="add del mod">
          <ac:chgData name="imada seiya is" userId="4e905a3c-6894-40a5-835b-f5c33d0a35a3" providerId="ADAL" clId="{85AF02C6-DDFD-49FE-85A9-BC235B223519}" dt="2025-06-11T14:22:25.372" v="19301" actId="478"/>
          <ac:spMkLst>
            <pc:docMk/>
            <pc:sldMk cId="2357737421" sldId="318"/>
            <ac:spMk id="40" creationId="{11A7A942-44F1-2ACD-4FAA-3F603DBC1FC3}"/>
          </ac:spMkLst>
        </pc:spChg>
        <pc:spChg chg="add mod">
          <ac:chgData name="imada seiya is" userId="4e905a3c-6894-40a5-835b-f5c33d0a35a3" providerId="ADAL" clId="{85AF02C6-DDFD-49FE-85A9-BC235B223519}" dt="2025-06-11T14:23:02.142" v="19314" actId="1076"/>
          <ac:spMkLst>
            <pc:docMk/>
            <pc:sldMk cId="2357737421" sldId="318"/>
            <ac:spMk id="41" creationId="{412DAA03-0E45-B21E-423B-E76F3A2384A1}"/>
          </ac:spMkLst>
        </pc:spChg>
        <pc:graphicFrameChg chg="add del mod">
          <ac:chgData name="imada seiya is" userId="4e905a3c-6894-40a5-835b-f5c33d0a35a3" providerId="ADAL" clId="{85AF02C6-DDFD-49FE-85A9-BC235B223519}" dt="2025-06-11T14:29:14.255" v="19368" actId="14100"/>
          <ac:graphicFrameMkLst>
            <pc:docMk/>
            <pc:sldMk cId="2357737421" sldId="318"/>
            <ac:graphicFrameMk id="2" creationId="{15AFC78D-6082-F761-2A28-83555EA0AC1C}"/>
          </ac:graphicFrameMkLst>
        </pc:graphicFrameChg>
        <pc:graphicFrameChg chg="del">
          <ac:chgData name="imada seiya is" userId="4e905a3c-6894-40a5-835b-f5c33d0a35a3" providerId="ADAL" clId="{85AF02C6-DDFD-49FE-85A9-BC235B223519}" dt="2025-06-11T13:57:52.183" v="18964" actId="478"/>
          <ac:graphicFrameMkLst>
            <pc:docMk/>
            <pc:sldMk cId="2357737421" sldId="318"/>
            <ac:graphicFrameMk id="8" creationId="{584F1E42-0B2F-B0D3-E41F-7A8B4861159A}"/>
          </ac:graphicFrameMkLst>
        </pc:graphicFrameChg>
        <pc:cxnChg chg="add del mod">
          <ac:chgData name="imada seiya is" userId="4e905a3c-6894-40a5-835b-f5c33d0a35a3" providerId="ADAL" clId="{85AF02C6-DDFD-49FE-85A9-BC235B223519}" dt="2025-06-11T14:00:57.883" v="19042" actId="478"/>
          <ac:cxnSpMkLst>
            <pc:docMk/>
            <pc:sldMk cId="2357737421" sldId="318"/>
            <ac:cxnSpMk id="14" creationId="{9DBF5477-61CB-3B3D-7478-F40D300F4969}"/>
          </ac:cxnSpMkLst>
        </pc:cxnChg>
        <pc:cxnChg chg="add del mod ord">
          <ac:chgData name="imada seiya is" userId="4e905a3c-6894-40a5-835b-f5c33d0a35a3" providerId="ADAL" clId="{85AF02C6-DDFD-49FE-85A9-BC235B223519}" dt="2025-06-11T14:26:04.207" v="19344" actId="478"/>
          <ac:cxnSpMkLst>
            <pc:docMk/>
            <pc:sldMk cId="2357737421" sldId="318"/>
            <ac:cxnSpMk id="18" creationId="{C001FF6B-9050-3FEF-1B26-FE52A6DA6034}"/>
          </ac:cxnSpMkLst>
        </pc:cxnChg>
        <pc:cxnChg chg="add del mod ord">
          <ac:chgData name="imada seiya is" userId="4e905a3c-6894-40a5-835b-f5c33d0a35a3" providerId="ADAL" clId="{85AF02C6-DDFD-49FE-85A9-BC235B223519}" dt="2025-06-11T14:26:04.207" v="19344" actId="478"/>
          <ac:cxnSpMkLst>
            <pc:docMk/>
            <pc:sldMk cId="2357737421" sldId="318"/>
            <ac:cxnSpMk id="20" creationId="{65E2A522-D8F4-A915-4C85-BFCF22BF1A6A}"/>
          </ac:cxnSpMkLst>
        </pc:cxnChg>
      </pc:sldChg>
      <pc:sldChg chg="addSp delSp modSp add mod modNotesTx">
        <pc:chgData name="imada seiya is" userId="4e905a3c-6894-40a5-835b-f5c33d0a35a3" providerId="ADAL" clId="{85AF02C6-DDFD-49FE-85A9-BC235B223519}" dt="2025-06-29T10:42:19.586" v="26387" actId="20577"/>
        <pc:sldMkLst>
          <pc:docMk/>
          <pc:sldMk cId="265803322" sldId="319"/>
        </pc:sldMkLst>
        <pc:spChg chg="add mod">
          <ac:chgData name="imada seiya is" userId="4e905a3c-6894-40a5-835b-f5c33d0a35a3" providerId="ADAL" clId="{85AF02C6-DDFD-49FE-85A9-BC235B223519}" dt="2025-06-11T14:30:23.785" v="19398" actId="207"/>
          <ac:spMkLst>
            <pc:docMk/>
            <pc:sldMk cId="265803322" sldId="319"/>
            <ac:spMk id="4" creationId="{FB5E79E7-72E9-7AFA-0C2D-8E9CB049A45A}"/>
          </ac:spMkLst>
        </pc:spChg>
        <pc:spChg chg="add mod">
          <ac:chgData name="imada seiya is" userId="4e905a3c-6894-40a5-835b-f5c33d0a35a3" providerId="ADAL" clId="{85AF02C6-DDFD-49FE-85A9-BC235B223519}" dt="2025-06-11T14:30:41.140" v="19415" actId="14100"/>
          <ac:spMkLst>
            <pc:docMk/>
            <pc:sldMk cId="265803322" sldId="319"/>
            <ac:spMk id="5" creationId="{1C08288E-03B5-BFD4-EEEF-17CE25665948}"/>
          </ac:spMkLst>
        </pc:spChg>
        <pc:spChg chg="add mod">
          <ac:chgData name="imada seiya is" userId="4e905a3c-6894-40a5-835b-f5c33d0a35a3" providerId="ADAL" clId="{85AF02C6-DDFD-49FE-85A9-BC235B223519}" dt="2025-06-29T10:42:19.586" v="26387" actId="20577"/>
          <ac:spMkLst>
            <pc:docMk/>
            <pc:sldMk cId="265803322" sldId="319"/>
            <ac:spMk id="6" creationId="{293F6B56-98FC-0F63-D158-E073BF9ED812}"/>
          </ac:spMkLst>
        </pc:spChg>
        <pc:spChg chg="del mod">
          <ac:chgData name="imada seiya is" userId="4e905a3c-6894-40a5-835b-f5c33d0a35a3" providerId="ADAL" clId="{85AF02C6-DDFD-49FE-85A9-BC235B223519}" dt="2025-06-18T04:31:25.695" v="23107" actId="478"/>
          <ac:spMkLst>
            <pc:docMk/>
            <pc:sldMk cId="265803322" sldId="319"/>
            <ac:spMk id="6" creationId="{C9EC4266-1D72-BBD0-465B-C78537E6AC83}"/>
          </ac:spMkLst>
        </pc:spChg>
        <pc:spChg chg="add mod">
          <ac:chgData name="imada seiya is" userId="4e905a3c-6894-40a5-835b-f5c33d0a35a3" providerId="ADAL" clId="{85AF02C6-DDFD-49FE-85A9-BC235B223519}" dt="2025-06-12T04:31:33.936" v="19744" actId="1076"/>
          <ac:spMkLst>
            <pc:docMk/>
            <pc:sldMk cId="265803322" sldId="319"/>
            <ac:spMk id="7" creationId="{A4B4F99F-4249-7E43-BAAB-2DCFB61088C6}"/>
          </ac:spMkLst>
        </pc:spChg>
        <pc:spChg chg="add mod">
          <ac:chgData name="imada seiya is" userId="4e905a3c-6894-40a5-835b-f5c33d0a35a3" providerId="ADAL" clId="{85AF02C6-DDFD-49FE-85A9-BC235B223519}" dt="2025-06-11T14:30:27.935" v="19399" actId="207"/>
          <ac:spMkLst>
            <pc:docMk/>
            <pc:sldMk cId="265803322" sldId="319"/>
            <ac:spMk id="8" creationId="{5BA2B570-47F0-1427-9370-AE44B1A20AC9}"/>
          </ac:spMkLst>
        </pc:spChg>
        <pc:spChg chg="add mod">
          <ac:chgData name="imada seiya is" userId="4e905a3c-6894-40a5-835b-f5c33d0a35a3" providerId="ADAL" clId="{85AF02C6-DDFD-49FE-85A9-BC235B223519}" dt="2025-06-11T14:31:15.914" v="19420" actId="20577"/>
          <ac:spMkLst>
            <pc:docMk/>
            <pc:sldMk cId="265803322" sldId="319"/>
            <ac:spMk id="9" creationId="{540B5685-57F9-B245-27DF-634FEA1EBCEC}"/>
          </ac:spMkLst>
        </pc:spChg>
        <pc:spChg chg="add mod">
          <ac:chgData name="imada seiya is" userId="4e905a3c-6894-40a5-835b-f5c33d0a35a3" providerId="ADAL" clId="{85AF02C6-DDFD-49FE-85A9-BC235B223519}" dt="2025-06-11T14:30:17.464" v="19397"/>
          <ac:spMkLst>
            <pc:docMk/>
            <pc:sldMk cId="265803322" sldId="319"/>
            <ac:spMk id="10" creationId="{F3C654E8-6D20-07D9-CF52-27AA80D61D46}"/>
          </ac:spMkLst>
        </pc:spChg>
        <pc:spChg chg="add mod">
          <ac:chgData name="imada seiya is" userId="4e905a3c-6894-40a5-835b-f5c33d0a35a3" providerId="ADAL" clId="{85AF02C6-DDFD-49FE-85A9-BC235B223519}" dt="2025-06-11T14:30:17.464" v="19397"/>
          <ac:spMkLst>
            <pc:docMk/>
            <pc:sldMk cId="265803322" sldId="319"/>
            <ac:spMk id="11" creationId="{189FC627-9537-EEA6-EEBB-F1E977AD2A19}"/>
          </ac:spMkLst>
        </pc:spChg>
        <pc:spChg chg="add mod">
          <ac:chgData name="imada seiya is" userId="4e905a3c-6894-40a5-835b-f5c33d0a35a3" providerId="ADAL" clId="{85AF02C6-DDFD-49FE-85A9-BC235B223519}" dt="2025-06-11T14:30:17.464" v="19397"/>
          <ac:spMkLst>
            <pc:docMk/>
            <pc:sldMk cId="265803322" sldId="319"/>
            <ac:spMk id="12" creationId="{36374197-D78E-F2E1-E732-0D9D90254D68}"/>
          </ac:spMkLst>
        </pc:spChg>
        <pc:spChg chg="add mod">
          <ac:chgData name="imada seiya is" userId="4e905a3c-6894-40a5-835b-f5c33d0a35a3" providerId="ADAL" clId="{85AF02C6-DDFD-49FE-85A9-BC235B223519}" dt="2025-06-11T14:30:17.464" v="19397"/>
          <ac:spMkLst>
            <pc:docMk/>
            <pc:sldMk cId="265803322" sldId="319"/>
            <ac:spMk id="13" creationId="{F9D93E74-C117-4D20-2B1B-8826E5FBC5C3}"/>
          </ac:spMkLst>
        </pc:spChg>
        <pc:spChg chg="add mod">
          <ac:chgData name="imada seiya is" userId="4e905a3c-6894-40a5-835b-f5c33d0a35a3" providerId="ADAL" clId="{85AF02C6-DDFD-49FE-85A9-BC235B223519}" dt="2025-06-12T04:31:39.145" v="19747" actId="1076"/>
          <ac:spMkLst>
            <pc:docMk/>
            <pc:sldMk cId="265803322" sldId="319"/>
            <ac:spMk id="14" creationId="{D16385A9-A7DD-A06F-C18A-53229E86CED7}"/>
          </ac:spMkLst>
        </pc:spChg>
        <pc:spChg chg="add mod">
          <ac:chgData name="imada seiya is" userId="4e905a3c-6894-40a5-835b-f5c33d0a35a3" providerId="ADAL" clId="{85AF02C6-DDFD-49FE-85A9-BC235B223519}" dt="2025-06-11T14:33:19.223" v="19442" actId="1076"/>
          <ac:spMkLst>
            <pc:docMk/>
            <pc:sldMk cId="265803322" sldId="319"/>
            <ac:spMk id="15" creationId="{C27D7C3F-5B01-0C0F-D8EC-519313F5A2DC}"/>
          </ac:spMkLst>
        </pc:spChg>
        <pc:spChg chg="add mod">
          <ac:chgData name="imada seiya is" userId="4e905a3c-6894-40a5-835b-f5c33d0a35a3" providerId="ADAL" clId="{85AF02C6-DDFD-49FE-85A9-BC235B223519}" dt="2025-06-11T14:33:19.223" v="19442" actId="1076"/>
          <ac:spMkLst>
            <pc:docMk/>
            <pc:sldMk cId="265803322" sldId="319"/>
            <ac:spMk id="16" creationId="{E7605F93-02D1-C09B-5907-5D152318A00B}"/>
          </ac:spMkLst>
        </pc:spChg>
        <pc:spChg chg="mod">
          <ac:chgData name="imada seiya is" userId="4e905a3c-6894-40a5-835b-f5c33d0a35a3" providerId="ADAL" clId="{85AF02C6-DDFD-49FE-85A9-BC235B223519}" dt="2025-06-26T14:47:07.570" v="25365" actId="20577"/>
          <ac:spMkLst>
            <pc:docMk/>
            <pc:sldMk cId="265803322" sldId="319"/>
            <ac:spMk id="17" creationId="{5A7A8D0F-5FC4-CE55-BA36-F9C14DB8B65E}"/>
          </ac:spMkLst>
        </pc:spChg>
        <pc:spChg chg="add mod">
          <ac:chgData name="imada seiya is" userId="4e905a3c-6894-40a5-835b-f5c33d0a35a3" providerId="ADAL" clId="{85AF02C6-DDFD-49FE-85A9-BC235B223519}" dt="2025-06-12T04:31:56.022" v="19759" actId="1076"/>
          <ac:spMkLst>
            <pc:docMk/>
            <pc:sldMk cId="265803322" sldId="319"/>
            <ac:spMk id="18" creationId="{200BA54A-4E34-4FA7-6DEA-5FD240AC8319}"/>
          </ac:spMkLst>
        </pc:spChg>
        <pc:spChg chg="add del">
          <ac:chgData name="imada seiya is" userId="4e905a3c-6894-40a5-835b-f5c33d0a35a3" providerId="ADAL" clId="{85AF02C6-DDFD-49FE-85A9-BC235B223519}" dt="2025-06-18T04:31:26.920" v="23109" actId="22"/>
          <ac:spMkLst>
            <pc:docMk/>
            <pc:sldMk cId="265803322" sldId="319"/>
            <ac:spMk id="20" creationId="{D4A8783E-180C-06D2-26E3-ADE446B0E363}"/>
          </ac:spMkLst>
        </pc:spChg>
        <pc:spChg chg="add del">
          <ac:chgData name="imada seiya is" userId="4e905a3c-6894-40a5-835b-f5c33d0a35a3" providerId="ADAL" clId="{85AF02C6-DDFD-49FE-85A9-BC235B223519}" dt="2025-06-18T04:31:28.721" v="23111" actId="22"/>
          <ac:spMkLst>
            <pc:docMk/>
            <pc:sldMk cId="265803322" sldId="319"/>
            <ac:spMk id="22" creationId="{D7864FCE-4C79-0089-FFD4-C7CB1393AA3D}"/>
          </ac:spMkLst>
        </pc:spChg>
        <pc:spChg chg="add mod">
          <ac:chgData name="imada seiya is" userId="4e905a3c-6894-40a5-835b-f5c33d0a35a3" providerId="ADAL" clId="{85AF02C6-DDFD-49FE-85A9-BC235B223519}" dt="2025-06-18T04:31:49.739" v="23124" actId="1076"/>
          <ac:spMkLst>
            <pc:docMk/>
            <pc:sldMk cId="265803322" sldId="319"/>
            <ac:spMk id="23" creationId="{DF1F13CF-842E-F0AF-63D8-BF0A21D063DE}"/>
          </ac:spMkLst>
        </pc:spChg>
        <pc:graphicFrameChg chg="add mod">
          <ac:chgData name="imada seiya is" userId="4e905a3c-6894-40a5-835b-f5c33d0a35a3" providerId="ADAL" clId="{85AF02C6-DDFD-49FE-85A9-BC235B223519}" dt="2025-06-12T04:31:36.272" v="19745"/>
          <ac:graphicFrameMkLst>
            <pc:docMk/>
            <pc:sldMk cId="265803322" sldId="319"/>
            <ac:graphicFrameMk id="3" creationId="{0145C461-56E9-BA9E-B5EB-0B295D439C23}"/>
          </ac:graphicFrameMkLst>
        </pc:graphicFrameChg>
        <pc:graphicFrameChg chg="del">
          <ac:chgData name="imada seiya is" userId="4e905a3c-6894-40a5-835b-f5c33d0a35a3" providerId="ADAL" clId="{85AF02C6-DDFD-49FE-85A9-BC235B223519}" dt="2025-06-11T14:28:42.465" v="19354" actId="478"/>
          <ac:graphicFrameMkLst>
            <pc:docMk/>
            <pc:sldMk cId="265803322" sldId="319"/>
            <ac:graphicFrameMk id="7" creationId="{5D8F914F-F0AB-1D82-A262-2C5D37327B22}"/>
          </ac:graphicFrameMkLst>
        </pc:graphicFrameChg>
      </pc:sldChg>
      <pc:sldChg chg="addSp delSp modSp add mod modNotesTx">
        <pc:chgData name="imada seiya is" userId="4e905a3c-6894-40a5-835b-f5c33d0a35a3" providerId="ADAL" clId="{85AF02C6-DDFD-49FE-85A9-BC235B223519}" dt="2025-06-29T14:16:50.614" v="26448" actId="27918"/>
        <pc:sldMkLst>
          <pc:docMk/>
          <pc:sldMk cId="2784969567" sldId="320"/>
        </pc:sldMkLst>
        <pc:spChg chg="add mod">
          <ac:chgData name="imada seiya is" userId="4e905a3c-6894-40a5-835b-f5c33d0a35a3" providerId="ADAL" clId="{85AF02C6-DDFD-49FE-85A9-BC235B223519}" dt="2025-06-12T04:32:06.314" v="19761" actId="1076"/>
          <ac:spMkLst>
            <pc:docMk/>
            <pc:sldMk cId="2784969567" sldId="320"/>
            <ac:spMk id="3" creationId="{2731DB8E-6E9D-842D-2B64-B1B5D6BE4DDF}"/>
          </ac:spMkLst>
        </pc:spChg>
        <pc:spChg chg="add mod">
          <ac:chgData name="imada seiya is" userId="4e905a3c-6894-40a5-835b-f5c33d0a35a3" providerId="ADAL" clId="{85AF02C6-DDFD-49FE-85A9-BC235B223519}" dt="2025-06-11T14:45:12.199" v="19566" actId="207"/>
          <ac:spMkLst>
            <pc:docMk/>
            <pc:sldMk cId="2784969567" sldId="320"/>
            <ac:spMk id="4" creationId="{DC609615-88AA-0845-4047-9F0D6EE4B26F}"/>
          </ac:spMkLst>
        </pc:spChg>
        <pc:spChg chg="add mod">
          <ac:chgData name="imada seiya is" userId="4e905a3c-6894-40a5-835b-f5c33d0a35a3" providerId="ADAL" clId="{85AF02C6-DDFD-49FE-85A9-BC235B223519}" dt="2025-06-11T14:45:06.826" v="19565" actId="20577"/>
          <ac:spMkLst>
            <pc:docMk/>
            <pc:sldMk cId="2784969567" sldId="320"/>
            <ac:spMk id="5" creationId="{9276DC97-E457-B2E4-4C5F-EE1D37C0BED4}"/>
          </ac:spMkLst>
        </pc:spChg>
        <pc:spChg chg="mod">
          <ac:chgData name="imada seiya is" userId="4e905a3c-6894-40a5-835b-f5c33d0a35a3" providerId="ADAL" clId="{85AF02C6-DDFD-49FE-85A9-BC235B223519}" dt="2025-06-11T14:47:13.923" v="19609" actId="20577"/>
          <ac:spMkLst>
            <pc:docMk/>
            <pc:sldMk cId="2784969567" sldId="320"/>
            <ac:spMk id="6" creationId="{B3489663-C28B-3443-5B26-15F124C00D3F}"/>
          </ac:spMkLst>
        </pc:spChg>
        <pc:spChg chg="add mod">
          <ac:chgData name="imada seiya is" userId="4e905a3c-6894-40a5-835b-f5c33d0a35a3" providerId="ADAL" clId="{85AF02C6-DDFD-49FE-85A9-BC235B223519}" dt="2025-06-29T14:16:48.517" v="26446" actId="207"/>
          <ac:spMkLst>
            <pc:docMk/>
            <pc:sldMk cId="2784969567" sldId="320"/>
            <ac:spMk id="8" creationId="{E808DA3E-6825-0BC1-343B-8D28D5F6D4DD}"/>
          </ac:spMkLst>
        </pc:spChg>
        <pc:spChg chg="add mod">
          <ac:chgData name="imada seiya is" userId="4e905a3c-6894-40a5-835b-f5c33d0a35a3" providerId="ADAL" clId="{85AF02C6-DDFD-49FE-85A9-BC235B223519}" dt="2025-06-11T14:45:31.630" v="19581" actId="20577"/>
          <ac:spMkLst>
            <pc:docMk/>
            <pc:sldMk cId="2784969567" sldId="320"/>
            <ac:spMk id="9" creationId="{7D050AC1-F824-0B7B-6824-09BE70AB34FA}"/>
          </ac:spMkLst>
        </pc:spChg>
        <pc:spChg chg="add mod">
          <ac:chgData name="imada seiya is" userId="4e905a3c-6894-40a5-835b-f5c33d0a35a3" providerId="ADAL" clId="{85AF02C6-DDFD-49FE-85A9-BC235B223519}" dt="2025-06-11T14:45:58.484" v="19582" actId="207"/>
          <ac:spMkLst>
            <pc:docMk/>
            <pc:sldMk cId="2784969567" sldId="320"/>
            <ac:spMk id="10" creationId="{8D4C8A0B-7AD4-6175-CBAB-3FF1FE649A0C}"/>
          </ac:spMkLst>
        </pc:spChg>
        <pc:spChg chg="del mod">
          <ac:chgData name="imada seiya is" userId="4e905a3c-6894-40a5-835b-f5c33d0a35a3" providerId="ADAL" clId="{85AF02C6-DDFD-49FE-85A9-BC235B223519}" dt="2025-06-18T04:31:55.335" v="23126" actId="478"/>
          <ac:spMkLst>
            <pc:docMk/>
            <pc:sldMk cId="2784969567" sldId="320"/>
            <ac:spMk id="11" creationId="{C50B8939-C1FB-181B-1F14-AB905AFE642A}"/>
          </ac:spMkLst>
        </pc:spChg>
        <pc:spChg chg="add mod">
          <ac:chgData name="imada seiya is" userId="4e905a3c-6894-40a5-835b-f5c33d0a35a3" providerId="ADAL" clId="{85AF02C6-DDFD-49FE-85A9-BC235B223519}" dt="2025-06-29T10:42:24.886" v="26390" actId="20577"/>
          <ac:spMkLst>
            <pc:docMk/>
            <pc:sldMk cId="2784969567" sldId="320"/>
            <ac:spMk id="11" creationId="{C77028C7-FBAE-01CD-F283-475A2EEAD401}"/>
          </ac:spMkLst>
        </pc:spChg>
        <pc:spChg chg="add mod">
          <ac:chgData name="imada seiya is" userId="4e905a3c-6894-40a5-835b-f5c33d0a35a3" providerId="ADAL" clId="{85AF02C6-DDFD-49FE-85A9-BC235B223519}" dt="2025-06-11T14:46:12.329" v="19585" actId="14100"/>
          <ac:spMkLst>
            <pc:docMk/>
            <pc:sldMk cId="2784969567" sldId="320"/>
            <ac:spMk id="12" creationId="{3619BE9C-683A-110B-1363-DA00443AB71A}"/>
          </ac:spMkLst>
        </pc:spChg>
        <pc:spChg chg="add mod">
          <ac:chgData name="imada seiya is" userId="4e905a3c-6894-40a5-835b-f5c33d0a35a3" providerId="ADAL" clId="{85AF02C6-DDFD-49FE-85A9-BC235B223519}" dt="2025-06-11T14:44:52.689" v="19551"/>
          <ac:spMkLst>
            <pc:docMk/>
            <pc:sldMk cId="2784969567" sldId="320"/>
            <ac:spMk id="13" creationId="{0AF44C21-0E4B-BBD4-A60D-B47AB06DFC1D}"/>
          </ac:spMkLst>
        </pc:spChg>
        <pc:spChg chg="add mod">
          <ac:chgData name="imada seiya is" userId="4e905a3c-6894-40a5-835b-f5c33d0a35a3" providerId="ADAL" clId="{85AF02C6-DDFD-49FE-85A9-BC235B223519}" dt="2025-06-11T14:44:52.689" v="19551"/>
          <ac:spMkLst>
            <pc:docMk/>
            <pc:sldMk cId="2784969567" sldId="320"/>
            <ac:spMk id="14" creationId="{8190DC9A-708A-8F9D-0712-22B4B7C7D068}"/>
          </ac:spMkLst>
        </pc:spChg>
        <pc:spChg chg="add mod">
          <ac:chgData name="imada seiya is" userId="4e905a3c-6894-40a5-835b-f5c33d0a35a3" providerId="ADAL" clId="{85AF02C6-DDFD-49FE-85A9-BC235B223519}" dt="2025-06-11T14:46:42.275" v="19590" actId="1076"/>
          <ac:spMkLst>
            <pc:docMk/>
            <pc:sldMk cId="2784969567" sldId="320"/>
            <ac:spMk id="15" creationId="{4F82055D-138A-4068-84FA-896D94B4E685}"/>
          </ac:spMkLst>
        </pc:spChg>
        <pc:spChg chg="add mod">
          <ac:chgData name="imada seiya is" userId="4e905a3c-6894-40a5-835b-f5c33d0a35a3" providerId="ADAL" clId="{85AF02C6-DDFD-49FE-85A9-BC235B223519}" dt="2025-06-11T14:46:52.204" v="19596" actId="1076"/>
          <ac:spMkLst>
            <pc:docMk/>
            <pc:sldMk cId="2784969567" sldId="320"/>
            <ac:spMk id="16" creationId="{19D4287A-CFBE-41B1-B270-FD4BCE570DF0}"/>
          </ac:spMkLst>
        </pc:spChg>
        <pc:spChg chg="add mod">
          <ac:chgData name="imada seiya is" userId="4e905a3c-6894-40a5-835b-f5c33d0a35a3" providerId="ADAL" clId="{85AF02C6-DDFD-49FE-85A9-BC235B223519}" dt="2025-06-11T14:47:03.583" v="19606" actId="1076"/>
          <ac:spMkLst>
            <pc:docMk/>
            <pc:sldMk cId="2784969567" sldId="320"/>
            <ac:spMk id="17" creationId="{C6AE88B8-2A40-766C-843B-CE0DE8E0F8F6}"/>
          </ac:spMkLst>
        </pc:spChg>
        <pc:spChg chg="add mod">
          <ac:chgData name="imada seiya is" userId="4e905a3c-6894-40a5-835b-f5c33d0a35a3" providerId="ADAL" clId="{85AF02C6-DDFD-49FE-85A9-BC235B223519}" dt="2025-06-12T04:32:18.588" v="19773" actId="1076"/>
          <ac:spMkLst>
            <pc:docMk/>
            <pc:sldMk cId="2784969567" sldId="320"/>
            <ac:spMk id="18" creationId="{095DCF6A-FBB9-BFF5-DFAE-7C072128BB67}"/>
          </ac:spMkLst>
        </pc:spChg>
        <pc:spChg chg="add mod">
          <ac:chgData name="imada seiya is" userId="4e905a3c-6894-40a5-835b-f5c33d0a35a3" providerId="ADAL" clId="{85AF02C6-DDFD-49FE-85A9-BC235B223519}" dt="2025-06-18T04:32:06.230" v="23134" actId="1076"/>
          <ac:spMkLst>
            <pc:docMk/>
            <pc:sldMk cId="2784969567" sldId="320"/>
            <ac:spMk id="19" creationId="{7B472A8A-28CC-F5C9-A842-95C0310C5AF7}"/>
          </ac:spMkLst>
        </pc:spChg>
        <pc:graphicFrameChg chg="add mod">
          <ac:chgData name="imada seiya is" userId="4e905a3c-6894-40a5-835b-f5c33d0a35a3" providerId="ADAL" clId="{85AF02C6-DDFD-49FE-85A9-BC235B223519}" dt="2025-06-29T14:16:49.384" v="26447"/>
          <ac:graphicFrameMkLst>
            <pc:docMk/>
            <pc:sldMk cId="2784969567" sldId="320"/>
            <ac:graphicFrameMk id="2" creationId="{843BAED4-CB86-FD7C-DBE3-AC8D1E1F3781}"/>
          </ac:graphicFrameMkLst>
        </pc:graphicFrameChg>
        <pc:graphicFrameChg chg="del">
          <ac:chgData name="imada seiya is" userId="4e905a3c-6894-40a5-835b-f5c33d0a35a3" providerId="ADAL" clId="{85AF02C6-DDFD-49FE-85A9-BC235B223519}" dt="2025-06-11T14:43:30.256" v="19446" actId="478"/>
          <ac:graphicFrameMkLst>
            <pc:docMk/>
            <pc:sldMk cId="2784969567" sldId="320"/>
            <ac:graphicFrameMk id="3" creationId="{71001989-4FE6-E885-1E3E-21CA89E29BA6}"/>
          </ac:graphicFrameMkLst>
        </pc:graphicFrameChg>
      </pc:sldChg>
      <pc:sldChg chg="addSp delSp modSp add mod modNotesTx">
        <pc:chgData name="imada seiya is" userId="4e905a3c-6894-40a5-835b-f5c33d0a35a3" providerId="ADAL" clId="{85AF02C6-DDFD-49FE-85A9-BC235B223519}" dt="2025-06-29T10:42:28.657" v="26393" actId="20577"/>
        <pc:sldMkLst>
          <pc:docMk/>
          <pc:sldMk cId="2128126515" sldId="321"/>
        </pc:sldMkLst>
        <pc:spChg chg="mod">
          <ac:chgData name="imada seiya is" userId="4e905a3c-6894-40a5-835b-f5c33d0a35a3" providerId="ADAL" clId="{85AF02C6-DDFD-49FE-85A9-BC235B223519}" dt="2025-06-18T04:35:53.395" v="23239" actId="1076"/>
          <ac:spMkLst>
            <pc:docMk/>
            <pc:sldMk cId="2128126515" sldId="321"/>
            <ac:spMk id="2" creationId="{32C6BD54-97E4-5CE0-A9A0-A2218A71D8DD}"/>
          </ac:spMkLst>
        </pc:spChg>
        <pc:spChg chg="add mod ord">
          <ac:chgData name="imada seiya is" userId="4e905a3c-6894-40a5-835b-f5c33d0a35a3" providerId="ADAL" clId="{85AF02C6-DDFD-49FE-85A9-BC235B223519}" dt="2025-06-18T04:34:24.487" v="23208" actId="1076"/>
          <ac:spMkLst>
            <pc:docMk/>
            <pc:sldMk cId="2128126515" sldId="321"/>
            <ac:spMk id="3" creationId="{823AB72E-EEEE-A5AE-F2F9-7470DA09F775}"/>
          </ac:spMkLst>
        </pc:spChg>
        <pc:spChg chg="add mod">
          <ac:chgData name="imada seiya is" userId="4e905a3c-6894-40a5-835b-f5c33d0a35a3" providerId="ADAL" clId="{85AF02C6-DDFD-49FE-85A9-BC235B223519}" dt="2025-06-18T04:32:59.036" v="23145" actId="1076"/>
          <ac:spMkLst>
            <pc:docMk/>
            <pc:sldMk cId="2128126515" sldId="321"/>
            <ac:spMk id="9" creationId="{E3D5BE07-7D68-6017-8448-0651E9AA9FDD}"/>
          </ac:spMkLst>
        </pc:spChg>
        <pc:spChg chg="add mod">
          <ac:chgData name="imada seiya is" userId="4e905a3c-6894-40a5-835b-f5c33d0a35a3" providerId="ADAL" clId="{85AF02C6-DDFD-49FE-85A9-BC235B223519}" dt="2025-06-18T04:32:59.036" v="23145" actId="1076"/>
          <ac:spMkLst>
            <pc:docMk/>
            <pc:sldMk cId="2128126515" sldId="321"/>
            <ac:spMk id="10" creationId="{2F048AFB-9A0E-DE2C-4A83-518913B913F9}"/>
          </ac:spMkLst>
        </pc:spChg>
        <pc:spChg chg="add mod">
          <ac:chgData name="imada seiya is" userId="4e905a3c-6894-40a5-835b-f5c33d0a35a3" providerId="ADAL" clId="{85AF02C6-DDFD-49FE-85A9-BC235B223519}" dt="2025-06-18T04:35:31.802" v="23232" actId="1076"/>
          <ac:spMkLst>
            <pc:docMk/>
            <pc:sldMk cId="2128126515" sldId="321"/>
            <ac:spMk id="11" creationId="{1D738F5F-6AA7-78D0-963B-07BA25D2E4FC}"/>
          </ac:spMkLst>
        </pc:spChg>
        <pc:spChg chg="del">
          <ac:chgData name="imada seiya is" userId="4e905a3c-6894-40a5-835b-f5c33d0a35a3" providerId="ADAL" clId="{85AF02C6-DDFD-49FE-85A9-BC235B223519}" dt="2025-06-12T04:24:48.099" v="19634" actId="478"/>
          <ac:spMkLst>
            <pc:docMk/>
            <pc:sldMk cId="2128126515" sldId="321"/>
            <ac:spMk id="11" creationId="{C50B8939-C1FB-181B-1F14-AB905AFE642A}"/>
          </ac:spMkLst>
        </pc:spChg>
        <pc:spChg chg="add mod">
          <ac:chgData name="imada seiya is" userId="4e905a3c-6894-40a5-835b-f5c33d0a35a3" providerId="ADAL" clId="{85AF02C6-DDFD-49FE-85A9-BC235B223519}" dt="2025-06-18T04:32:27.454" v="23142" actId="1076"/>
          <ac:spMkLst>
            <pc:docMk/>
            <pc:sldMk cId="2128126515" sldId="321"/>
            <ac:spMk id="12" creationId="{22323C91-9DEC-D945-09F9-89D378FAC129}"/>
          </ac:spMkLst>
        </pc:spChg>
        <pc:spChg chg="add mod">
          <ac:chgData name="imada seiya is" userId="4e905a3c-6894-40a5-835b-f5c33d0a35a3" providerId="ADAL" clId="{85AF02C6-DDFD-49FE-85A9-BC235B223519}" dt="2025-06-18T04:32:27.454" v="23142" actId="1076"/>
          <ac:spMkLst>
            <pc:docMk/>
            <pc:sldMk cId="2128126515" sldId="321"/>
            <ac:spMk id="13" creationId="{BD8A8484-D9BD-18A2-F5C4-3A3A4D912AD4}"/>
          </ac:spMkLst>
        </pc:spChg>
        <pc:spChg chg="add mod">
          <ac:chgData name="imada seiya is" userId="4e905a3c-6894-40a5-835b-f5c33d0a35a3" providerId="ADAL" clId="{85AF02C6-DDFD-49FE-85A9-BC235B223519}" dt="2025-06-18T04:32:27.454" v="23142" actId="1076"/>
          <ac:spMkLst>
            <pc:docMk/>
            <pc:sldMk cId="2128126515" sldId="321"/>
            <ac:spMk id="14" creationId="{76E93EAB-6173-F3AA-8377-0B8F4F063234}"/>
          </ac:spMkLst>
        </pc:spChg>
        <pc:spChg chg="add mod">
          <ac:chgData name="imada seiya is" userId="4e905a3c-6894-40a5-835b-f5c33d0a35a3" providerId="ADAL" clId="{85AF02C6-DDFD-49FE-85A9-BC235B223519}" dt="2025-06-18T04:32:27.454" v="23142" actId="1076"/>
          <ac:spMkLst>
            <pc:docMk/>
            <pc:sldMk cId="2128126515" sldId="321"/>
            <ac:spMk id="15" creationId="{B241E451-DA67-5D31-BFA6-C862D2861FFC}"/>
          </ac:spMkLst>
        </pc:spChg>
        <pc:spChg chg="add mod">
          <ac:chgData name="imada seiya is" userId="4e905a3c-6894-40a5-835b-f5c33d0a35a3" providerId="ADAL" clId="{85AF02C6-DDFD-49FE-85A9-BC235B223519}" dt="2025-06-29T10:42:28.657" v="26393" actId="20577"/>
          <ac:spMkLst>
            <pc:docMk/>
            <pc:sldMk cId="2128126515" sldId="321"/>
            <ac:spMk id="16" creationId="{6E4A3034-ED8C-D0C3-D92C-51E37BEAE56B}"/>
          </ac:spMkLst>
        </pc:spChg>
        <pc:spChg chg="add mod">
          <ac:chgData name="imada seiya is" userId="4e905a3c-6894-40a5-835b-f5c33d0a35a3" providerId="ADAL" clId="{85AF02C6-DDFD-49FE-85A9-BC235B223519}" dt="2025-06-12T04:27:28.151" v="19694" actId="1076"/>
          <ac:spMkLst>
            <pc:docMk/>
            <pc:sldMk cId="2128126515" sldId="321"/>
            <ac:spMk id="16" creationId="{F39731F0-5F31-4E38-54B6-8890C848434A}"/>
          </ac:spMkLst>
        </pc:spChg>
        <pc:spChg chg="add mod ord">
          <ac:chgData name="imada seiya is" userId="4e905a3c-6894-40a5-835b-f5c33d0a35a3" providerId="ADAL" clId="{85AF02C6-DDFD-49FE-85A9-BC235B223519}" dt="2025-06-18T05:21:59.339" v="23460" actId="14100"/>
          <ac:spMkLst>
            <pc:docMk/>
            <pc:sldMk cId="2128126515" sldId="321"/>
            <ac:spMk id="17" creationId="{B33271F9-E1FB-663F-4791-08C24637123E}"/>
          </ac:spMkLst>
        </pc:spChg>
        <pc:spChg chg="add mod">
          <ac:chgData name="imada seiya is" userId="4e905a3c-6894-40a5-835b-f5c33d0a35a3" providerId="ADAL" clId="{85AF02C6-DDFD-49FE-85A9-BC235B223519}" dt="2025-06-12T04:27:28.151" v="19694" actId="1076"/>
          <ac:spMkLst>
            <pc:docMk/>
            <pc:sldMk cId="2128126515" sldId="321"/>
            <ac:spMk id="17" creationId="{F9D495B5-AB69-D3C9-E87F-1980C56CB669}"/>
          </ac:spMkLst>
        </pc:spChg>
        <pc:spChg chg="add mod">
          <ac:chgData name="imada seiya is" userId="4e905a3c-6894-40a5-835b-f5c33d0a35a3" providerId="ADAL" clId="{85AF02C6-DDFD-49FE-85A9-BC235B223519}" dt="2025-06-18T04:35:39.195" v="23237" actId="1076"/>
          <ac:spMkLst>
            <pc:docMk/>
            <pc:sldMk cId="2128126515" sldId="321"/>
            <ac:spMk id="18" creationId="{A08BBB8B-E561-5D32-B733-403D786F0FD9}"/>
          </ac:spMkLst>
        </pc:spChg>
        <pc:spChg chg="add mod">
          <ac:chgData name="imada seiya is" userId="4e905a3c-6894-40a5-835b-f5c33d0a35a3" providerId="ADAL" clId="{85AF02C6-DDFD-49FE-85A9-BC235B223519}" dt="2025-06-12T04:27:28.151" v="19694" actId="1076"/>
          <ac:spMkLst>
            <pc:docMk/>
            <pc:sldMk cId="2128126515" sldId="321"/>
            <ac:spMk id="18" creationId="{EB6ED47F-D625-AEFF-822A-B45A9349F770}"/>
          </ac:spMkLst>
        </pc:spChg>
        <pc:spChg chg="add mod">
          <ac:chgData name="imada seiya is" userId="4e905a3c-6894-40a5-835b-f5c33d0a35a3" providerId="ADAL" clId="{85AF02C6-DDFD-49FE-85A9-BC235B223519}" dt="2025-06-12T04:27:28.151" v="19694" actId="1076"/>
          <ac:spMkLst>
            <pc:docMk/>
            <pc:sldMk cId="2128126515" sldId="321"/>
            <ac:spMk id="19" creationId="{5D46B6B2-2D4D-6393-5E1C-E58A38BBFBF4}"/>
          </ac:spMkLst>
        </pc:spChg>
        <pc:spChg chg="add mod">
          <ac:chgData name="imada seiya is" userId="4e905a3c-6894-40a5-835b-f5c33d0a35a3" providerId="ADAL" clId="{85AF02C6-DDFD-49FE-85A9-BC235B223519}" dt="2025-06-12T04:27:28.151" v="19694" actId="1076"/>
          <ac:spMkLst>
            <pc:docMk/>
            <pc:sldMk cId="2128126515" sldId="321"/>
            <ac:spMk id="20" creationId="{270FD8CB-9491-A41E-7FCC-B9ED6C1ADDF8}"/>
          </ac:spMkLst>
        </pc:spChg>
        <pc:spChg chg="add mod">
          <ac:chgData name="imada seiya is" userId="4e905a3c-6894-40a5-835b-f5c33d0a35a3" providerId="ADAL" clId="{85AF02C6-DDFD-49FE-85A9-BC235B223519}" dt="2025-06-12T04:27:28.151" v="19694" actId="1076"/>
          <ac:spMkLst>
            <pc:docMk/>
            <pc:sldMk cId="2128126515" sldId="321"/>
            <ac:spMk id="21" creationId="{022C270C-CECD-2D14-33BE-20515DB829FC}"/>
          </ac:spMkLst>
        </pc:spChg>
        <pc:spChg chg="add mod">
          <ac:chgData name="imada seiya is" userId="4e905a3c-6894-40a5-835b-f5c33d0a35a3" providerId="ADAL" clId="{85AF02C6-DDFD-49FE-85A9-BC235B223519}" dt="2025-06-12T04:27:28.151" v="19694" actId="1076"/>
          <ac:spMkLst>
            <pc:docMk/>
            <pc:sldMk cId="2128126515" sldId="321"/>
            <ac:spMk id="22" creationId="{9B1AC6BB-07F0-384E-9629-FB0CE2C1E65E}"/>
          </ac:spMkLst>
        </pc:spChg>
        <pc:spChg chg="add mod">
          <ac:chgData name="imada seiya is" userId="4e905a3c-6894-40a5-835b-f5c33d0a35a3" providerId="ADAL" clId="{85AF02C6-DDFD-49FE-85A9-BC235B223519}" dt="2025-06-12T04:27:28.151" v="19694" actId="1076"/>
          <ac:spMkLst>
            <pc:docMk/>
            <pc:sldMk cId="2128126515" sldId="321"/>
            <ac:spMk id="23" creationId="{34D5660A-7E5C-1B51-F5B6-D2A695F25A2B}"/>
          </ac:spMkLst>
        </pc:spChg>
        <pc:spChg chg="add mod">
          <ac:chgData name="imada seiya is" userId="4e905a3c-6894-40a5-835b-f5c33d0a35a3" providerId="ADAL" clId="{85AF02C6-DDFD-49FE-85A9-BC235B223519}" dt="2025-06-18T04:32:27.454" v="23142" actId="1076"/>
          <ac:spMkLst>
            <pc:docMk/>
            <pc:sldMk cId="2128126515" sldId="321"/>
            <ac:spMk id="24" creationId="{9590E5D6-F91D-EBD6-E994-6B0BE386C830}"/>
          </ac:spMkLst>
        </pc:spChg>
        <pc:spChg chg="add mod">
          <ac:chgData name="imada seiya is" userId="4e905a3c-6894-40a5-835b-f5c33d0a35a3" providerId="ADAL" clId="{85AF02C6-DDFD-49FE-85A9-BC235B223519}" dt="2025-06-18T04:32:27.454" v="23142" actId="1076"/>
          <ac:spMkLst>
            <pc:docMk/>
            <pc:sldMk cId="2128126515" sldId="321"/>
            <ac:spMk id="25" creationId="{4A42526E-1687-CE0B-7744-0817A0EB733D}"/>
          </ac:spMkLst>
        </pc:spChg>
        <pc:spChg chg="add mod">
          <ac:chgData name="imada seiya is" userId="4e905a3c-6894-40a5-835b-f5c33d0a35a3" providerId="ADAL" clId="{85AF02C6-DDFD-49FE-85A9-BC235B223519}" dt="2025-06-18T04:32:27.454" v="23142" actId="1076"/>
          <ac:spMkLst>
            <pc:docMk/>
            <pc:sldMk cId="2128126515" sldId="321"/>
            <ac:spMk id="26" creationId="{419DAAAC-523E-7D43-D2BC-FFFD43455EA7}"/>
          </ac:spMkLst>
        </pc:spChg>
        <pc:spChg chg="add mod">
          <ac:chgData name="imada seiya is" userId="4e905a3c-6894-40a5-835b-f5c33d0a35a3" providerId="ADAL" clId="{85AF02C6-DDFD-49FE-85A9-BC235B223519}" dt="2025-06-18T04:32:27.454" v="23142" actId="1076"/>
          <ac:spMkLst>
            <pc:docMk/>
            <pc:sldMk cId="2128126515" sldId="321"/>
            <ac:spMk id="27" creationId="{FB9B2D4F-2FD8-49DB-9459-F5770305E3EB}"/>
          </ac:spMkLst>
        </pc:spChg>
        <pc:spChg chg="add mod">
          <ac:chgData name="imada seiya is" userId="4e905a3c-6894-40a5-835b-f5c33d0a35a3" providerId="ADAL" clId="{85AF02C6-DDFD-49FE-85A9-BC235B223519}" dt="2025-06-18T04:32:27.454" v="23142" actId="1076"/>
          <ac:spMkLst>
            <pc:docMk/>
            <pc:sldMk cId="2128126515" sldId="321"/>
            <ac:spMk id="28" creationId="{2C49E5A8-0122-0214-DB7B-A93895F54A89}"/>
          </ac:spMkLst>
        </pc:spChg>
        <pc:spChg chg="add mod">
          <ac:chgData name="imada seiya is" userId="4e905a3c-6894-40a5-835b-f5c33d0a35a3" providerId="ADAL" clId="{85AF02C6-DDFD-49FE-85A9-BC235B223519}" dt="2025-06-18T04:32:27.454" v="23142" actId="1076"/>
          <ac:spMkLst>
            <pc:docMk/>
            <pc:sldMk cId="2128126515" sldId="321"/>
            <ac:spMk id="29" creationId="{E2E27C07-2DE3-6253-4588-3B0ACB49BAB1}"/>
          </ac:spMkLst>
        </pc:spChg>
        <pc:spChg chg="add mod">
          <ac:chgData name="imada seiya is" userId="4e905a3c-6894-40a5-835b-f5c33d0a35a3" providerId="ADAL" clId="{85AF02C6-DDFD-49FE-85A9-BC235B223519}" dt="2025-06-18T04:32:27.454" v="23142" actId="1076"/>
          <ac:spMkLst>
            <pc:docMk/>
            <pc:sldMk cId="2128126515" sldId="321"/>
            <ac:spMk id="30" creationId="{56A3B283-0A07-406F-4DF3-F3736C9746FD}"/>
          </ac:spMkLst>
        </pc:spChg>
        <pc:spChg chg="add mod">
          <ac:chgData name="imada seiya is" userId="4e905a3c-6894-40a5-835b-f5c33d0a35a3" providerId="ADAL" clId="{85AF02C6-DDFD-49FE-85A9-BC235B223519}" dt="2025-06-18T04:32:27.454" v="23142" actId="1076"/>
          <ac:spMkLst>
            <pc:docMk/>
            <pc:sldMk cId="2128126515" sldId="321"/>
            <ac:spMk id="31" creationId="{E15A6E5D-0784-52E4-C261-4BEEE3FDD4E6}"/>
          </ac:spMkLst>
        </pc:spChg>
        <pc:spChg chg="add mod">
          <ac:chgData name="imada seiya is" userId="4e905a3c-6894-40a5-835b-f5c33d0a35a3" providerId="ADAL" clId="{85AF02C6-DDFD-49FE-85A9-BC235B223519}" dt="2025-06-18T04:32:27.454" v="23142" actId="1076"/>
          <ac:spMkLst>
            <pc:docMk/>
            <pc:sldMk cId="2128126515" sldId="321"/>
            <ac:spMk id="32" creationId="{8D88498C-E25F-BB10-6848-A0376F659C61}"/>
          </ac:spMkLst>
        </pc:spChg>
        <pc:graphicFrameChg chg="del modGraphic">
          <ac:chgData name="imada seiya is" userId="4e905a3c-6894-40a5-835b-f5c33d0a35a3" providerId="ADAL" clId="{85AF02C6-DDFD-49FE-85A9-BC235B223519}" dt="2025-06-12T04:23:50.719" v="19611" actId="478"/>
          <ac:graphicFrameMkLst>
            <pc:docMk/>
            <pc:sldMk cId="2128126515" sldId="321"/>
            <ac:graphicFrameMk id="3" creationId="{71001989-4FE6-E885-1E3E-21CA89E29BA6}"/>
          </ac:graphicFrameMkLst>
        </pc:graphicFrameChg>
        <pc:graphicFrameChg chg="add mod">
          <ac:chgData name="imada seiya is" userId="4e905a3c-6894-40a5-835b-f5c33d0a35a3" providerId="ADAL" clId="{85AF02C6-DDFD-49FE-85A9-BC235B223519}" dt="2025-06-18T04:32:27.454" v="23142" actId="1076"/>
          <ac:graphicFrameMkLst>
            <pc:docMk/>
            <pc:sldMk cId="2128126515" sldId="321"/>
            <ac:graphicFrameMk id="4" creationId="{ED32D236-F684-42D5-02BF-829B363343E7}"/>
          </ac:graphicFrameMkLst>
        </pc:graphicFrameChg>
        <pc:graphicFrameChg chg="add mod">
          <ac:chgData name="imada seiya is" userId="4e905a3c-6894-40a5-835b-f5c33d0a35a3" providerId="ADAL" clId="{85AF02C6-DDFD-49FE-85A9-BC235B223519}" dt="2025-06-18T04:34:39.596" v="23215" actId="1076"/>
          <ac:graphicFrameMkLst>
            <pc:docMk/>
            <pc:sldMk cId="2128126515" sldId="321"/>
            <ac:graphicFrameMk id="6" creationId="{7F412489-AEA2-5AB2-42EB-66F72C39E6B7}"/>
          </ac:graphicFrameMkLst>
        </pc:graphicFrameChg>
        <pc:graphicFrameChg chg="add mod">
          <ac:chgData name="imada seiya is" userId="4e905a3c-6894-40a5-835b-f5c33d0a35a3" providerId="ADAL" clId="{85AF02C6-DDFD-49FE-85A9-BC235B223519}" dt="2025-06-18T04:32:27.454" v="23142" actId="1076"/>
          <ac:graphicFrameMkLst>
            <pc:docMk/>
            <pc:sldMk cId="2128126515" sldId="321"/>
            <ac:graphicFrameMk id="8" creationId="{2B8395D6-A430-AB69-27E3-698DE1D0E434}"/>
          </ac:graphicFrameMkLst>
        </pc:graphicFrameChg>
        <pc:graphicFrameChg chg="add mod">
          <ac:chgData name="imada seiya is" userId="4e905a3c-6894-40a5-835b-f5c33d0a35a3" providerId="ADAL" clId="{85AF02C6-DDFD-49FE-85A9-BC235B223519}" dt="2025-06-18T04:34:29.107" v="23210" actId="571"/>
          <ac:graphicFrameMkLst>
            <pc:docMk/>
            <pc:sldMk cId="2128126515" sldId="321"/>
            <ac:graphicFrameMk id="16" creationId="{A997CA34-F1E6-574E-9355-FFF8BB863415}"/>
          </ac:graphicFrameMkLst>
        </pc:graphicFrameChg>
        <pc:picChg chg="mod">
          <ac:chgData name="imada seiya is" userId="4e905a3c-6894-40a5-835b-f5c33d0a35a3" providerId="ADAL" clId="{85AF02C6-DDFD-49FE-85A9-BC235B223519}" dt="2025-06-18T04:35:59.655" v="23240" actId="1076"/>
          <ac:picMkLst>
            <pc:docMk/>
            <pc:sldMk cId="2128126515" sldId="321"/>
            <ac:picMk id="5" creationId="{DAAB3A5F-AF5D-6A50-B6B7-7C2A6F59BACE}"/>
          </ac:picMkLst>
        </pc:picChg>
        <pc:picChg chg="add del mod">
          <ac:chgData name="imada seiya is" userId="4e905a3c-6894-40a5-835b-f5c33d0a35a3" providerId="ADAL" clId="{85AF02C6-DDFD-49FE-85A9-BC235B223519}" dt="2025-06-12T06:09:50.236" v="20900" actId="478"/>
          <ac:picMkLst>
            <pc:docMk/>
            <pc:sldMk cId="2128126515" sldId="321"/>
            <ac:picMk id="33" creationId="{C8AFBB09-5DF5-F00F-F2B3-EA7D493F7F44}"/>
          </ac:picMkLst>
        </pc:picChg>
      </pc:sldChg>
      <pc:sldChg chg="addSp delSp modSp add mod ord modShow modNotesTx">
        <pc:chgData name="imada seiya is" userId="4e905a3c-6894-40a5-835b-f5c33d0a35a3" providerId="ADAL" clId="{85AF02C6-DDFD-49FE-85A9-BC235B223519}" dt="2025-06-12T08:43:25.224" v="22857"/>
        <pc:sldMkLst>
          <pc:docMk/>
          <pc:sldMk cId="2324696550" sldId="322"/>
        </pc:sldMkLst>
        <pc:spChg chg="add mod">
          <ac:chgData name="imada seiya is" userId="4e905a3c-6894-40a5-835b-f5c33d0a35a3" providerId="ADAL" clId="{85AF02C6-DDFD-49FE-85A9-BC235B223519}" dt="2025-06-12T04:48:19.302" v="20043" actId="1076"/>
          <ac:spMkLst>
            <pc:docMk/>
            <pc:sldMk cId="2324696550" sldId="322"/>
            <ac:spMk id="3" creationId="{67E6561D-05F4-533C-29BC-B88B80721FF8}"/>
          </ac:spMkLst>
        </pc:spChg>
        <pc:spChg chg="mod">
          <ac:chgData name="imada seiya is" userId="4e905a3c-6894-40a5-835b-f5c33d0a35a3" providerId="ADAL" clId="{85AF02C6-DDFD-49FE-85A9-BC235B223519}" dt="2025-06-12T04:50:52.105" v="20092" actId="207"/>
          <ac:spMkLst>
            <pc:docMk/>
            <pc:sldMk cId="2324696550" sldId="322"/>
            <ac:spMk id="5" creationId="{D9D12697-329A-8CAB-273A-A40E656A2B1C}"/>
          </ac:spMkLst>
        </pc:spChg>
        <pc:spChg chg="mod">
          <ac:chgData name="imada seiya is" userId="4e905a3c-6894-40a5-835b-f5c33d0a35a3" providerId="ADAL" clId="{85AF02C6-DDFD-49FE-85A9-BC235B223519}" dt="2025-06-12T04:44:42.567" v="19777" actId="20577"/>
          <ac:spMkLst>
            <pc:docMk/>
            <pc:sldMk cId="2324696550" sldId="322"/>
            <ac:spMk id="6" creationId="{C9EC4266-1D72-BBD0-465B-C78537E6AC83}"/>
          </ac:spMkLst>
        </pc:spChg>
        <pc:spChg chg="add mod">
          <ac:chgData name="imada seiya is" userId="4e905a3c-6894-40a5-835b-f5c33d0a35a3" providerId="ADAL" clId="{85AF02C6-DDFD-49FE-85A9-BC235B223519}" dt="2025-06-12T04:48:19.302" v="20043" actId="1076"/>
          <ac:spMkLst>
            <pc:docMk/>
            <pc:sldMk cId="2324696550" sldId="322"/>
            <ac:spMk id="7" creationId="{7C8DC578-C01E-EC13-DF7C-2BA53EB47E41}"/>
          </ac:spMkLst>
        </pc:spChg>
        <pc:spChg chg="add mod">
          <ac:chgData name="imada seiya is" userId="4e905a3c-6894-40a5-835b-f5c33d0a35a3" providerId="ADAL" clId="{85AF02C6-DDFD-49FE-85A9-BC235B223519}" dt="2025-06-12T04:48:19.302" v="20043" actId="1076"/>
          <ac:spMkLst>
            <pc:docMk/>
            <pc:sldMk cId="2324696550" sldId="322"/>
            <ac:spMk id="9" creationId="{013F86D3-5C8F-1D6D-884F-2ED875A83B85}"/>
          </ac:spMkLst>
        </pc:spChg>
        <pc:spChg chg="add mod">
          <ac:chgData name="imada seiya is" userId="4e905a3c-6894-40a5-835b-f5c33d0a35a3" providerId="ADAL" clId="{85AF02C6-DDFD-49FE-85A9-BC235B223519}" dt="2025-06-12T04:48:19.302" v="20043" actId="1076"/>
          <ac:spMkLst>
            <pc:docMk/>
            <pc:sldMk cId="2324696550" sldId="322"/>
            <ac:spMk id="10" creationId="{75E1FBF4-7A2C-7BD9-8001-7578CF831F7B}"/>
          </ac:spMkLst>
        </pc:spChg>
        <pc:spChg chg="add mod">
          <ac:chgData name="imada seiya is" userId="4e905a3c-6894-40a5-835b-f5c33d0a35a3" providerId="ADAL" clId="{85AF02C6-DDFD-49FE-85A9-BC235B223519}" dt="2025-06-12T04:48:19.302" v="20043" actId="1076"/>
          <ac:spMkLst>
            <pc:docMk/>
            <pc:sldMk cId="2324696550" sldId="322"/>
            <ac:spMk id="11" creationId="{2C0DA292-E5D6-B34E-6FA8-34F4313494DA}"/>
          </ac:spMkLst>
        </pc:spChg>
        <pc:spChg chg="add mod">
          <ac:chgData name="imada seiya is" userId="4e905a3c-6894-40a5-835b-f5c33d0a35a3" providerId="ADAL" clId="{85AF02C6-DDFD-49FE-85A9-BC235B223519}" dt="2025-06-12T04:48:30.257" v="20044" actId="207"/>
          <ac:spMkLst>
            <pc:docMk/>
            <pc:sldMk cId="2324696550" sldId="322"/>
            <ac:spMk id="12" creationId="{A73C2DC1-6667-8127-1D88-73FDBC2FA342}"/>
          </ac:spMkLst>
        </pc:spChg>
        <pc:spChg chg="add mod">
          <ac:chgData name="imada seiya is" userId="4e905a3c-6894-40a5-835b-f5c33d0a35a3" providerId="ADAL" clId="{85AF02C6-DDFD-49FE-85A9-BC235B223519}" dt="2025-06-12T04:48:04.269" v="20040" actId="1076"/>
          <ac:spMkLst>
            <pc:docMk/>
            <pc:sldMk cId="2324696550" sldId="322"/>
            <ac:spMk id="13" creationId="{54198B55-AF76-527E-4592-2E26DEE37897}"/>
          </ac:spMkLst>
        </pc:spChg>
        <pc:spChg chg="add mod">
          <ac:chgData name="imada seiya is" userId="4e905a3c-6894-40a5-835b-f5c33d0a35a3" providerId="ADAL" clId="{85AF02C6-DDFD-49FE-85A9-BC235B223519}" dt="2025-06-12T04:48:34.209" v="20045" actId="207"/>
          <ac:spMkLst>
            <pc:docMk/>
            <pc:sldMk cId="2324696550" sldId="322"/>
            <ac:spMk id="14" creationId="{6709F26C-76D9-6B2F-AC2A-2CFBD2C32738}"/>
          </ac:spMkLst>
        </pc:spChg>
        <pc:spChg chg="add mod">
          <ac:chgData name="imada seiya is" userId="4e905a3c-6894-40a5-835b-f5c33d0a35a3" providerId="ADAL" clId="{85AF02C6-DDFD-49FE-85A9-BC235B223519}" dt="2025-06-12T04:48:04.269" v="20040" actId="1076"/>
          <ac:spMkLst>
            <pc:docMk/>
            <pc:sldMk cId="2324696550" sldId="322"/>
            <ac:spMk id="15" creationId="{07821445-1FEE-E5FC-7F8A-70992728BF6E}"/>
          </ac:spMkLst>
        </pc:spChg>
        <pc:spChg chg="add mod">
          <ac:chgData name="imada seiya is" userId="4e905a3c-6894-40a5-835b-f5c33d0a35a3" providerId="ADAL" clId="{85AF02C6-DDFD-49FE-85A9-BC235B223519}" dt="2025-06-12T04:48:39.851" v="20046" actId="207"/>
          <ac:spMkLst>
            <pc:docMk/>
            <pc:sldMk cId="2324696550" sldId="322"/>
            <ac:spMk id="16" creationId="{ECCDE58F-C1D6-B532-9106-939BCBA3A129}"/>
          </ac:spMkLst>
        </pc:spChg>
        <pc:spChg chg="add mod">
          <ac:chgData name="imada seiya is" userId="4e905a3c-6894-40a5-835b-f5c33d0a35a3" providerId="ADAL" clId="{85AF02C6-DDFD-49FE-85A9-BC235B223519}" dt="2025-06-12T04:48:04.269" v="20040" actId="1076"/>
          <ac:spMkLst>
            <pc:docMk/>
            <pc:sldMk cId="2324696550" sldId="322"/>
            <ac:spMk id="18" creationId="{9742A2E2-A334-7AF0-E05E-315692C25C0B}"/>
          </ac:spMkLst>
        </pc:spChg>
        <pc:spChg chg="add mod">
          <ac:chgData name="imada seiya is" userId="4e905a3c-6894-40a5-835b-f5c33d0a35a3" providerId="ADAL" clId="{85AF02C6-DDFD-49FE-85A9-BC235B223519}" dt="2025-06-12T04:48:04.269" v="20040" actId="1076"/>
          <ac:spMkLst>
            <pc:docMk/>
            <pc:sldMk cId="2324696550" sldId="322"/>
            <ac:spMk id="19" creationId="{6961535E-DFEC-DE7E-6D59-B86A40778150}"/>
          </ac:spMkLst>
        </pc:spChg>
        <pc:spChg chg="add mod">
          <ac:chgData name="imada seiya is" userId="4e905a3c-6894-40a5-835b-f5c33d0a35a3" providerId="ADAL" clId="{85AF02C6-DDFD-49FE-85A9-BC235B223519}" dt="2025-06-12T04:48:04.269" v="20040" actId="1076"/>
          <ac:spMkLst>
            <pc:docMk/>
            <pc:sldMk cId="2324696550" sldId="322"/>
            <ac:spMk id="20" creationId="{6FC46D42-3F44-1555-706F-02629E834209}"/>
          </ac:spMkLst>
        </pc:spChg>
        <pc:graphicFrameChg chg="add mod">
          <ac:chgData name="imada seiya is" userId="4e905a3c-6894-40a5-835b-f5c33d0a35a3" providerId="ADAL" clId="{85AF02C6-DDFD-49FE-85A9-BC235B223519}" dt="2025-06-12T04:48:19.302" v="20043" actId="1076"/>
          <ac:graphicFrameMkLst>
            <pc:docMk/>
            <pc:sldMk cId="2324696550" sldId="322"/>
            <ac:graphicFrameMk id="2" creationId="{E4BEADB0-0680-C7B1-CC23-85C7F0ECAC68}"/>
          </ac:graphicFrameMkLst>
        </pc:graphicFrameChg>
        <pc:graphicFrameChg chg="del modGraphic">
          <ac:chgData name="imada seiya is" userId="4e905a3c-6894-40a5-835b-f5c33d0a35a3" providerId="ADAL" clId="{85AF02C6-DDFD-49FE-85A9-BC235B223519}" dt="2025-06-12T04:44:37.493" v="19775" actId="478"/>
          <ac:graphicFrameMkLst>
            <pc:docMk/>
            <pc:sldMk cId="2324696550" sldId="322"/>
            <ac:graphicFrameMk id="8" creationId="{584F1E42-0B2F-B0D3-E41F-7A8B4861159A}"/>
          </ac:graphicFrameMkLst>
        </pc:graphicFrameChg>
      </pc:sldChg>
      <pc:sldChg chg="addSp delSp modSp add mod ord modShow modNotesTx">
        <pc:chgData name="imada seiya is" userId="4e905a3c-6894-40a5-835b-f5c33d0a35a3" providerId="ADAL" clId="{85AF02C6-DDFD-49FE-85A9-BC235B223519}" dt="2025-06-12T08:43:25.224" v="22857"/>
        <pc:sldMkLst>
          <pc:docMk/>
          <pc:sldMk cId="118724016" sldId="323"/>
        </pc:sldMkLst>
        <pc:spChg chg="mod">
          <ac:chgData name="imada seiya is" userId="4e905a3c-6894-40a5-835b-f5c33d0a35a3" providerId="ADAL" clId="{85AF02C6-DDFD-49FE-85A9-BC235B223519}" dt="2025-06-12T05:03:46.046" v="20406" actId="1076"/>
          <ac:spMkLst>
            <pc:docMk/>
            <pc:sldMk cId="118724016" sldId="323"/>
            <ac:spMk id="3" creationId="{67E6561D-05F4-533C-29BC-B88B80721FF8}"/>
          </ac:spMkLst>
        </pc:spChg>
        <pc:spChg chg="mod">
          <ac:chgData name="imada seiya is" userId="4e905a3c-6894-40a5-835b-f5c33d0a35a3" providerId="ADAL" clId="{85AF02C6-DDFD-49FE-85A9-BC235B223519}" dt="2025-06-12T05:03:54.491" v="20408" actId="1076"/>
          <ac:spMkLst>
            <pc:docMk/>
            <pc:sldMk cId="118724016" sldId="323"/>
            <ac:spMk id="5" creationId="{D9D12697-329A-8CAB-273A-A40E656A2B1C}"/>
          </ac:spMkLst>
        </pc:spChg>
        <pc:spChg chg="mod">
          <ac:chgData name="imada seiya is" userId="4e905a3c-6894-40a5-835b-f5c33d0a35a3" providerId="ADAL" clId="{85AF02C6-DDFD-49FE-85A9-BC235B223519}" dt="2025-06-12T07:24:57.248" v="21320" actId="14100"/>
          <ac:spMkLst>
            <pc:docMk/>
            <pc:sldMk cId="118724016" sldId="323"/>
            <ac:spMk id="6" creationId="{C9EC4266-1D72-BBD0-465B-C78537E6AC83}"/>
          </ac:spMkLst>
        </pc:spChg>
        <pc:spChg chg="mod">
          <ac:chgData name="imada seiya is" userId="4e905a3c-6894-40a5-835b-f5c33d0a35a3" providerId="ADAL" clId="{85AF02C6-DDFD-49FE-85A9-BC235B223519}" dt="2025-06-12T05:03:30.687" v="20400" actId="12789"/>
          <ac:spMkLst>
            <pc:docMk/>
            <pc:sldMk cId="118724016" sldId="323"/>
            <ac:spMk id="7" creationId="{7C8DC578-C01E-EC13-DF7C-2BA53EB47E41}"/>
          </ac:spMkLst>
        </pc:spChg>
        <pc:spChg chg="mod">
          <ac:chgData name="imada seiya is" userId="4e905a3c-6894-40a5-835b-f5c33d0a35a3" providerId="ADAL" clId="{85AF02C6-DDFD-49FE-85A9-BC235B223519}" dt="2025-06-12T04:58:30.099" v="20235" actId="1076"/>
          <ac:spMkLst>
            <pc:docMk/>
            <pc:sldMk cId="118724016" sldId="323"/>
            <ac:spMk id="9" creationId="{013F86D3-5C8F-1D6D-884F-2ED875A83B85}"/>
          </ac:spMkLst>
        </pc:spChg>
        <pc:spChg chg="mod">
          <ac:chgData name="imada seiya is" userId="4e905a3c-6894-40a5-835b-f5c33d0a35a3" providerId="ADAL" clId="{85AF02C6-DDFD-49FE-85A9-BC235B223519}" dt="2025-06-12T05:00:09.238" v="20286" actId="20577"/>
          <ac:spMkLst>
            <pc:docMk/>
            <pc:sldMk cId="118724016" sldId="323"/>
            <ac:spMk id="10" creationId="{75E1FBF4-7A2C-7BD9-8001-7578CF831F7B}"/>
          </ac:spMkLst>
        </pc:spChg>
        <pc:spChg chg="mod">
          <ac:chgData name="imada seiya is" userId="4e905a3c-6894-40a5-835b-f5c33d0a35a3" providerId="ADAL" clId="{85AF02C6-DDFD-49FE-85A9-BC235B223519}" dt="2025-06-12T05:02:21.587" v="20362" actId="20577"/>
          <ac:spMkLst>
            <pc:docMk/>
            <pc:sldMk cId="118724016" sldId="323"/>
            <ac:spMk id="11" creationId="{2C0DA292-E5D6-B34E-6FA8-34F4313494DA}"/>
          </ac:spMkLst>
        </pc:spChg>
        <pc:spChg chg="mod">
          <ac:chgData name="imada seiya is" userId="4e905a3c-6894-40a5-835b-f5c33d0a35a3" providerId="ADAL" clId="{85AF02C6-DDFD-49FE-85A9-BC235B223519}" dt="2025-06-12T04:58:35.333" v="20236" actId="207"/>
          <ac:spMkLst>
            <pc:docMk/>
            <pc:sldMk cId="118724016" sldId="323"/>
            <ac:spMk id="12" creationId="{A73C2DC1-6667-8127-1D88-73FDBC2FA342}"/>
          </ac:spMkLst>
        </pc:spChg>
        <pc:spChg chg="mod">
          <ac:chgData name="imada seiya is" userId="4e905a3c-6894-40a5-835b-f5c33d0a35a3" providerId="ADAL" clId="{85AF02C6-DDFD-49FE-85A9-BC235B223519}" dt="2025-06-12T04:58:49.682" v="20240" actId="1076"/>
          <ac:spMkLst>
            <pc:docMk/>
            <pc:sldMk cId="118724016" sldId="323"/>
            <ac:spMk id="13" creationId="{54198B55-AF76-527E-4592-2E26DEE37897}"/>
          </ac:spMkLst>
        </pc:spChg>
        <pc:spChg chg="mod">
          <ac:chgData name="imada seiya is" userId="4e905a3c-6894-40a5-835b-f5c33d0a35a3" providerId="ADAL" clId="{85AF02C6-DDFD-49FE-85A9-BC235B223519}" dt="2025-06-12T04:58:39.738" v="20237" actId="207"/>
          <ac:spMkLst>
            <pc:docMk/>
            <pc:sldMk cId="118724016" sldId="323"/>
            <ac:spMk id="14" creationId="{6709F26C-76D9-6B2F-AC2A-2CFBD2C32738}"/>
          </ac:spMkLst>
        </pc:spChg>
        <pc:spChg chg="mod">
          <ac:chgData name="imada seiya is" userId="4e905a3c-6894-40a5-835b-f5c33d0a35a3" providerId="ADAL" clId="{85AF02C6-DDFD-49FE-85A9-BC235B223519}" dt="2025-06-12T04:59:37.716" v="20268" actId="20577"/>
          <ac:spMkLst>
            <pc:docMk/>
            <pc:sldMk cId="118724016" sldId="323"/>
            <ac:spMk id="15" creationId="{07821445-1FEE-E5FC-7F8A-70992728BF6E}"/>
          </ac:spMkLst>
        </pc:spChg>
        <pc:spChg chg="mod">
          <ac:chgData name="imada seiya is" userId="4e905a3c-6894-40a5-835b-f5c33d0a35a3" providerId="ADAL" clId="{85AF02C6-DDFD-49FE-85A9-BC235B223519}" dt="2025-06-12T04:58:43.916" v="20238" actId="207"/>
          <ac:spMkLst>
            <pc:docMk/>
            <pc:sldMk cId="118724016" sldId="323"/>
            <ac:spMk id="16" creationId="{ECCDE58F-C1D6-B532-9106-939BCBA3A129}"/>
          </ac:spMkLst>
        </pc:spChg>
        <pc:spChg chg="mod">
          <ac:chgData name="imada seiya is" userId="4e905a3c-6894-40a5-835b-f5c33d0a35a3" providerId="ADAL" clId="{85AF02C6-DDFD-49FE-85A9-BC235B223519}" dt="2025-06-12T04:59:27.171" v="20249" actId="20577"/>
          <ac:spMkLst>
            <pc:docMk/>
            <pc:sldMk cId="118724016" sldId="323"/>
            <ac:spMk id="18" creationId="{9742A2E2-A334-7AF0-E05E-315692C25C0B}"/>
          </ac:spMkLst>
        </pc:spChg>
        <pc:graphicFrameChg chg="del">
          <ac:chgData name="imada seiya is" userId="4e905a3c-6894-40a5-835b-f5c33d0a35a3" providerId="ADAL" clId="{85AF02C6-DDFD-49FE-85A9-BC235B223519}" dt="2025-06-12T04:57:39.320" v="20221" actId="478"/>
          <ac:graphicFrameMkLst>
            <pc:docMk/>
            <pc:sldMk cId="118724016" sldId="323"/>
            <ac:graphicFrameMk id="2" creationId="{E4BEADB0-0680-C7B1-CC23-85C7F0ECAC68}"/>
          </ac:graphicFrameMkLst>
        </pc:graphicFrameChg>
        <pc:graphicFrameChg chg="add mod">
          <ac:chgData name="imada seiya is" userId="4e905a3c-6894-40a5-835b-f5c33d0a35a3" providerId="ADAL" clId="{85AF02C6-DDFD-49FE-85A9-BC235B223519}" dt="2025-06-12T05:03:37.719" v="20402"/>
          <ac:graphicFrameMkLst>
            <pc:docMk/>
            <pc:sldMk cId="118724016" sldId="323"/>
            <ac:graphicFrameMk id="8" creationId="{A32F54CF-63B9-EE84-8EB6-AA90C80DA830}"/>
          </ac:graphicFrameMkLst>
        </pc:graphicFrameChg>
      </pc:sldChg>
      <pc:sldChg chg="addSp delSp modSp new mod modNotesTx">
        <pc:chgData name="imada seiya is" userId="4e905a3c-6894-40a5-835b-f5c33d0a35a3" providerId="ADAL" clId="{85AF02C6-DDFD-49FE-85A9-BC235B223519}" dt="2025-06-29T10:42:32.501" v="26396" actId="20577"/>
        <pc:sldMkLst>
          <pc:docMk/>
          <pc:sldMk cId="1220255362" sldId="324"/>
        </pc:sldMkLst>
        <pc:spChg chg="add mod">
          <ac:chgData name="imada seiya is" userId="4e905a3c-6894-40a5-835b-f5c33d0a35a3" providerId="ADAL" clId="{85AF02C6-DDFD-49FE-85A9-BC235B223519}" dt="2025-06-12T05:05:47.023" v="20464" actId="58"/>
          <ac:spMkLst>
            <pc:docMk/>
            <pc:sldMk cId="1220255362" sldId="324"/>
            <ac:spMk id="2" creationId="{04E10B30-CD2B-B482-A315-CF907A207958}"/>
          </ac:spMkLst>
        </pc:spChg>
        <pc:spChg chg="add mod">
          <ac:chgData name="imada seiya is" userId="4e905a3c-6894-40a5-835b-f5c33d0a35a3" providerId="ADAL" clId="{85AF02C6-DDFD-49FE-85A9-BC235B223519}" dt="2025-06-29T10:42:32.501" v="26396" actId="20577"/>
          <ac:spMkLst>
            <pc:docMk/>
            <pc:sldMk cId="1220255362" sldId="324"/>
            <ac:spMk id="3" creationId="{AFBB4FA6-BF17-EB39-921B-87A5530499B1}"/>
          </ac:spMkLst>
        </pc:spChg>
        <pc:spChg chg="add mod">
          <ac:chgData name="imada seiya is" userId="4e905a3c-6894-40a5-835b-f5c33d0a35a3" providerId="ADAL" clId="{85AF02C6-DDFD-49FE-85A9-BC235B223519}" dt="2025-06-18T05:48:32.891" v="23464"/>
          <ac:spMkLst>
            <pc:docMk/>
            <pc:sldMk cId="1220255362" sldId="324"/>
            <ac:spMk id="5" creationId="{82689D58-4C77-C711-B0AE-4957A175156E}"/>
          </ac:spMkLst>
        </pc:spChg>
        <pc:spChg chg="add mod">
          <ac:chgData name="imada seiya is" userId="4e905a3c-6894-40a5-835b-f5c33d0a35a3" providerId="ADAL" clId="{85AF02C6-DDFD-49FE-85A9-BC235B223519}" dt="2025-06-18T05:48:32.891" v="23464"/>
          <ac:spMkLst>
            <pc:docMk/>
            <pc:sldMk cId="1220255362" sldId="324"/>
            <ac:spMk id="6" creationId="{2F36D4C6-60FF-CA8F-7162-C72DADC8716D}"/>
          </ac:spMkLst>
        </pc:spChg>
        <pc:spChg chg="add del mod">
          <ac:chgData name="imada seiya is" userId="4e905a3c-6894-40a5-835b-f5c33d0a35a3" providerId="ADAL" clId="{85AF02C6-DDFD-49FE-85A9-BC235B223519}" dt="2025-06-12T05:20:34.762" v="20523" actId="21"/>
          <ac:spMkLst>
            <pc:docMk/>
            <pc:sldMk cId="1220255362" sldId="324"/>
            <ac:spMk id="6" creationId="{42452958-C094-4414-6C82-D42D736D63F6}"/>
          </ac:spMkLst>
        </pc:spChg>
        <pc:spChg chg="add mod ord">
          <ac:chgData name="imada seiya is" userId="4e905a3c-6894-40a5-835b-f5c33d0a35a3" providerId="ADAL" clId="{85AF02C6-DDFD-49FE-85A9-BC235B223519}" dt="2025-06-25T09:47:00.256" v="24078" actId="1076"/>
          <ac:spMkLst>
            <pc:docMk/>
            <pc:sldMk cId="1220255362" sldId="324"/>
            <ac:spMk id="7" creationId="{42452958-C094-4414-6C82-D42D736D63F6}"/>
          </ac:spMkLst>
        </pc:spChg>
        <pc:spChg chg="add mod">
          <ac:chgData name="imada seiya is" userId="4e905a3c-6894-40a5-835b-f5c33d0a35a3" providerId="ADAL" clId="{85AF02C6-DDFD-49FE-85A9-BC235B223519}" dt="2025-06-18T05:48:32.891" v="23464"/>
          <ac:spMkLst>
            <pc:docMk/>
            <pc:sldMk cId="1220255362" sldId="324"/>
            <ac:spMk id="8" creationId="{5B88D816-EC0C-B091-901B-5D9416AA394A}"/>
          </ac:spMkLst>
        </pc:spChg>
        <pc:spChg chg="add del mod">
          <ac:chgData name="imada seiya is" userId="4e905a3c-6894-40a5-835b-f5c33d0a35a3" providerId="ADAL" clId="{85AF02C6-DDFD-49FE-85A9-BC235B223519}" dt="2025-06-12T05:22:23.744" v="20555" actId="478"/>
          <ac:spMkLst>
            <pc:docMk/>
            <pc:sldMk cId="1220255362" sldId="324"/>
            <ac:spMk id="9" creationId="{40B34123-0124-AC49-9AC2-E397B733FD72}"/>
          </ac:spMkLst>
        </pc:spChg>
        <pc:spChg chg="add mod">
          <ac:chgData name="imada seiya is" userId="4e905a3c-6894-40a5-835b-f5c33d0a35a3" providerId="ADAL" clId="{85AF02C6-DDFD-49FE-85A9-BC235B223519}" dt="2025-06-18T05:48:32.891" v="23464"/>
          <ac:spMkLst>
            <pc:docMk/>
            <pc:sldMk cId="1220255362" sldId="324"/>
            <ac:spMk id="9" creationId="{4A85B606-02B2-B886-24F7-AB6CF9EA0035}"/>
          </ac:spMkLst>
        </pc:spChg>
        <pc:spChg chg="add mod">
          <ac:chgData name="imada seiya is" userId="4e905a3c-6894-40a5-835b-f5c33d0a35a3" providerId="ADAL" clId="{85AF02C6-DDFD-49FE-85A9-BC235B223519}" dt="2025-06-18T05:48:32.891" v="23464"/>
          <ac:spMkLst>
            <pc:docMk/>
            <pc:sldMk cId="1220255362" sldId="324"/>
            <ac:spMk id="10" creationId="{ABD3881B-80FD-A0BA-CAE2-D4544B7C05D1}"/>
          </ac:spMkLst>
        </pc:spChg>
        <pc:spChg chg="add del mod">
          <ac:chgData name="imada seiya is" userId="4e905a3c-6894-40a5-835b-f5c33d0a35a3" providerId="ADAL" clId="{85AF02C6-DDFD-49FE-85A9-BC235B223519}" dt="2025-06-12T05:23:03.001" v="20566" actId="21"/>
          <ac:spMkLst>
            <pc:docMk/>
            <pc:sldMk cId="1220255362" sldId="324"/>
            <ac:spMk id="11" creationId="{0D29F2EC-AD8B-7952-68D4-4FF60DDE18B8}"/>
          </ac:spMkLst>
        </pc:spChg>
        <pc:spChg chg="add mod">
          <ac:chgData name="imada seiya is" userId="4e905a3c-6894-40a5-835b-f5c33d0a35a3" providerId="ADAL" clId="{85AF02C6-DDFD-49FE-85A9-BC235B223519}" dt="2025-06-18T05:48:32.891" v="23464"/>
          <ac:spMkLst>
            <pc:docMk/>
            <pc:sldMk cId="1220255362" sldId="324"/>
            <ac:spMk id="11" creationId="{40513F43-37EA-2AC5-6E78-9BEDAE08E20E}"/>
          </ac:spMkLst>
        </pc:spChg>
        <pc:spChg chg="add mod">
          <ac:chgData name="imada seiya is" userId="4e905a3c-6894-40a5-835b-f5c33d0a35a3" providerId="ADAL" clId="{85AF02C6-DDFD-49FE-85A9-BC235B223519}" dt="2025-06-25T09:47:27.807" v="24081" actId="58"/>
          <ac:spMkLst>
            <pc:docMk/>
            <pc:sldMk cId="1220255362" sldId="324"/>
            <ac:spMk id="12" creationId="{0D29F2EC-AD8B-7952-68D4-4FF60DDE18B8}"/>
          </ac:spMkLst>
        </pc:spChg>
        <pc:spChg chg="add mod">
          <ac:chgData name="imada seiya is" userId="4e905a3c-6894-40a5-835b-f5c33d0a35a3" providerId="ADAL" clId="{85AF02C6-DDFD-49FE-85A9-BC235B223519}" dt="2025-06-18T05:48:32.891" v="23464"/>
          <ac:spMkLst>
            <pc:docMk/>
            <pc:sldMk cId="1220255362" sldId="324"/>
            <ac:spMk id="13" creationId="{50DD71B8-A004-E59C-0228-6D66FE812E64}"/>
          </ac:spMkLst>
        </pc:spChg>
        <pc:spChg chg="add mod">
          <ac:chgData name="imada seiya is" userId="4e905a3c-6894-40a5-835b-f5c33d0a35a3" providerId="ADAL" clId="{85AF02C6-DDFD-49FE-85A9-BC235B223519}" dt="2025-06-18T05:48:32.891" v="23464"/>
          <ac:spMkLst>
            <pc:docMk/>
            <pc:sldMk cId="1220255362" sldId="324"/>
            <ac:spMk id="14" creationId="{FFBC683B-41A8-7FAD-E481-0C7D5E6A3164}"/>
          </ac:spMkLst>
        </pc:spChg>
        <pc:spChg chg="add mod">
          <ac:chgData name="imada seiya is" userId="4e905a3c-6894-40a5-835b-f5c33d0a35a3" providerId="ADAL" clId="{85AF02C6-DDFD-49FE-85A9-BC235B223519}" dt="2025-06-18T05:48:32.891" v="23464"/>
          <ac:spMkLst>
            <pc:docMk/>
            <pc:sldMk cId="1220255362" sldId="324"/>
            <ac:spMk id="15" creationId="{EE533857-C5F7-6F04-5752-CA15586B51AC}"/>
          </ac:spMkLst>
        </pc:spChg>
        <pc:spChg chg="add mod">
          <ac:chgData name="imada seiya is" userId="4e905a3c-6894-40a5-835b-f5c33d0a35a3" providerId="ADAL" clId="{85AF02C6-DDFD-49FE-85A9-BC235B223519}" dt="2025-06-18T05:48:32.891" v="23464"/>
          <ac:spMkLst>
            <pc:docMk/>
            <pc:sldMk cId="1220255362" sldId="324"/>
            <ac:spMk id="16" creationId="{8C98DAFA-FDFE-7E42-FCAA-DA5A9CC1FB16}"/>
          </ac:spMkLst>
        </pc:spChg>
        <pc:spChg chg="add mod">
          <ac:chgData name="imada seiya is" userId="4e905a3c-6894-40a5-835b-f5c33d0a35a3" providerId="ADAL" clId="{85AF02C6-DDFD-49FE-85A9-BC235B223519}" dt="2025-06-18T05:48:32.891" v="23464"/>
          <ac:spMkLst>
            <pc:docMk/>
            <pc:sldMk cId="1220255362" sldId="324"/>
            <ac:spMk id="17" creationId="{E4CA5AD0-C50A-D1C9-DAF8-C5E4C23DFA3D}"/>
          </ac:spMkLst>
        </pc:spChg>
        <pc:spChg chg="add mod">
          <ac:chgData name="imada seiya is" userId="4e905a3c-6894-40a5-835b-f5c33d0a35a3" providerId="ADAL" clId="{85AF02C6-DDFD-49FE-85A9-BC235B223519}" dt="2025-06-18T05:48:32.891" v="23464"/>
          <ac:spMkLst>
            <pc:docMk/>
            <pc:sldMk cId="1220255362" sldId="324"/>
            <ac:spMk id="18" creationId="{D0050380-2D88-73B2-3404-4E2926CD5D54}"/>
          </ac:spMkLst>
        </pc:spChg>
        <pc:spChg chg="add mod">
          <ac:chgData name="imada seiya is" userId="4e905a3c-6894-40a5-835b-f5c33d0a35a3" providerId="ADAL" clId="{85AF02C6-DDFD-49FE-85A9-BC235B223519}" dt="2025-06-18T05:48:32.891" v="23464"/>
          <ac:spMkLst>
            <pc:docMk/>
            <pc:sldMk cId="1220255362" sldId="324"/>
            <ac:spMk id="19" creationId="{8ED7C899-FDD1-393F-3CC8-3950C9A1A4E2}"/>
          </ac:spMkLst>
        </pc:spChg>
        <pc:spChg chg="add mod">
          <ac:chgData name="imada seiya is" userId="4e905a3c-6894-40a5-835b-f5c33d0a35a3" providerId="ADAL" clId="{85AF02C6-DDFD-49FE-85A9-BC235B223519}" dt="2025-06-18T05:48:32.891" v="23464"/>
          <ac:spMkLst>
            <pc:docMk/>
            <pc:sldMk cId="1220255362" sldId="324"/>
            <ac:spMk id="20" creationId="{F81022A5-3DF6-5E1F-D918-3BC6B409A9EB}"/>
          </ac:spMkLst>
        </pc:spChg>
        <pc:spChg chg="add mod">
          <ac:chgData name="imada seiya is" userId="4e905a3c-6894-40a5-835b-f5c33d0a35a3" providerId="ADAL" clId="{85AF02C6-DDFD-49FE-85A9-BC235B223519}" dt="2025-06-18T05:48:32.891" v="23464"/>
          <ac:spMkLst>
            <pc:docMk/>
            <pc:sldMk cId="1220255362" sldId="324"/>
            <ac:spMk id="21" creationId="{E95446D1-C94A-3AD4-72A5-BA90A9E104BA}"/>
          </ac:spMkLst>
        </pc:spChg>
        <pc:spChg chg="add mod">
          <ac:chgData name="imada seiya is" userId="4e905a3c-6894-40a5-835b-f5c33d0a35a3" providerId="ADAL" clId="{85AF02C6-DDFD-49FE-85A9-BC235B223519}" dt="2025-06-18T05:48:32.891" v="23464"/>
          <ac:spMkLst>
            <pc:docMk/>
            <pc:sldMk cId="1220255362" sldId="324"/>
            <ac:spMk id="22" creationId="{8B003476-B0ED-E2E2-A13E-7F72BA5DBD9D}"/>
          </ac:spMkLst>
        </pc:spChg>
        <pc:spChg chg="add mod">
          <ac:chgData name="imada seiya is" userId="4e905a3c-6894-40a5-835b-f5c33d0a35a3" providerId="ADAL" clId="{85AF02C6-DDFD-49FE-85A9-BC235B223519}" dt="2025-06-18T05:48:32.891" v="23464"/>
          <ac:spMkLst>
            <pc:docMk/>
            <pc:sldMk cId="1220255362" sldId="324"/>
            <ac:spMk id="23" creationId="{F8C29503-8A26-A454-86BD-1BE409717B67}"/>
          </ac:spMkLst>
        </pc:spChg>
        <pc:spChg chg="add mod">
          <ac:chgData name="imada seiya is" userId="4e905a3c-6894-40a5-835b-f5c33d0a35a3" providerId="ADAL" clId="{85AF02C6-DDFD-49FE-85A9-BC235B223519}" dt="2025-06-18T05:48:32.891" v="23464"/>
          <ac:spMkLst>
            <pc:docMk/>
            <pc:sldMk cId="1220255362" sldId="324"/>
            <ac:spMk id="24" creationId="{392E3F92-F3B0-4C80-5D27-E9F2A320F03F}"/>
          </ac:spMkLst>
        </pc:spChg>
        <pc:graphicFrameChg chg="add mod">
          <ac:chgData name="imada seiya is" userId="4e905a3c-6894-40a5-835b-f5c33d0a35a3" providerId="ADAL" clId="{85AF02C6-DDFD-49FE-85A9-BC235B223519}" dt="2025-06-18T05:48:32.891" v="23464"/>
          <ac:graphicFrameMkLst>
            <pc:docMk/>
            <pc:sldMk cId="1220255362" sldId="324"/>
            <ac:graphicFrameMk id="3" creationId="{740B2495-668D-4091-DC7D-B7EA9B80868A}"/>
          </ac:graphicFrameMkLst>
        </pc:graphicFrameChg>
        <pc:picChg chg="add del mod">
          <ac:chgData name="imada seiya is" userId="4e905a3c-6894-40a5-835b-f5c33d0a35a3" providerId="ADAL" clId="{85AF02C6-DDFD-49FE-85A9-BC235B223519}" dt="2025-06-12T05:19:18.062" v="20498" actId="478"/>
          <ac:picMkLst>
            <pc:docMk/>
            <pc:sldMk cId="1220255362" sldId="324"/>
            <ac:picMk id="3" creationId="{BDDEF5FC-805E-B858-C627-36330422E211}"/>
          </ac:picMkLst>
        </pc:picChg>
        <pc:picChg chg="add del mod">
          <ac:chgData name="imada seiya is" userId="4e905a3c-6894-40a5-835b-f5c33d0a35a3" providerId="ADAL" clId="{85AF02C6-DDFD-49FE-85A9-BC235B223519}" dt="2025-06-18T05:35:57.955" v="23462" actId="478"/>
          <ac:picMkLst>
            <pc:docMk/>
            <pc:sldMk cId="1220255362" sldId="324"/>
            <ac:picMk id="4" creationId="{3D6A3753-9CA0-2166-48FD-52468C9332AA}"/>
          </ac:picMkLst>
        </pc:picChg>
        <pc:picChg chg="mod">
          <ac:chgData name="imada seiya is" userId="4e905a3c-6894-40a5-835b-f5c33d0a35a3" providerId="ADAL" clId="{85AF02C6-DDFD-49FE-85A9-BC235B223519}" dt="2025-06-18T05:48:58.048" v="23469" actId="1076"/>
          <ac:picMkLst>
            <pc:docMk/>
            <pc:sldMk cId="1220255362" sldId="324"/>
            <ac:picMk id="25" creationId="{5B0D8F38-210E-8E34-3B38-28DA7A9F1B9A}"/>
          </ac:picMkLst>
        </pc:picChg>
      </pc:sldChg>
      <pc:sldChg chg="addSp delSp modSp add mod modNotesTx">
        <pc:chgData name="imada seiya is" userId="4e905a3c-6894-40a5-835b-f5c33d0a35a3" providerId="ADAL" clId="{85AF02C6-DDFD-49FE-85A9-BC235B223519}" dt="2025-06-29T10:42:40.851" v="26404" actId="20577"/>
        <pc:sldMkLst>
          <pc:docMk/>
          <pc:sldMk cId="3681163622" sldId="325"/>
        </pc:sldMkLst>
        <pc:spChg chg="mod">
          <ac:chgData name="imada seiya is" userId="4e905a3c-6894-40a5-835b-f5c33d0a35a3" providerId="ADAL" clId="{85AF02C6-DDFD-49FE-85A9-BC235B223519}" dt="2025-06-12T05:41:46.139" v="20867" actId="20577"/>
          <ac:spMkLst>
            <pc:docMk/>
            <pc:sldMk cId="3681163622" sldId="325"/>
            <ac:spMk id="2" creationId="{04E10B30-CD2B-B482-A315-CF907A207958}"/>
          </ac:spMkLst>
        </pc:spChg>
        <pc:spChg chg="add mod">
          <ac:chgData name="imada seiya is" userId="4e905a3c-6894-40a5-835b-f5c33d0a35a3" providerId="ADAL" clId="{85AF02C6-DDFD-49FE-85A9-BC235B223519}" dt="2025-06-29T10:42:40.851" v="26404" actId="20577"/>
          <ac:spMkLst>
            <pc:docMk/>
            <pc:sldMk cId="3681163622" sldId="325"/>
            <ac:spMk id="3" creationId="{52FEA9EB-F4B9-EA13-6146-C9E3CFB6687D}"/>
          </ac:spMkLst>
        </pc:spChg>
        <pc:spChg chg="add del mod">
          <ac:chgData name="imada seiya is" userId="4e905a3c-6894-40a5-835b-f5c33d0a35a3" providerId="ADAL" clId="{85AF02C6-DDFD-49FE-85A9-BC235B223519}" dt="2025-06-25T09:48:23.202" v="24088" actId="478"/>
          <ac:spMkLst>
            <pc:docMk/>
            <pc:sldMk cId="3681163622" sldId="325"/>
            <ac:spMk id="3" creationId="{D0350F96-CE71-72D7-1CA2-5413A4284466}"/>
          </ac:spMkLst>
        </pc:spChg>
        <pc:spChg chg="add mod topLvl">
          <ac:chgData name="imada seiya is" userId="4e905a3c-6894-40a5-835b-f5c33d0a35a3" providerId="ADAL" clId="{85AF02C6-DDFD-49FE-85A9-BC235B223519}" dt="2025-06-26T14:55:14.764" v="25562" actId="1076"/>
          <ac:spMkLst>
            <pc:docMk/>
            <pc:sldMk cId="3681163622" sldId="325"/>
            <ac:spMk id="4" creationId="{71A30C93-2DF9-EE50-25D2-BB10FE5C1879}"/>
          </ac:spMkLst>
        </pc:spChg>
        <pc:spChg chg="add mod topLvl">
          <ac:chgData name="imada seiya is" userId="4e905a3c-6894-40a5-835b-f5c33d0a35a3" providerId="ADAL" clId="{85AF02C6-DDFD-49FE-85A9-BC235B223519}" dt="2025-06-26T14:55:14.764" v="25562" actId="1076"/>
          <ac:spMkLst>
            <pc:docMk/>
            <pc:sldMk cId="3681163622" sldId="325"/>
            <ac:spMk id="6" creationId="{9FEEC99B-E2DD-ABE6-9122-0B8163EB6A9E}"/>
          </ac:spMkLst>
        </pc:spChg>
        <pc:spChg chg="add del mod">
          <ac:chgData name="imada seiya is" userId="4e905a3c-6894-40a5-835b-f5c33d0a35a3" providerId="ADAL" clId="{85AF02C6-DDFD-49FE-85A9-BC235B223519}" dt="2025-06-25T09:48:30.131" v="24091" actId="478"/>
          <ac:spMkLst>
            <pc:docMk/>
            <pc:sldMk cId="3681163622" sldId="325"/>
            <ac:spMk id="7" creationId="{659D0554-F1F5-03D4-AEA5-556571D8E518}"/>
          </ac:spMkLst>
        </pc:spChg>
        <pc:spChg chg="add mod ord topLvl">
          <ac:chgData name="imada seiya is" userId="4e905a3c-6894-40a5-835b-f5c33d0a35a3" providerId="ADAL" clId="{85AF02C6-DDFD-49FE-85A9-BC235B223519}" dt="2025-06-26T14:55:14.764" v="25562" actId="1076"/>
          <ac:spMkLst>
            <pc:docMk/>
            <pc:sldMk cId="3681163622" sldId="325"/>
            <ac:spMk id="8" creationId="{0F06A697-32D0-53AE-D969-3828A7145E2D}"/>
          </ac:spMkLst>
        </pc:spChg>
        <pc:spChg chg="add mod ord topLvl">
          <ac:chgData name="imada seiya is" userId="4e905a3c-6894-40a5-835b-f5c33d0a35a3" providerId="ADAL" clId="{85AF02C6-DDFD-49FE-85A9-BC235B223519}" dt="2025-06-26T14:55:14.764" v="25562" actId="1076"/>
          <ac:spMkLst>
            <pc:docMk/>
            <pc:sldMk cId="3681163622" sldId="325"/>
            <ac:spMk id="9" creationId="{D6E361F7-D517-E8C0-1FE9-D489220B4F41}"/>
          </ac:spMkLst>
        </pc:spChg>
        <pc:grpChg chg="add del mod">
          <ac:chgData name="imada seiya is" userId="4e905a3c-6894-40a5-835b-f5c33d0a35a3" providerId="ADAL" clId="{85AF02C6-DDFD-49FE-85A9-BC235B223519}" dt="2025-06-26T14:54:54.215" v="25557" actId="165"/>
          <ac:grpSpMkLst>
            <pc:docMk/>
            <pc:sldMk cId="3681163622" sldId="325"/>
            <ac:grpSpMk id="3" creationId="{E731C9A9-741B-F582-4349-41FCCCF52C48}"/>
          </ac:grpSpMkLst>
        </pc:grpChg>
        <pc:grpChg chg="add del mod">
          <ac:chgData name="imada seiya is" userId="4e905a3c-6894-40a5-835b-f5c33d0a35a3" providerId="ADAL" clId="{85AF02C6-DDFD-49FE-85A9-BC235B223519}" dt="2025-06-12T05:43:50.430" v="20896" actId="165"/>
          <ac:grpSpMkLst>
            <pc:docMk/>
            <pc:sldMk cId="3681163622" sldId="325"/>
            <ac:grpSpMk id="7" creationId="{46245ED3-7825-7567-1681-5ECEE817BD3B}"/>
          </ac:grpSpMkLst>
        </pc:grpChg>
        <pc:picChg chg="del mod">
          <ac:chgData name="imada seiya is" userId="4e905a3c-6894-40a5-835b-f5c33d0a35a3" providerId="ADAL" clId="{85AF02C6-DDFD-49FE-85A9-BC235B223519}" dt="2025-06-12T05:41:23.271" v="20864" actId="478"/>
          <ac:picMkLst>
            <pc:docMk/>
            <pc:sldMk cId="3681163622" sldId="325"/>
            <ac:picMk id="3" creationId="{BDDEF5FC-805E-B858-C627-36330422E211}"/>
          </ac:picMkLst>
        </pc:picChg>
        <pc:picChg chg="add mod topLvl">
          <ac:chgData name="imada seiya is" userId="4e905a3c-6894-40a5-835b-f5c33d0a35a3" providerId="ADAL" clId="{85AF02C6-DDFD-49FE-85A9-BC235B223519}" dt="2025-06-26T14:55:14.764" v="25562" actId="1076"/>
          <ac:picMkLst>
            <pc:docMk/>
            <pc:sldMk cId="3681163622" sldId="325"/>
            <ac:picMk id="5" creationId="{43EBBF41-9013-BE39-5BF4-C0453A9EE30A}"/>
          </ac:picMkLst>
        </pc:picChg>
      </pc:sldChg>
      <pc:sldChg chg="addSp delSp modSp add mod modNotesTx">
        <pc:chgData name="imada seiya is" userId="4e905a3c-6894-40a5-835b-f5c33d0a35a3" providerId="ADAL" clId="{85AF02C6-DDFD-49FE-85A9-BC235B223519}" dt="2025-06-29T10:42:35.960" v="26399" actId="20577"/>
        <pc:sldMkLst>
          <pc:docMk/>
          <pc:sldMk cId="2549146311" sldId="326"/>
        </pc:sldMkLst>
        <pc:spChg chg="add mod">
          <ac:chgData name="imada seiya is" userId="4e905a3c-6894-40a5-835b-f5c33d0a35a3" providerId="ADAL" clId="{85AF02C6-DDFD-49FE-85A9-BC235B223519}" dt="2025-06-29T10:42:35.960" v="26399" actId="20577"/>
          <ac:spMkLst>
            <pc:docMk/>
            <pc:sldMk cId="2549146311" sldId="326"/>
            <ac:spMk id="3" creationId="{A54CC9EC-2F65-0E0C-2604-CC4EA4F0C117}"/>
          </ac:spMkLst>
        </pc:spChg>
        <pc:spChg chg="add del mod">
          <ac:chgData name="imada seiya is" userId="4e905a3c-6894-40a5-835b-f5c33d0a35a3" providerId="ADAL" clId="{85AF02C6-DDFD-49FE-85A9-BC235B223519}" dt="2025-06-18T05:02:17.956" v="23406" actId="478"/>
          <ac:spMkLst>
            <pc:docMk/>
            <pc:sldMk cId="2549146311" sldId="326"/>
            <ac:spMk id="3" creationId="{D818E4A1-CCC7-2E26-3200-E0654E5C1A37}"/>
          </ac:spMkLst>
        </pc:spChg>
        <pc:spChg chg="add del mod ord">
          <ac:chgData name="imada seiya is" userId="4e905a3c-6894-40a5-835b-f5c33d0a35a3" providerId="ADAL" clId="{85AF02C6-DDFD-49FE-85A9-BC235B223519}" dt="2025-06-18T05:05:37.359" v="23453" actId="207"/>
          <ac:spMkLst>
            <pc:docMk/>
            <pc:sldMk cId="2549146311" sldId="326"/>
            <ac:spMk id="7" creationId="{42452958-C094-4414-6C82-D42D736D63F6}"/>
          </ac:spMkLst>
        </pc:spChg>
        <pc:spChg chg="mod">
          <ac:chgData name="imada seiya is" userId="4e905a3c-6894-40a5-835b-f5c33d0a35a3" providerId="ADAL" clId="{85AF02C6-DDFD-49FE-85A9-BC235B223519}" dt="2025-06-25T09:47:37.029" v="24084" actId="58"/>
          <ac:spMkLst>
            <pc:docMk/>
            <pc:sldMk cId="2549146311" sldId="326"/>
            <ac:spMk id="12" creationId="{0D29F2EC-AD8B-7952-68D4-4FF60DDE18B8}"/>
          </ac:spMkLst>
        </pc:spChg>
        <pc:spChg chg="add del mod">
          <ac:chgData name="imada seiya is" userId="4e905a3c-6894-40a5-835b-f5c33d0a35a3" providerId="ADAL" clId="{85AF02C6-DDFD-49FE-85A9-BC235B223519}" dt="2025-06-12T05:29:58.300" v="20685" actId="478"/>
          <ac:spMkLst>
            <pc:docMk/>
            <pc:sldMk cId="2549146311" sldId="326"/>
            <ac:spMk id="33" creationId="{FC923931-3B65-C375-13F2-95F69167BE6E}"/>
          </ac:spMkLst>
        </pc:spChg>
        <pc:spChg chg="add del mod">
          <ac:chgData name="imada seiya is" userId="4e905a3c-6894-40a5-835b-f5c33d0a35a3" providerId="ADAL" clId="{85AF02C6-DDFD-49FE-85A9-BC235B223519}" dt="2025-06-12T05:29:57.178" v="20684" actId="478"/>
          <ac:spMkLst>
            <pc:docMk/>
            <pc:sldMk cId="2549146311" sldId="326"/>
            <ac:spMk id="34" creationId="{3648ACE6-20BA-3829-5025-D027CF9D0DEE}"/>
          </ac:spMkLst>
        </pc:spChg>
        <pc:spChg chg="add mod">
          <ac:chgData name="imada seiya is" userId="4e905a3c-6894-40a5-835b-f5c33d0a35a3" providerId="ADAL" clId="{85AF02C6-DDFD-49FE-85A9-BC235B223519}" dt="2025-06-12T05:33:50.888" v="20737" actId="571"/>
          <ac:spMkLst>
            <pc:docMk/>
            <pc:sldMk cId="2549146311" sldId="326"/>
            <ac:spMk id="42" creationId="{05758982-B60F-8FA1-EC00-D5F9C1248401}"/>
          </ac:spMkLst>
        </pc:spChg>
        <pc:spChg chg="add mod ord">
          <ac:chgData name="imada seiya is" userId="4e905a3c-6894-40a5-835b-f5c33d0a35a3" providerId="ADAL" clId="{85AF02C6-DDFD-49FE-85A9-BC235B223519}" dt="2025-06-18T05:05:24.220" v="23451" actId="166"/>
          <ac:spMkLst>
            <pc:docMk/>
            <pc:sldMk cId="2549146311" sldId="326"/>
            <ac:spMk id="43" creationId="{A92E77DB-C2F3-4918-6020-D3A844B6E0A4}"/>
          </ac:spMkLst>
        </pc:spChg>
        <pc:spChg chg="add mod ord">
          <ac:chgData name="imada seiya is" userId="4e905a3c-6894-40a5-835b-f5c33d0a35a3" providerId="ADAL" clId="{85AF02C6-DDFD-49FE-85A9-BC235B223519}" dt="2025-06-18T05:05:50.954" v="23454" actId="207"/>
          <ac:spMkLst>
            <pc:docMk/>
            <pc:sldMk cId="2549146311" sldId="326"/>
            <ac:spMk id="45" creationId="{785D142D-3BA5-7104-A238-27AC691EDC2D}"/>
          </ac:spMkLst>
        </pc:spChg>
        <pc:picChg chg="add del mod">
          <ac:chgData name="imada seiya is" userId="4e905a3c-6894-40a5-835b-f5c33d0a35a3" providerId="ADAL" clId="{85AF02C6-DDFD-49FE-85A9-BC235B223519}" dt="2025-06-12T05:33:52.420" v="20738" actId="478"/>
          <ac:picMkLst>
            <pc:docMk/>
            <pc:sldMk cId="2549146311" sldId="326"/>
            <ac:picMk id="3" creationId="{1A05CB87-81EA-D568-78EC-170F7BEF206B}"/>
          </ac:picMkLst>
        </pc:picChg>
        <pc:picChg chg="mod ord">
          <ac:chgData name="imada seiya is" userId="4e905a3c-6894-40a5-835b-f5c33d0a35a3" providerId="ADAL" clId="{85AF02C6-DDFD-49FE-85A9-BC235B223519}" dt="2025-06-26T15:01:06.199" v="25618" actId="1076"/>
          <ac:picMkLst>
            <pc:docMk/>
            <pc:sldMk cId="2549146311" sldId="326"/>
            <ac:picMk id="4" creationId="{3D6A3753-9CA0-2166-48FD-52468C9332AA}"/>
          </ac:picMkLst>
        </pc:picChg>
        <pc:picChg chg="add mod">
          <ac:chgData name="imada seiya is" userId="4e905a3c-6894-40a5-835b-f5c33d0a35a3" providerId="ADAL" clId="{85AF02C6-DDFD-49FE-85A9-BC235B223519}" dt="2025-06-18T05:05:14.208" v="23449" actId="14100"/>
          <ac:picMkLst>
            <pc:docMk/>
            <pc:sldMk cId="2549146311" sldId="326"/>
            <ac:picMk id="16" creationId="{70DB8073-F7C6-7733-71FF-F44FBE570C85}"/>
          </ac:picMkLst>
        </pc:picChg>
        <pc:picChg chg="add mod">
          <ac:chgData name="imada seiya is" userId="4e905a3c-6894-40a5-835b-f5c33d0a35a3" providerId="ADAL" clId="{85AF02C6-DDFD-49FE-85A9-BC235B223519}" dt="2025-06-12T05:37:54.789" v="20783" actId="29295"/>
          <ac:picMkLst>
            <pc:docMk/>
            <pc:sldMk cId="2549146311" sldId="326"/>
            <ac:picMk id="35" creationId="{5C6C5DB2-62DA-2F47-CADC-BB878BCD2460}"/>
          </ac:picMkLst>
        </pc:picChg>
        <pc:picChg chg="add mod">
          <ac:chgData name="imada seiya is" userId="4e905a3c-6894-40a5-835b-f5c33d0a35a3" providerId="ADAL" clId="{85AF02C6-DDFD-49FE-85A9-BC235B223519}" dt="2025-06-12T05:37:54.789" v="20783" actId="29295"/>
          <ac:picMkLst>
            <pc:docMk/>
            <pc:sldMk cId="2549146311" sldId="326"/>
            <ac:picMk id="36" creationId="{6FD8A16E-FF92-4245-58C7-7DB45C451A32}"/>
          </ac:picMkLst>
        </pc:picChg>
        <pc:picChg chg="add mod">
          <ac:chgData name="imada seiya is" userId="4e905a3c-6894-40a5-835b-f5c33d0a35a3" providerId="ADAL" clId="{85AF02C6-DDFD-49FE-85A9-BC235B223519}" dt="2025-06-12T05:37:54.789" v="20783" actId="29295"/>
          <ac:picMkLst>
            <pc:docMk/>
            <pc:sldMk cId="2549146311" sldId="326"/>
            <ac:picMk id="37" creationId="{B34222F5-84CF-E37B-7CED-5C9EF328B9E2}"/>
          </ac:picMkLst>
        </pc:picChg>
        <pc:picChg chg="add mod ord">
          <ac:chgData name="imada seiya is" userId="4e905a3c-6894-40a5-835b-f5c33d0a35a3" providerId="ADAL" clId="{85AF02C6-DDFD-49FE-85A9-BC235B223519}" dt="2025-06-18T05:05:20.115" v="23450" actId="166"/>
          <ac:picMkLst>
            <pc:docMk/>
            <pc:sldMk cId="2549146311" sldId="326"/>
            <ac:picMk id="38" creationId="{E06CA214-62AA-5BCE-BA5F-79DECF1E111F}"/>
          </ac:picMkLst>
        </pc:picChg>
        <pc:picChg chg="add mod">
          <ac:chgData name="imada seiya is" userId="4e905a3c-6894-40a5-835b-f5c33d0a35a3" providerId="ADAL" clId="{85AF02C6-DDFD-49FE-85A9-BC235B223519}" dt="2025-06-12T05:37:54.789" v="20783" actId="29295"/>
          <ac:picMkLst>
            <pc:docMk/>
            <pc:sldMk cId="2549146311" sldId="326"/>
            <ac:picMk id="39" creationId="{4F17D44F-112B-413E-2B28-04208EB21F44}"/>
          </ac:picMkLst>
        </pc:picChg>
        <pc:picChg chg="add mod ord">
          <ac:chgData name="imada seiya is" userId="4e905a3c-6894-40a5-835b-f5c33d0a35a3" providerId="ADAL" clId="{85AF02C6-DDFD-49FE-85A9-BC235B223519}" dt="2025-06-18T05:05:20.115" v="23450" actId="166"/>
          <ac:picMkLst>
            <pc:docMk/>
            <pc:sldMk cId="2549146311" sldId="326"/>
            <ac:picMk id="40" creationId="{6DDE5FA6-C565-E936-ED46-B5BE49B12444}"/>
          </ac:picMkLst>
        </pc:picChg>
        <pc:picChg chg="add mod">
          <ac:chgData name="imada seiya is" userId="4e905a3c-6894-40a5-835b-f5c33d0a35a3" providerId="ADAL" clId="{85AF02C6-DDFD-49FE-85A9-BC235B223519}" dt="2025-06-12T05:37:54.789" v="20783" actId="29295"/>
          <ac:picMkLst>
            <pc:docMk/>
            <pc:sldMk cId="2549146311" sldId="326"/>
            <ac:picMk id="41" creationId="{B74DFD2A-D8BB-0221-95BB-DC52D1B41C53}"/>
          </ac:picMkLst>
        </pc:picChg>
        <pc:picChg chg="add mod">
          <ac:chgData name="imada seiya is" userId="4e905a3c-6894-40a5-835b-f5c33d0a35a3" providerId="ADAL" clId="{85AF02C6-DDFD-49FE-85A9-BC235B223519}" dt="2025-06-12T05:37:54.789" v="20783" actId="29295"/>
          <ac:picMkLst>
            <pc:docMk/>
            <pc:sldMk cId="2549146311" sldId="326"/>
            <ac:picMk id="44" creationId="{CAFF4535-6B75-DC87-8CB9-B8CBB321C0C5}"/>
          </ac:picMkLst>
        </pc:picChg>
        <pc:cxnChg chg="add del mod">
          <ac:chgData name="imada seiya is" userId="4e905a3c-6894-40a5-835b-f5c33d0a35a3" providerId="ADAL" clId="{85AF02C6-DDFD-49FE-85A9-BC235B223519}" dt="2025-06-12T05:25:49.162" v="20598" actId="478"/>
          <ac:cxnSpMkLst>
            <pc:docMk/>
            <pc:sldMk cId="2549146311" sldId="326"/>
            <ac:cxnSpMk id="6" creationId="{3CAC0D49-2C39-A3E5-5725-CA77D1939B82}"/>
          </ac:cxnSpMkLst>
        </pc:cxnChg>
        <pc:cxnChg chg="add mod">
          <ac:chgData name="imada seiya is" userId="4e905a3c-6894-40a5-835b-f5c33d0a35a3" providerId="ADAL" clId="{85AF02C6-DDFD-49FE-85A9-BC235B223519}" dt="2025-06-18T05:03:47.970" v="23426" actId="1037"/>
          <ac:cxnSpMkLst>
            <pc:docMk/>
            <pc:sldMk cId="2549146311" sldId="326"/>
            <ac:cxnSpMk id="6" creationId="{80361EA1-C508-41AF-18E0-F56327900FFC}"/>
          </ac:cxnSpMkLst>
        </pc:cxnChg>
        <pc:cxnChg chg="add mod">
          <ac:chgData name="imada seiya is" userId="4e905a3c-6894-40a5-835b-f5c33d0a35a3" providerId="ADAL" clId="{85AF02C6-DDFD-49FE-85A9-BC235B223519}" dt="2025-06-18T05:03:45.847" v="23425" actId="1037"/>
          <ac:cxnSpMkLst>
            <pc:docMk/>
            <pc:sldMk cId="2549146311" sldId="326"/>
            <ac:cxnSpMk id="11" creationId="{2F5037E6-8F0C-D2A6-2E48-8499C7A63509}"/>
          </ac:cxnSpMkLst>
        </pc:cxnChg>
        <pc:cxnChg chg="add del mod">
          <ac:chgData name="imada seiya is" userId="4e905a3c-6894-40a5-835b-f5c33d0a35a3" providerId="ADAL" clId="{85AF02C6-DDFD-49FE-85A9-BC235B223519}" dt="2025-06-12T05:26:18.041" v="20609" actId="478"/>
          <ac:cxnSpMkLst>
            <pc:docMk/>
            <pc:sldMk cId="2549146311" sldId="326"/>
            <ac:cxnSpMk id="13" creationId="{8CFE6001-908A-1CE7-31D4-9542129F9EBC}"/>
          </ac:cxnSpMkLst>
        </pc:cxnChg>
        <pc:cxnChg chg="add del mod">
          <ac:chgData name="imada seiya is" userId="4e905a3c-6894-40a5-835b-f5c33d0a35a3" providerId="ADAL" clId="{85AF02C6-DDFD-49FE-85A9-BC235B223519}" dt="2025-06-18T05:04:09.964" v="23436" actId="478"/>
          <ac:cxnSpMkLst>
            <pc:docMk/>
            <pc:sldMk cId="2549146311" sldId="326"/>
            <ac:cxnSpMk id="14" creationId="{E7AAF707-4BDD-762A-1E14-632F644B2E2B}"/>
          </ac:cxnSpMkLst>
        </pc:cxnChg>
        <pc:cxnChg chg="add del mod ord">
          <ac:chgData name="imada seiya is" userId="4e905a3c-6894-40a5-835b-f5c33d0a35a3" providerId="ADAL" clId="{85AF02C6-DDFD-49FE-85A9-BC235B223519}" dt="2025-06-12T05:29:01.133" v="20667" actId="478"/>
          <ac:cxnSpMkLst>
            <pc:docMk/>
            <pc:sldMk cId="2549146311" sldId="326"/>
            <ac:cxnSpMk id="24" creationId="{80C16911-31FF-265D-9DEB-4F2B42B583A8}"/>
          </ac:cxnSpMkLst>
        </pc:cxnChg>
        <pc:cxnChg chg="add del mod ord">
          <ac:chgData name="imada seiya is" userId="4e905a3c-6894-40a5-835b-f5c33d0a35a3" providerId="ADAL" clId="{85AF02C6-DDFD-49FE-85A9-BC235B223519}" dt="2025-06-12T05:28:59.223" v="20665" actId="478"/>
          <ac:cxnSpMkLst>
            <pc:docMk/>
            <pc:sldMk cId="2549146311" sldId="326"/>
            <ac:cxnSpMk id="26" creationId="{843B84A8-EB6A-C2F8-0739-B94E8BAE8099}"/>
          </ac:cxnSpMkLst>
        </pc:cxnChg>
        <pc:cxnChg chg="add del mod ord">
          <ac:chgData name="imada seiya is" userId="4e905a3c-6894-40a5-835b-f5c33d0a35a3" providerId="ADAL" clId="{85AF02C6-DDFD-49FE-85A9-BC235B223519}" dt="2025-06-12T05:29:00.379" v="20666" actId="478"/>
          <ac:cxnSpMkLst>
            <pc:docMk/>
            <pc:sldMk cId="2549146311" sldId="326"/>
            <ac:cxnSpMk id="30" creationId="{BCC81446-5413-5B73-5EAB-D2649A64C87F}"/>
          </ac:cxnSpMkLst>
        </pc:cxnChg>
      </pc:sldChg>
      <pc:sldChg chg="add del">
        <pc:chgData name="imada seiya is" userId="4e905a3c-6894-40a5-835b-f5c33d0a35a3" providerId="ADAL" clId="{85AF02C6-DDFD-49FE-85A9-BC235B223519}" dt="2025-06-12T05:24:59.988" v="20590"/>
        <pc:sldMkLst>
          <pc:docMk/>
          <pc:sldMk cId="1672786860" sldId="327"/>
        </pc:sldMkLst>
      </pc:sldChg>
      <pc:sldChg chg="addSp delSp modSp new mod modNotesTx">
        <pc:chgData name="imada seiya is" userId="4e905a3c-6894-40a5-835b-f5c33d0a35a3" providerId="ADAL" clId="{85AF02C6-DDFD-49FE-85A9-BC235B223519}" dt="2025-06-29T10:42:45.230" v="26406" actId="20577"/>
        <pc:sldMkLst>
          <pc:docMk/>
          <pc:sldMk cId="2366915031" sldId="327"/>
        </pc:sldMkLst>
        <pc:spChg chg="add mod">
          <ac:chgData name="imada seiya is" userId="4e905a3c-6894-40a5-835b-f5c33d0a35a3" providerId="ADAL" clId="{85AF02C6-DDFD-49FE-85A9-BC235B223519}" dt="2025-06-12T06:46:12.934" v="20920" actId="20577"/>
          <ac:spMkLst>
            <pc:docMk/>
            <pc:sldMk cId="2366915031" sldId="327"/>
            <ac:spMk id="2" creationId="{27EE79EC-D585-5D0B-9F3A-B1E73998522C}"/>
          </ac:spMkLst>
        </pc:spChg>
        <pc:spChg chg="add del mod">
          <ac:chgData name="imada seiya is" userId="4e905a3c-6894-40a5-835b-f5c33d0a35a3" providerId="ADAL" clId="{85AF02C6-DDFD-49FE-85A9-BC235B223519}" dt="2025-06-12T06:47:18.358" v="20933" actId="478"/>
          <ac:spMkLst>
            <pc:docMk/>
            <pc:sldMk cId="2366915031" sldId="327"/>
            <ac:spMk id="3" creationId="{0037D3BF-C368-0EB2-06D3-7BA3A667D7BE}"/>
          </ac:spMkLst>
        </pc:spChg>
        <pc:spChg chg="add del mod">
          <ac:chgData name="imada seiya is" userId="4e905a3c-6894-40a5-835b-f5c33d0a35a3" providerId="ADAL" clId="{85AF02C6-DDFD-49FE-85A9-BC235B223519}" dt="2025-06-12T06:47:18.358" v="20933" actId="478"/>
          <ac:spMkLst>
            <pc:docMk/>
            <pc:sldMk cId="2366915031" sldId="327"/>
            <ac:spMk id="4" creationId="{03E8EDC0-2A80-6762-CB1A-33987651D66D}"/>
          </ac:spMkLst>
        </pc:spChg>
        <pc:spChg chg="add mod">
          <ac:chgData name="imada seiya is" userId="4e905a3c-6894-40a5-835b-f5c33d0a35a3" providerId="ADAL" clId="{85AF02C6-DDFD-49FE-85A9-BC235B223519}" dt="2025-06-29T10:42:45.230" v="26406" actId="20577"/>
          <ac:spMkLst>
            <pc:docMk/>
            <pc:sldMk cId="2366915031" sldId="327"/>
            <ac:spMk id="5" creationId="{346DF466-6B88-75BF-380B-A4A07A8E28DF}"/>
          </ac:spMkLst>
        </pc:spChg>
        <pc:spChg chg="add del mod">
          <ac:chgData name="imada seiya is" userId="4e905a3c-6894-40a5-835b-f5c33d0a35a3" providerId="ADAL" clId="{85AF02C6-DDFD-49FE-85A9-BC235B223519}" dt="2025-06-12T06:46:59.839" v="20925" actId="478"/>
          <ac:spMkLst>
            <pc:docMk/>
            <pc:sldMk cId="2366915031" sldId="327"/>
            <ac:spMk id="5" creationId="{9B128AC9-5E7D-926F-AF51-D7B9C75939FA}"/>
          </ac:spMkLst>
        </pc:spChg>
        <pc:spChg chg="add del mod">
          <ac:chgData name="imada seiya is" userId="4e905a3c-6894-40a5-835b-f5c33d0a35a3" providerId="ADAL" clId="{85AF02C6-DDFD-49FE-85A9-BC235B223519}" dt="2025-06-12T06:46:59.839" v="20925" actId="478"/>
          <ac:spMkLst>
            <pc:docMk/>
            <pc:sldMk cId="2366915031" sldId="327"/>
            <ac:spMk id="6" creationId="{292DBFF4-7B64-E01E-09D4-A9C0ABCC2505}"/>
          </ac:spMkLst>
        </pc:spChg>
        <pc:spChg chg="add del mod">
          <ac:chgData name="imada seiya is" userId="4e905a3c-6894-40a5-835b-f5c33d0a35a3" providerId="ADAL" clId="{85AF02C6-DDFD-49FE-85A9-BC235B223519}" dt="2025-06-12T06:47:18.358" v="20933" actId="478"/>
          <ac:spMkLst>
            <pc:docMk/>
            <pc:sldMk cId="2366915031" sldId="327"/>
            <ac:spMk id="7" creationId="{5EB13DA1-EEBE-D7C1-4856-6E6DEB97D007}"/>
          </ac:spMkLst>
        </pc:spChg>
        <pc:spChg chg="add del mod">
          <ac:chgData name="imada seiya is" userId="4e905a3c-6894-40a5-835b-f5c33d0a35a3" providerId="ADAL" clId="{85AF02C6-DDFD-49FE-85A9-BC235B223519}" dt="2025-06-12T06:47:01.604" v="20926" actId="478"/>
          <ac:spMkLst>
            <pc:docMk/>
            <pc:sldMk cId="2366915031" sldId="327"/>
            <ac:spMk id="8" creationId="{74D52006-C964-FA09-18BD-2F580C578BD7}"/>
          </ac:spMkLst>
        </pc:spChg>
        <pc:spChg chg="add del mod">
          <ac:chgData name="imada seiya is" userId="4e905a3c-6894-40a5-835b-f5c33d0a35a3" providerId="ADAL" clId="{85AF02C6-DDFD-49FE-85A9-BC235B223519}" dt="2025-06-12T06:47:01.604" v="20926" actId="478"/>
          <ac:spMkLst>
            <pc:docMk/>
            <pc:sldMk cId="2366915031" sldId="327"/>
            <ac:spMk id="9" creationId="{BCF663F1-0365-9631-F030-FDAF09B1824E}"/>
          </ac:spMkLst>
        </pc:spChg>
        <pc:spChg chg="add del mod">
          <ac:chgData name="imada seiya is" userId="4e905a3c-6894-40a5-835b-f5c33d0a35a3" providerId="ADAL" clId="{85AF02C6-DDFD-49FE-85A9-BC235B223519}" dt="2025-06-12T06:47:01.604" v="20926" actId="478"/>
          <ac:spMkLst>
            <pc:docMk/>
            <pc:sldMk cId="2366915031" sldId="327"/>
            <ac:spMk id="10" creationId="{8F76F07F-7D12-393F-A904-85E1F351A42E}"/>
          </ac:spMkLst>
        </pc:spChg>
        <pc:spChg chg="add del mod">
          <ac:chgData name="imada seiya is" userId="4e905a3c-6894-40a5-835b-f5c33d0a35a3" providerId="ADAL" clId="{85AF02C6-DDFD-49FE-85A9-BC235B223519}" dt="2025-06-12T06:47:01.604" v="20926" actId="478"/>
          <ac:spMkLst>
            <pc:docMk/>
            <pc:sldMk cId="2366915031" sldId="327"/>
            <ac:spMk id="11" creationId="{C3CC1716-18C3-7855-09E7-2FC30A2729BC}"/>
          </ac:spMkLst>
        </pc:spChg>
        <pc:spChg chg="add del mod">
          <ac:chgData name="imada seiya is" userId="4e905a3c-6894-40a5-835b-f5c33d0a35a3" providerId="ADAL" clId="{85AF02C6-DDFD-49FE-85A9-BC235B223519}" dt="2025-06-12T06:47:18.358" v="20933" actId="478"/>
          <ac:spMkLst>
            <pc:docMk/>
            <pc:sldMk cId="2366915031" sldId="327"/>
            <ac:spMk id="12" creationId="{2DFC6B6F-4A8F-92A9-9F8B-7FE821EB5471}"/>
          </ac:spMkLst>
        </pc:spChg>
        <pc:spChg chg="add del mod">
          <ac:chgData name="imada seiya is" userId="4e905a3c-6894-40a5-835b-f5c33d0a35a3" providerId="ADAL" clId="{85AF02C6-DDFD-49FE-85A9-BC235B223519}" dt="2025-06-12T06:47:19.576" v="20934" actId="478"/>
          <ac:spMkLst>
            <pc:docMk/>
            <pc:sldMk cId="2366915031" sldId="327"/>
            <ac:spMk id="13" creationId="{CA1CF58F-D1F6-1D10-D731-35C7686909AA}"/>
          </ac:spMkLst>
        </pc:spChg>
        <pc:spChg chg="add del mod">
          <ac:chgData name="imada seiya is" userId="4e905a3c-6894-40a5-835b-f5c33d0a35a3" providerId="ADAL" clId="{85AF02C6-DDFD-49FE-85A9-BC235B223519}" dt="2025-06-12T06:47:05.546" v="20931" actId="478"/>
          <ac:spMkLst>
            <pc:docMk/>
            <pc:sldMk cId="2366915031" sldId="327"/>
            <ac:spMk id="14" creationId="{0B0E5D14-6172-40BE-6C83-134091DFF87A}"/>
          </ac:spMkLst>
        </pc:spChg>
        <pc:spChg chg="add del mod">
          <ac:chgData name="imada seiya is" userId="4e905a3c-6894-40a5-835b-f5c33d0a35a3" providerId="ADAL" clId="{85AF02C6-DDFD-49FE-85A9-BC235B223519}" dt="2025-06-12T06:47:02.273" v="20927" actId="478"/>
          <ac:spMkLst>
            <pc:docMk/>
            <pc:sldMk cId="2366915031" sldId="327"/>
            <ac:spMk id="15" creationId="{2FFB7261-D017-7B53-5E71-3634AB1E9E7F}"/>
          </ac:spMkLst>
        </pc:spChg>
        <pc:spChg chg="add del">
          <ac:chgData name="imada seiya is" userId="4e905a3c-6894-40a5-835b-f5c33d0a35a3" providerId="ADAL" clId="{85AF02C6-DDFD-49FE-85A9-BC235B223519}" dt="2025-06-12T06:58:17.487" v="20938" actId="22"/>
          <ac:spMkLst>
            <pc:docMk/>
            <pc:sldMk cId="2366915031" sldId="327"/>
            <ac:spMk id="19" creationId="{034D1BCF-625B-8491-152D-8144C8965FA5}"/>
          </ac:spMkLst>
        </pc:spChg>
        <pc:spChg chg="add del mod">
          <ac:chgData name="imada seiya is" userId="4e905a3c-6894-40a5-835b-f5c33d0a35a3" providerId="ADAL" clId="{85AF02C6-DDFD-49FE-85A9-BC235B223519}" dt="2025-06-12T07:02:14.078" v="21015" actId="478"/>
          <ac:spMkLst>
            <pc:docMk/>
            <pc:sldMk cId="2366915031" sldId="327"/>
            <ac:spMk id="21" creationId="{11A701C2-11E7-DDCB-F217-A41A7AF838A2}"/>
          </ac:spMkLst>
        </pc:spChg>
        <pc:spChg chg="add mod">
          <ac:chgData name="imada seiya is" userId="4e905a3c-6894-40a5-835b-f5c33d0a35a3" providerId="ADAL" clId="{85AF02C6-DDFD-49FE-85A9-BC235B223519}" dt="2025-06-26T14:59:41.009" v="25608" actId="1076"/>
          <ac:spMkLst>
            <pc:docMk/>
            <pc:sldMk cId="2366915031" sldId="327"/>
            <ac:spMk id="22" creationId="{E19E5FE0-9FA8-D609-57A5-3BF2E10F1B7F}"/>
          </ac:spMkLst>
        </pc:spChg>
        <pc:graphicFrameChg chg="add del mod">
          <ac:chgData name="imada seiya is" userId="4e905a3c-6894-40a5-835b-f5c33d0a35a3" providerId="ADAL" clId="{85AF02C6-DDFD-49FE-85A9-BC235B223519}" dt="2025-06-12T06:47:20.635" v="20935" actId="478"/>
          <ac:graphicFrameMkLst>
            <pc:docMk/>
            <pc:sldMk cId="2366915031" sldId="327"/>
            <ac:graphicFrameMk id="16" creationId="{02D68D15-B79F-EE22-FDAA-33E84F1B0B8F}"/>
          </ac:graphicFrameMkLst>
        </pc:graphicFrameChg>
        <pc:picChg chg="add mod">
          <ac:chgData name="imada seiya is" userId="4e905a3c-6894-40a5-835b-f5c33d0a35a3" providerId="ADAL" clId="{85AF02C6-DDFD-49FE-85A9-BC235B223519}" dt="2025-06-18T05:52:41.717" v="23484" actId="1076"/>
          <ac:picMkLst>
            <pc:docMk/>
            <pc:sldMk cId="2366915031" sldId="327"/>
            <ac:picMk id="3" creationId="{313A80E9-5FAE-3C79-91D2-E75F75ED13BE}"/>
          </ac:picMkLst>
        </pc:picChg>
        <pc:picChg chg="add mod">
          <ac:chgData name="imada seiya is" userId="4e905a3c-6894-40a5-835b-f5c33d0a35a3" providerId="ADAL" clId="{85AF02C6-DDFD-49FE-85A9-BC235B223519}" dt="2025-06-26T15:01:37.095" v="25627" actId="1076"/>
          <ac:picMkLst>
            <pc:docMk/>
            <pc:sldMk cId="2366915031" sldId="327"/>
            <ac:picMk id="4" creationId="{BB5A7CE1-8EB4-ED9B-C416-C7FE90ED67EA}"/>
          </ac:picMkLst>
        </pc:picChg>
        <pc:picChg chg="add del mod">
          <ac:chgData name="imada seiya is" userId="4e905a3c-6894-40a5-835b-f5c33d0a35a3" providerId="ADAL" clId="{85AF02C6-DDFD-49FE-85A9-BC235B223519}" dt="2025-06-26T15:04:27.621" v="25692" actId="478"/>
          <ac:picMkLst>
            <pc:docMk/>
            <pc:sldMk cId="2366915031" sldId="327"/>
            <ac:picMk id="5" creationId="{CC9877C8-79C3-70E7-E535-DD3CA4A836ED}"/>
          </ac:picMkLst>
        </pc:picChg>
        <pc:picChg chg="add mod">
          <ac:chgData name="imada seiya is" userId="4e905a3c-6894-40a5-835b-f5c33d0a35a3" providerId="ADAL" clId="{85AF02C6-DDFD-49FE-85A9-BC235B223519}" dt="2025-06-26T15:01:42.836" v="25629" actId="1076"/>
          <ac:picMkLst>
            <pc:docMk/>
            <pc:sldMk cId="2366915031" sldId="327"/>
            <ac:picMk id="7" creationId="{18EDA427-53F2-28CA-8275-5F0F40C4CD47}"/>
          </ac:picMkLst>
        </pc:picChg>
        <pc:picChg chg="add mod">
          <ac:chgData name="imada seiya is" userId="4e905a3c-6894-40a5-835b-f5c33d0a35a3" providerId="ADAL" clId="{85AF02C6-DDFD-49FE-85A9-BC235B223519}" dt="2025-06-26T15:01:44.191" v="25630" actId="571"/>
          <ac:picMkLst>
            <pc:docMk/>
            <pc:sldMk cId="2366915031" sldId="327"/>
            <ac:picMk id="8" creationId="{2C280674-1AED-1F7A-7833-BBBCEB85B214}"/>
          </ac:picMkLst>
        </pc:picChg>
        <pc:picChg chg="add mod">
          <ac:chgData name="imada seiya is" userId="4e905a3c-6894-40a5-835b-f5c33d0a35a3" providerId="ADAL" clId="{85AF02C6-DDFD-49FE-85A9-BC235B223519}" dt="2025-06-26T15:01:51.980" v="25634" actId="14100"/>
          <ac:picMkLst>
            <pc:docMk/>
            <pc:sldMk cId="2366915031" sldId="327"/>
            <ac:picMk id="9" creationId="{CAB064FE-1032-35A4-7EB0-068C5A6F08FA}"/>
          </ac:picMkLst>
        </pc:picChg>
        <pc:picChg chg="add mod">
          <ac:chgData name="imada seiya is" userId="4e905a3c-6894-40a5-835b-f5c33d0a35a3" providerId="ADAL" clId="{85AF02C6-DDFD-49FE-85A9-BC235B223519}" dt="2025-06-26T15:01:55.563" v="25636" actId="1076"/>
          <ac:picMkLst>
            <pc:docMk/>
            <pc:sldMk cId="2366915031" sldId="327"/>
            <ac:picMk id="10" creationId="{83328189-D895-AE7D-5C06-70F857F8E2ED}"/>
          </ac:picMkLst>
        </pc:picChg>
        <pc:picChg chg="add mod">
          <ac:chgData name="imada seiya is" userId="4e905a3c-6894-40a5-835b-f5c33d0a35a3" providerId="ADAL" clId="{85AF02C6-DDFD-49FE-85A9-BC235B223519}" dt="2025-06-26T15:02:04.862" v="25639" actId="14100"/>
          <ac:picMkLst>
            <pc:docMk/>
            <pc:sldMk cId="2366915031" sldId="327"/>
            <ac:picMk id="11" creationId="{3364CD84-6E8F-3A65-4559-E23974842662}"/>
          </ac:picMkLst>
        </pc:picChg>
        <pc:picChg chg="add del mod">
          <ac:chgData name="imada seiya is" userId="4e905a3c-6894-40a5-835b-f5c33d0a35a3" providerId="ADAL" clId="{85AF02C6-DDFD-49FE-85A9-BC235B223519}" dt="2025-06-26T15:02:06.978" v="25641" actId="478"/>
          <ac:picMkLst>
            <pc:docMk/>
            <pc:sldMk cId="2366915031" sldId="327"/>
            <ac:picMk id="12" creationId="{70551941-1420-A0E5-1246-35C748DC00A2}"/>
          </ac:picMkLst>
        </pc:picChg>
        <pc:picChg chg="add del mod">
          <ac:chgData name="imada seiya is" userId="4e905a3c-6894-40a5-835b-f5c33d0a35a3" providerId="ADAL" clId="{85AF02C6-DDFD-49FE-85A9-BC235B223519}" dt="2025-06-18T05:49:20.606" v="23472" actId="478"/>
          <ac:picMkLst>
            <pc:docMk/>
            <pc:sldMk cId="2366915031" sldId="327"/>
            <ac:picMk id="17" creationId="{4FBAF749-C356-D2E0-75F1-6C0BA3603BD3}"/>
          </ac:picMkLst>
        </pc:picChg>
        <pc:cxnChg chg="add mod">
          <ac:chgData name="imada seiya is" userId="4e905a3c-6894-40a5-835b-f5c33d0a35a3" providerId="ADAL" clId="{85AF02C6-DDFD-49FE-85A9-BC235B223519}" dt="2025-06-26T15:02:14.677" v="25643" actId="14100"/>
          <ac:cxnSpMkLst>
            <pc:docMk/>
            <pc:sldMk cId="2366915031" sldId="327"/>
            <ac:cxnSpMk id="6" creationId="{0F88C76A-7564-AD79-5FF2-63677D95175B}"/>
          </ac:cxnSpMkLst>
        </pc:cxnChg>
        <pc:cxnChg chg="add mod">
          <ac:chgData name="imada seiya is" userId="4e905a3c-6894-40a5-835b-f5c33d0a35a3" providerId="ADAL" clId="{85AF02C6-DDFD-49FE-85A9-BC235B223519}" dt="2025-06-26T15:02:41.917" v="25653" actId="1036"/>
          <ac:cxnSpMkLst>
            <pc:docMk/>
            <pc:sldMk cId="2366915031" sldId="327"/>
            <ac:cxnSpMk id="14" creationId="{3DF0CA67-EC4A-D6A9-7DC7-24862DCC3F26}"/>
          </ac:cxnSpMkLst>
        </pc:cxnChg>
        <pc:cxnChg chg="add mod">
          <ac:chgData name="imada seiya is" userId="4e905a3c-6894-40a5-835b-f5c33d0a35a3" providerId="ADAL" clId="{85AF02C6-DDFD-49FE-85A9-BC235B223519}" dt="2025-06-26T15:02:55.188" v="25663" actId="1036"/>
          <ac:cxnSpMkLst>
            <pc:docMk/>
            <pc:sldMk cId="2366915031" sldId="327"/>
            <ac:cxnSpMk id="16" creationId="{BFE42038-4DC7-A27F-254C-6F7A9CAC43EC}"/>
          </ac:cxnSpMkLst>
        </pc:cxnChg>
        <pc:cxnChg chg="add mod">
          <ac:chgData name="imada seiya is" userId="4e905a3c-6894-40a5-835b-f5c33d0a35a3" providerId="ADAL" clId="{85AF02C6-DDFD-49FE-85A9-BC235B223519}" dt="2025-06-26T15:03:26.820" v="25675" actId="1035"/>
          <ac:cxnSpMkLst>
            <pc:docMk/>
            <pc:sldMk cId="2366915031" sldId="327"/>
            <ac:cxnSpMk id="18" creationId="{6946ECC7-3BF0-A8EE-8EB1-CCF4B962B59B}"/>
          </ac:cxnSpMkLst>
        </pc:cxnChg>
        <pc:cxnChg chg="add del mod">
          <ac:chgData name="imada seiya is" userId="4e905a3c-6894-40a5-835b-f5c33d0a35a3" providerId="ADAL" clId="{85AF02C6-DDFD-49FE-85A9-BC235B223519}" dt="2025-06-26T15:03:31.638" v="25677" actId="478"/>
          <ac:cxnSpMkLst>
            <pc:docMk/>
            <pc:sldMk cId="2366915031" sldId="327"/>
            <ac:cxnSpMk id="21" creationId="{C4759A9D-65D5-C402-38D7-58372F4730B6}"/>
          </ac:cxnSpMkLst>
        </pc:cxnChg>
        <pc:cxnChg chg="add mod">
          <ac:chgData name="imada seiya is" userId="4e905a3c-6894-40a5-835b-f5c33d0a35a3" providerId="ADAL" clId="{85AF02C6-DDFD-49FE-85A9-BC235B223519}" dt="2025-06-26T15:03:51.139" v="25687" actId="1037"/>
          <ac:cxnSpMkLst>
            <pc:docMk/>
            <pc:sldMk cId="2366915031" sldId="327"/>
            <ac:cxnSpMk id="23" creationId="{A0D466BD-52F0-1DAD-B8AE-2E0B3156EF66}"/>
          </ac:cxnSpMkLst>
        </pc:cxnChg>
        <pc:cxnChg chg="add mod">
          <ac:chgData name="imada seiya is" userId="4e905a3c-6894-40a5-835b-f5c33d0a35a3" providerId="ADAL" clId="{85AF02C6-DDFD-49FE-85A9-BC235B223519}" dt="2025-06-26T15:03:55.895" v="25689" actId="1076"/>
          <ac:cxnSpMkLst>
            <pc:docMk/>
            <pc:sldMk cId="2366915031" sldId="327"/>
            <ac:cxnSpMk id="27" creationId="{CC9A8309-8277-E797-8154-230EFF09F92E}"/>
          </ac:cxnSpMkLst>
        </pc:cxnChg>
      </pc:sldChg>
      <pc:sldChg chg="addSp delSp modSp add mod modNotesTx">
        <pc:chgData name="imada seiya is" userId="4e905a3c-6894-40a5-835b-f5c33d0a35a3" providerId="ADAL" clId="{85AF02C6-DDFD-49FE-85A9-BC235B223519}" dt="2025-06-29T14:22:14.652" v="26455"/>
        <pc:sldMkLst>
          <pc:docMk/>
          <pc:sldMk cId="827622420" sldId="328"/>
        </pc:sldMkLst>
        <pc:spChg chg="mod">
          <ac:chgData name="imada seiya is" userId="4e905a3c-6894-40a5-835b-f5c33d0a35a3" providerId="ADAL" clId="{85AF02C6-DDFD-49FE-85A9-BC235B223519}" dt="2025-06-12T08:01:46.949" v="22517" actId="1076"/>
          <ac:spMkLst>
            <pc:docMk/>
            <pc:sldMk cId="827622420" sldId="328"/>
            <ac:spMk id="3" creationId="{0037D3BF-C368-0EB2-06D3-7BA3A667D7BE}"/>
          </ac:spMkLst>
        </pc:spChg>
        <pc:spChg chg="mod">
          <ac:chgData name="imada seiya is" userId="4e905a3c-6894-40a5-835b-f5c33d0a35a3" providerId="ADAL" clId="{85AF02C6-DDFD-49FE-85A9-BC235B223519}" dt="2025-06-12T08:01:46.949" v="22517" actId="1076"/>
          <ac:spMkLst>
            <pc:docMk/>
            <pc:sldMk cId="827622420" sldId="328"/>
            <ac:spMk id="4" creationId="{03E8EDC0-2A80-6762-CB1A-33987651D66D}"/>
          </ac:spMkLst>
        </pc:spChg>
        <pc:spChg chg="add mod">
          <ac:chgData name="imada seiya is" userId="4e905a3c-6894-40a5-835b-f5c33d0a35a3" providerId="ADAL" clId="{85AF02C6-DDFD-49FE-85A9-BC235B223519}" dt="2025-06-12T08:01:46.949" v="22517" actId="1076"/>
          <ac:spMkLst>
            <pc:docMk/>
            <pc:sldMk cId="827622420" sldId="328"/>
            <ac:spMk id="6" creationId="{375ADD41-6C3A-7F39-B046-EE66BFDB9EFD}"/>
          </ac:spMkLst>
        </pc:spChg>
        <pc:spChg chg="mod">
          <ac:chgData name="imada seiya is" userId="4e905a3c-6894-40a5-835b-f5c33d0a35a3" providerId="ADAL" clId="{85AF02C6-DDFD-49FE-85A9-BC235B223519}" dt="2025-06-12T08:01:46.949" v="22517" actId="1076"/>
          <ac:spMkLst>
            <pc:docMk/>
            <pc:sldMk cId="827622420" sldId="328"/>
            <ac:spMk id="7" creationId="{5EB13DA1-EEBE-D7C1-4856-6E6DEB97D007}"/>
          </ac:spMkLst>
        </pc:spChg>
        <pc:spChg chg="add mod">
          <ac:chgData name="imada seiya is" userId="4e905a3c-6894-40a5-835b-f5c33d0a35a3" providerId="ADAL" clId="{85AF02C6-DDFD-49FE-85A9-BC235B223519}" dt="2025-06-12T08:01:46.949" v="22517" actId="1076"/>
          <ac:spMkLst>
            <pc:docMk/>
            <pc:sldMk cId="827622420" sldId="328"/>
            <ac:spMk id="8" creationId="{B9350D81-3755-F578-5466-B067D9B8A19B}"/>
          </ac:spMkLst>
        </pc:spChg>
        <pc:spChg chg="add mod">
          <ac:chgData name="imada seiya is" userId="4e905a3c-6894-40a5-835b-f5c33d0a35a3" providerId="ADAL" clId="{85AF02C6-DDFD-49FE-85A9-BC235B223519}" dt="2025-06-12T08:01:46.949" v="22517" actId="1076"/>
          <ac:spMkLst>
            <pc:docMk/>
            <pc:sldMk cId="827622420" sldId="328"/>
            <ac:spMk id="10" creationId="{1D38710D-EAC3-42C2-3E96-C1319FC85367}"/>
          </ac:spMkLst>
        </pc:spChg>
        <pc:spChg chg="add mod">
          <ac:chgData name="imada seiya is" userId="4e905a3c-6894-40a5-835b-f5c33d0a35a3" providerId="ADAL" clId="{85AF02C6-DDFD-49FE-85A9-BC235B223519}" dt="2025-06-12T08:01:46.949" v="22517" actId="1076"/>
          <ac:spMkLst>
            <pc:docMk/>
            <pc:sldMk cId="827622420" sldId="328"/>
            <ac:spMk id="11" creationId="{6936621B-394F-2079-581A-98CDAAD96F33}"/>
          </ac:spMkLst>
        </pc:spChg>
        <pc:spChg chg="mod">
          <ac:chgData name="imada seiya is" userId="4e905a3c-6894-40a5-835b-f5c33d0a35a3" providerId="ADAL" clId="{85AF02C6-DDFD-49FE-85A9-BC235B223519}" dt="2025-06-12T08:01:46.949" v="22517" actId="1076"/>
          <ac:spMkLst>
            <pc:docMk/>
            <pc:sldMk cId="827622420" sldId="328"/>
            <ac:spMk id="12" creationId="{2DFC6B6F-4A8F-92A9-9F8B-7FE821EB5471}"/>
          </ac:spMkLst>
        </pc:spChg>
        <pc:spChg chg="mod">
          <ac:chgData name="imada seiya is" userId="4e905a3c-6894-40a5-835b-f5c33d0a35a3" providerId="ADAL" clId="{85AF02C6-DDFD-49FE-85A9-BC235B223519}" dt="2025-06-12T08:01:46.949" v="22517" actId="1076"/>
          <ac:spMkLst>
            <pc:docMk/>
            <pc:sldMk cId="827622420" sldId="328"/>
            <ac:spMk id="13" creationId="{CA1CF58F-D1F6-1D10-D731-35C7686909AA}"/>
          </ac:spMkLst>
        </pc:spChg>
        <pc:spChg chg="add mod">
          <ac:chgData name="imada seiya is" userId="4e905a3c-6894-40a5-835b-f5c33d0a35a3" providerId="ADAL" clId="{85AF02C6-DDFD-49FE-85A9-BC235B223519}" dt="2025-06-12T08:01:46.949" v="22517" actId="1076"/>
          <ac:spMkLst>
            <pc:docMk/>
            <pc:sldMk cId="827622420" sldId="328"/>
            <ac:spMk id="14" creationId="{77BD7366-7854-38E6-69E2-59DEE2C36A23}"/>
          </ac:spMkLst>
        </pc:spChg>
        <pc:spChg chg="add mod">
          <ac:chgData name="imada seiya is" userId="4e905a3c-6894-40a5-835b-f5c33d0a35a3" providerId="ADAL" clId="{85AF02C6-DDFD-49FE-85A9-BC235B223519}" dt="2025-06-25T09:59:39.238" v="24225" actId="207"/>
          <ac:spMkLst>
            <pc:docMk/>
            <pc:sldMk cId="827622420" sldId="328"/>
            <ac:spMk id="15" creationId="{8D153491-A238-0360-DA2F-86DDE5E5BF59}"/>
          </ac:spMkLst>
        </pc:spChg>
        <pc:spChg chg="add mod">
          <ac:chgData name="imada seiya is" userId="4e905a3c-6894-40a5-835b-f5c33d0a35a3" providerId="ADAL" clId="{85AF02C6-DDFD-49FE-85A9-BC235B223519}" dt="2025-06-12T07:21:31.834" v="21196" actId="571"/>
          <ac:spMkLst>
            <pc:docMk/>
            <pc:sldMk cId="827622420" sldId="328"/>
            <ac:spMk id="17" creationId="{785D2452-6E32-B8AB-87FE-BA87253F9F34}"/>
          </ac:spMkLst>
        </pc:spChg>
        <pc:spChg chg="add mod">
          <ac:chgData name="imada seiya is" userId="4e905a3c-6894-40a5-835b-f5c33d0a35a3" providerId="ADAL" clId="{85AF02C6-DDFD-49FE-85A9-BC235B223519}" dt="2025-06-25T10:00:00.136" v="24231" actId="20577"/>
          <ac:spMkLst>
            <pc:docMk/>
            <pc:sldMk cId="827622420" sldId="328"/>
            <ac:spMk id="17" creationId="{C3053604-21D1-D748-1496-5F908FE98C40}"/>
          </ac:spMkLst>
        </pc:spChg>
        <pc:spChg chg="add mod">
          <ac:chgData name="imada seiya is" userId="4e905a3c-6894-40a5-835b-f5c33d0a35a3" providerId="ADAL" clId="{85AF02C6-DDFD-49FE-85A9-BC235B223519}" dt="2025-06-25T10:00:05.702" v="24234" actId="20577"/>
          <ac:spMkLst>
            <pc:docMk/>
            <pc:sldMk cId="827622420" sldId="328"/>
            <ac:spMk id="18" creationId="{70E0BC76-5C73-0D2C-E809-2FBC7727475A}"/>
          </ac:spMkLst>
        </pc:spChg>
        <pc:spChg chg="add del mod">
          <ac:chgData name="imada seiya is" userId="4e905a3c-6894-40a5-835b-f5c33d0a35a3" providerId="ADAL" clId="{85AF02C6-DDFD-49FE-85A9-BC235B223519}" dt="2025-06-12T07:22:29.457" v="21217" actId="478"/>
          <ac:spMkLst>
            <pc:docMk/>
            <pc:sldMk cId="827622420" sldId="328"/>
            <ac:spMk id="18" creationId="{AE0AE812-A0DB-1AAE-F7C7-C5296153D16F}"/>
          </ac:spMkLst>
        </pc:spChg>
        <pc:spChg chg="add mod">
          <ac:chgData name="imada seiya is" userId="4e905a3c-6894-40a5-835b-f5c33d0a35a3" providerId="ADAL" clId="{85AF02C6-DDFD-49FE-85A9-BC235B223519}" dt="2025-06-25T10:00:20.859" v="24238" actId="20577"/>
          <ac:spMkLst>
            <pc:docMk/>
            <pc:sldMk cId="827622420" sldId="328"/>
            <ac:spMk id="19" creationId="{57BFCADF-03DA-E4EE-0B56-2353DAE8FA10}"/>
          </ac:spMkLst>
        </pc:spChg>
        <pc:spChg chg="add del mod">
          <ac:chgData name="imada seiya is" userId="4e905a3c-6894-40a5-835b-f5c33d0a35a3" providerId="ADAL" clId="{85AF02C6-DDFD-49FE-85A9-BC235B223519}" dt="2025-06-12T07:22:27.812" v="21216" actId="478"/>
          <ac:spMkLst>
            <pc:docMk/>
            <pc:sldMk cId="827622420" sldId="328"/>
            <ac:spMk id="19" creationId="{ED720561-E00A-8131-4156-93FD1656FD57}"/>
          </ac:spMkLst>
        </pc:spChg>
        <pc:spChg chg="add mod">
          <ac:chgData name="imada seiya is" userId="4e905a3c-6894-40a5-835b-f5c33d0a35a3" providerId="ADAL" clId="{85AF02C6-DDFD-49FE-85A9-BC235B223519}" dt="2025-06-12T08:01:46.949" v="22517" actId="1076"/>
          <ac:spMkLst>
            <pc:docMk/>
            <pc:sldMk cId="827622420" sldId="328"/>
            <ac:spMk id="20" creationId="{668A2355-5B5C-5A73-EB3D-E87C62127FC9}"/>
          </ac:spMkLst>
        </pc:spChg>
        <pc:spChg chg="add mod">
          <ac:chgData name="imada seiya is" userId="4e905a3c-6894-40a5-835b-f5c33d0a35a3" providerId="ADAL" clId="{85AF02C6-DDFD-49FE-85A9-BC235B223519}" dt="2025-06-25T09:59:08.981" v="24213" actId="20577"/>
          <ac:spMkLst>
            <pc:docMk/>
            <pc:sldMk cId="827622420" sldId="328"/>
            <ac:spMk id="21" creationId="{5FDADBCC-69E0-F259-0C41-1BEB4DFFE2FD}"/>
          </ac:spMkLst>
        </pc:spChg>
        <pc:spChg chg="add mod">
          <ac:chgData name="imada seiya is" userId="4e905a3c-6894-40a5-835b-f5c33d0a35a3" providerId="ADAL" clId="{85AF02C6-DDFD-49FE-85A9-BC235B223519}" dt="2025-06-12T08:01:46.949" v="22517" actId="1076"/>
          <ac:spMkLst>
            <pc:docMk/>
            <pc:sldMk cId="827622420" sldId="328"/>
            <ac:spMk id="22" creationId="{93011FE1-CCE4-A57A-F36B-262E7EF29A4A}"/>
          </ac:spMkLst>
        </pc:spChg>
        <pc:spChg chg="add del mod">
          <ac:chgData name="imada seiya is" userId="4e905a3c-6894-40a5-835b-f5c33d0a35a3" providerId="ADAL" clId="{85AF02C6-DDFD-49FE-85A9-BC235B223519}" dt="2025-06-12T07:23:10.535" v="21221" actId="478"/>
          <ac:spMkLst>
            <pc:docMk/>
            <pc:sldMk cId="827622420" sldId="328"/>
            <ac:spMk id="23" creationId="{0793AFF2-A18C-5423-89AD-D7D0B3869A52}"/>
          </ac:spMkLst>
        </pc:spChg>
        <pc:spChg chg="add mod">
          <ac:chgData name="imada seiya is" userId="4e905a3c-6894-40a5-835b-f5c33d0a35a3" providerId="ADAL" clId="{85AF02C6-DDFD-49FE-85A9-BC235B223519}" dt="2025-06-25T10:01:02.236" v="24246" actId="1076"/>
          <ac:spMkLst>
            <pc:docMk/>
            <pc:sldMk cId="827622420" sldId="328"/>
            <ac:spMk id="23" creationId="{24A7A04E-BCFA-C081-6C02-FCFF715C4081}"/>
          </ac:spMkLst>
        </pc:spChg>
        <pc:spChg chg="add mod">
          <ac:chgData name="imada seiya is" userId="4e905a3c-6894-40a5-835b-f5c33d0a35a3" providerId="ADAL" clId="{85AF02C6-DDFD-49FE-85A9-BC235B223519}" dt="2025-06-12T08:01:46.949" v="22517" actId="1076"/>
          <ac:spMkLst>
            <pc:docMk/>
            <pc:sldMk cId="827622420" sldId="328"/>
            <ac:spMk id="24" creationId="{2AEA340A-A61E-0420-8AB4-974E09956598}"/>
          </ac:spMkLst>
        </pc:spChg>
        <pc:spChg chg="add mod">
          <ac:chgData name="imada seiya is" userId="4e905a3c-6894-40a5-835b-f5c33d0a35a3" providerId="ADAL" clId="{85AF02C6-DDFD-49FE-85A9-BC235B223519}" dt="2025-06-12T08:01:46.949" v="22517" actId="1076"/>
          <ac:spMkLst>
            <pc:docMk/>
            <pc:sldMk cId="827622420" sldId="328"/>
            <ac:spMk id="25" creationId="{C655AF5A-598E-2EAD-D63F-EB129887DE93}"/>
          </ac:spMkLst>
        </pc:spChg>
        <pc:spChg chg="add mod">
          <ac:chgData name="imada seiya is" userId="4e905a3c-6894-40a5-835b-f5c33d0a35a3" providerId="ADAL" clId="{85AF02C6-DDFD-49FE-85A9-BC235B223519}" dt="2025-06-12T08:01:46.949" v="22517" actId="1076"/>
          <ac:spMkLst>
            <pc:docMk/>
            <pc:sldMk cId="827622420" sldId="328"/>
            <ac:spMk id="26" creationId="{44ED6DED-81B4-FD47-7EB7-3E7890B4E354}"/>
          </ac:spMkLst>
        </pc:spChg>
        <pc:spChg chg="add mod">
          <ac:chgData name="imada seiya is" userId="4e905a3c-6894-40a5-835b-f5c33d0a35a3" providerId="ADAL" clId="{85AF02C6-DDFD-49FE-85A9-BC235B223519}" dt="2025-06-12T08:02:06.191" v="22521" actId="1076"/>
          <ac:spMkLst>
            <pc:docMk/>
            <pc:sldMk cId="827622420" sldId="328"/>
            <ac:spMk id="27" creationId="{C75D608C-B13C-60DE-CF31-7133951D741E}"/>
          </ac:spMkLst>
        </pc:spChg>
        <pc:spChg chg="add mod">
          <ac:chgData name="imada seiya is" userId="4e905a3c-6894-40a5-835b-f5c33d0a35a3" providerId="ADAL" clId="{85AF02C6-DDFD-49FE-85A9-BC235B223519}" dt="2025-06-12T08:02:06.191" v="22521" actId="1076"/>
          <ac:spMkLst>
            <pc:docMk/>
            <pc:sldMk cId="827622420" sldId="328"/>
            <ac:spMk id="28" creationId="{290F40B3-2175-5E29-D16C-A28AE6283C0D}"/>
          </ac:spMkLst>
        </pc:spChg>
        <pc:spChg chg="add mod">
          <ac:chgData name="imada seiya is" userId="4e905a3c-6894-40a5-835b-f5c33d0a35a3" providerId="ADAL" clId="{85AF02C6-DDFD-49FE-85A9-BC235B223519}" dt="2025-06-12T08:01:46.949" v="22517" actId="1076"/>
          <ac:spMkLst>
            <pc:docMk/>
            <pc:sldMk cId="827622420" sldId="328"/>
            <ac:spMk id="29" creationId="{15BA8FF3-03ED-814E-94DC-7C3CE2626C2E}"/>
          </ac:spMkLst>
        </pc:spChg>
        <pc:spChg chg="add mod">
          <ac:chgData name="imada seiya is" userId="4e905a3c-6894-40a5-835b-f5c33d0a35a3" providerId="ADAL" clId="{85AF02C6-DDFD-49FE-85A9-BC235B223519}" dt="2025-06-12T08:01:46.949" v="22517" actId="1076"/>
          <ac:spMkLst>
            <pc:docMk/>
            <pc:sldMk cId="827622420" sldId="328"/>
            <ac:spMk id="30" creationId="{7FCEA2A9-6D3F-1497-90E6-1E772CBB8C50}"/>
          </ac:spMkLst>
        </pc:spChg>
        <pc:spChg chg="add mod">
          <ac:chgData name="imada seiya is" userId="4e905a3c-6894-40a5-835b-f5c33d0a35a3" providerId="ADAL" clId="{85AF02C6-DDFD-49FE-85A9-BC235B223519}" dt="2025-06-12T08:02:06.191" v="22521" actId="1076"/>
          <ac:spMkLst>
            <pc:docMk/>
            <pc:sldMk cId="827622420" sldId="328"/>
            <ac:spMk id="31" creationId="{696D641C-CDAB-BF1D-B8C2-97397E900BC9}"/>
          </ac:spMkLst>
        </pc:spChg>
        <pc:spChg chg="add mod">
          <ac:chgData name="imada seiya is" userId="4e905a3c-6894-40a5-835b-f5c33d0a35a3" providerId="ADAL" clId="{85AF02C6-DDFD-49FE-85A9-BC235B223519}" dt="2025-06-12T08:02:06.191" v="22521" actId="1076"/>
          <ac:spMkLst>
            <pc:docMk/>
            <pc:sldMk cId="827622420" sldId="328"/>
            <ac:spMk id="32" creationId="{13E71A0F-ED18-86DE-53BB-0E2DD443E204}"/>
          </ac:spMkLst>
        </pc:spChg>
        <pc:spChg chg="add mod">
          <ac:chgData name="imada seiya is" userId="4e905a3c-6894-40a5-835b-f5c33d0a35a3" providerId="ADAL" clId="{85AF02C6-DDFD-49FE-85A9-BC235B223519}" dt="2025-06-29T10:43:26.331" v="26423" actId="20577"/>
          <ac:spMkLst>
            <pc:docMk/>
            <pc:sldMk cId="827622420" sldId="328"/>
            <ac:spMk id="33" creationId="{628B8D43-ABF2-D359-F8F3-DBB099C79C7D}"/>
          </ac:spMkLst>
        </pc:spChg>
        <pc:spChg chg="add del mod">
          <ac:chgData name="imada seiya is" userId="4e905a3c-6894-40a5-835b-f5c33d0a35a3" providerId="ADAL" clId="{85AF02C6-DDFD-49FE-85A9-BC235B223519}" dt="2025-06-25T10:00:42.333" v="24242" actId="478"/>
          <ac:spMkLst>
            <pc:docMk/>
            <pc:sldMk cId="827622420" sldId="328"/>
            <ac:spMk id="33" creationId="{D9CCA07B-B681-5CD5-1584-DC1AEE3A9A96}"/>
          </ac:spMkLst>
        </pc:spChg>
        <pc:spChg chg="add mod">
          <ac:chgData name="imada seiya is" userId="4e905a3c-6894-40a5-835b-f5c33d0a35a3" providerId="ADAL" clId="{85AF02C6-DDFD-49FE-85A9-BC235B223519}" dt="2025-06-29T14:22:14.652" v="26455"/>
          <ac:spMkLst>
            <pc:docMk/>
            <pc:sldMk cId="827622420" sldId="328"/>
            <ac:spMk id="34" creationId="{62CBF279-1737-5AEC-1406-53F8513AD32A}"/>
          </ac:spMkLst>
        </pc:spChg>
        <pc:spChg chg="add del mod">
          <ac:chgData name="imada seiya is" userId="4e905a3c-6894-40a5-835b-f5c33d0a35a3" providerId="ADAL" clId="{85AF02C6-DDFD-49FE-85A9-BC235B223519}" dt="2025-06-12T08:01:21.578" v="22510" actId="21"/>
          <ac:spMkLst>
            <pc:docMk/>
            <pc:sldMk cId="827622420" sldId="328"/>
            <ac:spMk id="34" creationId="{DF085B10-825E-1F91-F538-3DC04CB5BDF0}"/>
          </ac:spMkLst>
        </pc:spChg>
        <pc:spChg chg="add mod">
          <ac:chgData name="imada seiya is" userId="4e905a3c-6894-40a5-835b-f5c33d0a35a3" providerId="ADAL" clId="{85AF02C6-DDFD-49FE-85A9-BC235B223519}" dt="2025-06-25T09:51:18.765" v="24122" actId="1076"/>
          <ac:spMkLst>
            <pc:docMk/>
            <pc:sldMk cId="827622420" sldId="328"/>
            <ac:spMk id="35" creationId="{DF085B10-825E-1F91-F538-3DC04CB5BDF0}"/>
          </ac:spMkLst>
        </pc:spChg>
        <pc:spChg chg="add del mod">
          <ac:chgData name="imada seiya is" userId="4e905a3c-6894-40a5-835b-f5c33d0a35a3" providerId="ADAL" clId="{85AF02C6-DDFD-49FE-85A9-BC235B223519}" dt="2025-06-25T10:02:50.327" v="24320" actId="478"/>
          <ac:spMkLst>
            <pc:docMk/>
            <pc:sldMk cId="827622420" sldId="328"/>
            <ac:spMk id="36" creationId="{F80DFF92-928D-836E-7717-4408D06BD4A2}"/>
          </ac:spMkLst>
        </pc:spChg>
        <pc:graphicFrameChg chg="add mod">
          <ac:chgData name="imada seiya is" userId="4e905a3c-6894-40a5-835b-f5c33d0a35a3" providerId="ADAL" clId="{85AF02C6-DDFD-49FE-85A9-BC235B223519}" dt="2025-06-12T08:01:46.949" v="22517" actId="1076"/>
          <ac:graphicFrameMkLst>
            <pc:docMk/>
            <pc:sldMk cId="827622420" sldId="328"/>
            <ac:graphicFrameMk id="5" creationId="{E63A9FBA-1A89-172B-3131-180E47798627}"/>
          </ac:graphicFrameMkLst>
        </pc:graphicFrameChg>
        <pc:graphicFrameChg chg="add mod">
          <ac:chgData name="imada seiya is" userId="4e905a3c-6894-40a5-835b-f5c33d0a35a3" providerId="ADAL" clId="{85AF02C6-DDFD-49FE-85A9-BC235B223519}" dt="2025-06-12T08:01:46.949" v="22517" actId="1076"/>
          <ac:graphicFrameMkLst>
            <pc:docMk/>
            <pc:sldMk cId="827622420" sldId="328"/>
            <ac:graphicFrameMk id="9" creationId="{F16CCCCA-4AD6-1F2D-8B6B-FC6D6242E024}"/>
          </ac:graphicFrameMkLst>
        </pc:graphicFrameChg>
        <pc:graphicFrameChg chg="add mod">
          <ac:chgData name="imada seiya is" userId="4e905a3c-6894-40a5-835b-f5c33d0a35a3" providerId="ADAL" clId="{85AF02C6-DDFD-49FE-85A9-BC235B223519}" dt="2025-06-12T07:21:31.834" v="21196" actId="571"/>
          <ac:graphicFrameMkLst>
            <pc:docMk/>
            <pc:sldMk cId="827622420" sldId="328"/>
            <ac:graphicFrameMk id="15" creationId="{AFB74EC0-341D-7279-74A6-9551DF9C60BE}"/>
          </ac:graphicFrameMkLst>
        </pc:graphicFrameChg>
        <pc:graphicFrameChg chg="mod">
          <ac:chgData name="imada seiya is" userId="4e905a3c-6894-40a5-835b-f5c33d0a35a3" providerId="ADAL" clId="{85AF02C6-DDFD-49FE-85A9-BC235B223519}" dt="2025-06-12T08:01:46.949" v="22517" actId="1076"/>
          <ac:graphicFrameMkLst>
            <pc:docMk/>
            <pc:sldMk cId="827622420" sldId="328"/>
            <ac:graphicFrameMk id="16" creationId="{02D68D15-B79F-EE22-FDAA-33E84F1B0B8F}"/>
          </ac:graphicFrameMkLst>
        </pc:graphicFrameChg>
        <pc:picChg chg="add mod">
          <ac:chgData name="imada seiya is" userId="4e905a3c-6894-40a5-835b-f5c33d0a35a3" providerId="ADAL" clId="{85AF02C6-DDFD-49FE-85A9-BC235B223519}" dt="2025-06-25T10:03:12.683" v="24330" actId="14100"/>
          <ac:picMkLst>
            <pc:docMk/>
            <pc:sldMk cId="827622420" sldId="328"/>
            <ac:picMk id="37" creationId="{820BA422-5C3B-4F5A-1545-8DF2E8EDA8F5}"/>
          </ac:picMkLst>
        </pc:picChg>
      </pc:sldChg>
      <pc:sldChg chg="addSp delSp modSp add mod ord modNotesTx">
        <pc:chgData name="imada seiya is" userId="4e905a3c-6894-40a5-835b-f5c33d0a35a3" providerId="ADAL" clId="{85AF02C6-DDFD-49FE-85A9-BC235B223519}" dt="2025-06-29T14:26:12.646" v="26457"/>
        <pc:sldMkLst>
          <pc:docMk/>
          <pc:sldMk cId="3051293944" sldId="329"/>
        </pc:sldMkLst>
        <pc:spChg chg="del mod">
          <ac:chgData name="imada seiya is" userId="4e905a3c-6894-40a5-835b-f5c33d0a35a3" providerId="ADAL" clId="{85AF02C6-DDFD-49FE-85A9-BC235B223519}" dt="2025-06-26T15:11:47.170" v="25778" actId="478"/>
          <ac:spMkLst>
            <pc:docMk/>
            <pc:sldMk cId="3051293944" sldId="329"/>
            <ac:spMk id="3" creationId="{0037D3BF-C368-0EB2-06D3-7BA3A667D7BE}"/>
          </ac:spMkLst>
        </pc:spChg>
        <pc:spChg chg="del mod">
          <ac:chgData name="imada seiya is" userId="4e905a3c-6894-40a5-835b-f5c33d0a35a3" providerId="ADAL" clId="{85AF02C6-DDFD-49FE-85A9-BC235B223519}" dt="2025-06-26T15:11:47.170" v="25778" actId="478"/>
          <ac:spMkLst>
            <pc:docMk/>
            <pc:sldMk cId="3051293944" sldId="329"/>
            <ac:spMk id="4" creationId="{03E8EDC0-2A80-6762-CB1A-33987651D66D}"/>
          </ac:spMkLst>
        </pc:spChg>
        <pc:spChg chg="add mod">
          <ac:chgData name="imada seiya is" userId="4e905a3c-6894-40a5-835b-f5c33d0a35a3" providerId="ADAL" clId="{85AF02C6-DDFD-49FE-85A9-BC235B223519}" dt="2025-06-29T10:43:48.520" v="26438" actId="20577"/>
          <ac:spMkLst>
            <pc:docMk/>
            <pc:sldMk cId="3051293944" sldId="329"/>
            <ac:spMk id="5" creationId="{A1B7AAEB-CEC5-3C27-40D9-77D4945AC36F}"/>
          </ac:spMkLst>
        </pc:spChg>
        <pc:spChg chg="del mod">
          <ac:chgData name="imada seiya is" userId="4e905a3c-6894-40a5-835b-f5c33d0a35a3" providerId="ADAL" clId="{85AF02C6-DDFD-49FE-85A9-BC235B223519}" dt="2025-06-26T15:11:47.170" v="25778" actId="478"/>
          <ac:spMkLst>
            <pc:docMk/>
            <pc:sldMk cId="3051293944" sldId="329"/>
            <ac:spMk id="6" creationId="{375ADD41-6C3A-7F39-B046-EE66BFDB9EFD}"/>
          </ac:spMkLst>
        </pc:spChg>
        <pc:spChg chg="del mod">
          <ac:chgData name="imada seiya is" userId="4e905a3c-6894-40a5-835b-f5c33d0a35a3" providerId="ADAL" clId="{85AF02C6-DDFD-49FE-85A9-BC235B223519}" dt="2025-06-26T15:11:47.170" v="25778" actId="478"/>
          <ac:spMkLst>
            <pc:docMk/>
            <pc:sldMk cId="3051293944" sldId="329"/>
            <ac:spMk id="7" creationId="{5EB13DA1-EEBE-D7C1-4856-6E6DEB97D007}"/>
          </ac:spMkLst>
        </pc:spChg>
        <pc:spChg chg="del mod">
          <ac:chgData name="imada seiya is" userId="4e905a3c-6894-40a5-835b-f5c33d0a35a3" providerId="ADAL" clId="{85AF02C6-DDFD-49FE-85A9-BC235B223519}" dt="2025-06-26T15:11:47.170" v="25778" actId="478"/>
          <ac:spMkLst>
            <pc:docMk/>
            <pc:sldMk cId="3051293944" sldId="329"/>
            <ac:spMk id="8" creationId="{B9350D81-3755-F578-5466-B067D9B8A19B}"/>
          </ac:spMkLst>
        </pc:spChg>
        <pc:spChg chg="del mod">
          <ac:chgData name="imada seiya is" userId="4e905a3c-6894-40a5-835b-f5c33d0a35a3" providerId="ADAL" clId="{85AF02C6-DDFD-49FE-85A9-BC235B223519}" dt="2025-06-26T15:11:47.170" v="25778" actId="478"/>
          <ac:spMkLst>
            <pc:docMk/>
            <pc:sldMk cId="3051293944" sldId="329"/>
            <ac:spMk id="10" creationId="{1D38710D-EAC3-42C2-3E96-C1319FC85367}"/>
          </ac:spMkLst>
        </pc:spChg>
        <pc:spChg chg="del mod">
          <ac:chgData name="imada seiya is" userId="4e905a3c-6894-40a5-835b-f5c33d0a35a3" providerId="ADAL" clId="{85AF02C6-DDFD-49FE-85A9-BC235B223519}" dt="2025-06-26T15:11:47.170" v="25778" actId="478"/>
          <ac:spMkLst>
            <pc:docMk/>
            <pc:sldMk cId="3051293944" sldId="329"/>
            <ac:spMk id="11" creationId="{6936621B-394F-2079-581A-98CDAAD96F33}"/>
          </ac:spMkLst>
        </pc:spChg>
        <pc:spChg chg="del">
          <ac:chgData name="imada seiya is" userId="4e905a3c-6894-40a5-835b-f5c33d0a35a3" providerId="ADAL" clId="{85AF02C6-DDFD-49FE-85A9-BC235B223519}" dt="2025-06-12T08:30:47.048" v="22589" actId="478"/>
          <ac:spMkLst>
            <pc:docMk/>
            <pc:sldMk cId="3051293944" sldId="329"/>
            <ac:spMk id="12" creationId="{2DFC6B6F-4A8F-92A9-9F8B-7FE821EB5471}"/>
          </ac:spMkLst>
        </pc:spChg>
        <pc:spChg chg="add mod">
          <ac:chgData name="imada seiya is" userId="4e905a3c-6894-40a5-835b-f5c33d0a35a3" providerId="ADAL" clId="{85AF02C6-DDFD-49FE-85A9-BC235B223519}" dt="2025-06-29T09:53:22.608" v="26276" actId="1076"/>
          <ac:spMkLst>
            <pc:docMk/>
            <pc:sldMk cId="3051293944" sldId="329"/>
            <ac:spMk id="12" creationId="{B299FA75-FFCB-648D-A0FA-2AF76266338F}"/>
          </ac:spMkLst>
        </pc:spChg>
        <pc:spChg chg="del mod topLvl">
          <ac:chgData name="imada seiya is" userId="4e905a3c-6894-40a5-835b-f5c33d0a35a3" providerId="ADAL" clId="{85AF02C6-DDFD-49FE-85A9-BC235B223519}" dt="2025-06-26T15:11:58.957" v="25784" actId="478"/>
          <ac:spMkLst>
            <pc:docMk/>
            <pc:sldMk cId="3051293944" sldId="329"/>
            <ac:spMk id="13" creationId="{4A689258-05C7-CC4A-CF51-8B7EEB9CB9C5}"/>
          </ac:spMkLst>
        </pc:spChg>
        <pc:spChg chg="add mod">
          <ac:chgData name="imada seiya is" userId="4e905a3c-6894-40a5-835b-f5c33d0a35a3" providerId="ADAL" clId="{85AF02C6-DDFD-49FE-85A9-BC235B223519}" dt="2025-06-29T09:53:22.608" v="26276" actId="1076"/>
          <ac:spMkLst>
            <pc:docMk/>
            <pc:sldMk cId="3051293944" sldId="329"/>
            <ac:spMk id="13" creationId="{97CD254E-95C2-6D38-17F2-F2E7C21AC59C}"/>
          </ac:spMkLst>
        </pc:spChg>
        <pc:spChg chg="del">
          <ac:chgData name="imada seiya is" userId="4e905a3c-6894-40a5-835b-f5c33d0a35a3" providerId="ADAL" clId="{85AF02C6-DDFD-49FE-85A9-BC235B223519}" dt="2025-06-12T08:30:47.048" v="22589" actId="478"/>
          <ac:spMkLst>
            <pc:docMk/>
            <pc:sldMk cId="3051293944" sldId="329"/>
            <ac:spMk id="13" creationId="{CA1CF58F-D1F6-1D10-D731-35C7686909AA}"/>
          </ac:spMkLst>
        </pc:spChg>
        <pc:spChg chg="del mod">
          <ac:chgData name="imada seiya is" userId="4e905a3c-6894-40a5-835b-f5c33d0a35a3" providerId="ADAL" clId="{85AF02C6-DDFD-49FE-85A9-BC235B223519}" dt="2025-06-26T15:11:47.170" v="25778" actId="478"/>
          <ac:spMkLst>
            <pc:docMk/>
            <pc:sldMk cId="3051293944" sldId="329"/>
            <ac:spMk id="14" creationId="{77BD7366-7854-38E6-69E2-59DEE2C36A23}"/>
          </ac:spMkLst>
        </pc:spChg>
        <pc:spChg chg="add del mod">
          <ac:chgData name="imada seiya is" userId="4e905a3c-6894-40a5-835b-f5c33d0a35a3" providerId="ADAL" clId="{85AF02C6-DDFD-49FE-85A9-BC235B223519}" dt="2025-06-26T15:11:47.170" v="25778" actId="478"/>
          <ac:spMkLst>
            <pc:docMk/>
            <pc:sldMk cId="3051293944" sldId="329"/>
            <ac:spMk id="15" creationId="{94298BF9-93AE-11F1-EE04-42F51E58EE15}"/>
          </ac:spMkLst>
        </pc:spChg>
        <pc:spChg chg="add mod">
          <ac:chgData name="imada seiya is" userId="4e905a3c-6894-40a5-835b-f5c33d0a35a3" providerId="ADAL" clId="{85AF02C6-DDFD-49FE-85A9-BC235B223519}" dt="2025-06-12T08:33:48.066" v="22629" actId="164"/>
          <ac:spMkLst>
            <pc:docMk/>
            <pc:sldMk cId="3051293944" sldId="329"/>
            <ac:spMk id="18" creationId="{4A689258-05C7-CC4A-CF51-8B7EEB9CB9C5}"/>
          </ac:spMkLst>
        </pc:spChg>
        <pc:spChg chg="add mod">
          <ac:chgData name="imada seiya is" userId="4e905a3c-6894-40a5-835b-f5c33d0a35a3" providerId="ADAL" clId="{85AF02C6-DDFD-49FE-85A9-BC235B223519}" dt="2025-06-12T08:33:48.066" v="22629" actId="164"/>
          <ac:spMkLst>
            <pc:docMk/>
            <pc:sldMk cId="3051293944" sldId="329"/>
            <ac:spMk id="19" creationId="{47F6C9CA-C77E-AA3D-0311-893C9ADD4187}"/>
          </ac:spMkLst>
        </pc:spChg>
        <pc:spChg chg="del mod">
          <ac:chgData name="imada seiya is" userId="4e905a3c-6894-40a5-835b-f5c33d0a35a3" providerId="ADAL" clId="{85AF02C6-DDFD-49FE-85A9-BC235B223519}" dt="2025-06-26T15:11:47.170" v="25778" actId="478"/>
          <ac:spMkLst>
            <pc:docMk/>
            <pc:sldMk cId="3051293944" sldId="329"/>
            <ac:spMk id="20" creationId="{668A2355-5B5C-5A73-EB3D-E87C62127FC9}"/>
          </ac:spMkLst>
        </pc:spChg>
        <pc:spChg chg="del mod">
          <ac:chgData name="imada seiya is" userId="4e905a3c-6894-40a5-835b-f5c33d0a35a3" providerId="ADAL" clId="{85AF02C6-DDFD-49FE-85A9-BC235B223519}" dt="2025-06-26T15:11:47.170" v="25778" actId="478"/>
          <ac:spMkLst>
            <pc:docMk/>
            <pc:sldMk cId="3051293944" sldId="329"/>
            <ac:spMk id="21" creationId="{5FDADBCC-69E0-F259-0C41-1BEB4DFFE2FD}"/>
          </ac:spMkLst>
        </pc:spChg>
        <pc:spChg chg="add mod">
          <ac:chgData name="imada seiya is" userId="4e905a3c-6894-40a5-835b-f5c33d0a35a3" providerId="ADAL" clId="{85AF02C6-DDFD-49FE-85A9-BC235B223519}" dt="2025-06-29T09:53:22.608" v="26276" actId="1076"/>
          <ac:spMkLst>
            <pc:docMk/>
            <pc:sldMk cId="3051293944" sldId="329"/>
            <ac:spMk id="21" creationId="{E0CD382B-D741-484A-C444-4502BBE46242}"/>
          </ac:spMkLst>
        </pc:spChg>
        <pc:spChg chg="mod topLvl">
          <ac:chgData name="imada seiya is" userId="4e905a3c-6894-40a5-835b-f5c33d0a35a3" providerId="ADAL" clId="{85AF02C6-DDFD-49FE-85A9-BC235B223519}" dt="2025-06-29T09:24:47.522" v="26145" actId="1076"/>
          <ac:spMkLst>
            <pc:docMk/>
            <pc:sldMk cId="3051293944" sldId="329"/>
            <ac:spMk id="22" creationId="{47F6C9CA-C77E-AA3D-0311-893C9ADD4187}"/>
          </ac:spMkLst>
        </pc:spChg>
        <pc:spChg chg="del">
          <ac:chgData name="imada seiya is" userId="4e905a3c-6894-40a5-835b-f5c33d0a35a3" providerId="ADAL" clId="{85AF02C6-DDFD-49FE-85A9-BC235B223519}" dt="2025-06-12T08:30:47.048" v="22589" actId="478"/>
          <ac:spMkLst>
            <pc:docMk/>
            <pc:sldMk cId="3051293944" sldId="329"/>
            <ac:spMk id="22" creationId="{93011FE1-CCE4-A57A-F36B-262E7EF29A4A}"/>
          </ac:spMkLst>
        </pc:spChg>
        <pc:spChg chg="del">
          <ac:chgData name="imada seiya is" userId="4e905a3c-6894-40a5-835b-f5c33d0a35a3" providerId="ADAL" clId="{85AF02C6-DDFD-49FE-85A9-BC235B223519}" dt="2025-06-12T08:30:47.048" v="22589" actId="478"/>
          <ac:spMkLst>
            <pc:docMk/>
            <pc:sldMk cId="3051293944" sldId="329"/>
            <ac:spMk id="24" creationId="{2AEA340A-A61E-0420-8AB4-974E09956598}"/>
          </ac:spMkLst>
        </pc:spChg>
        <pc:spChg chg="mod">
          <ac:chgData name="imada seiya is" userId="4e905a3c-6894-40a5-835b-f5c33d0a35a3" providerId="ADAL" clId="{85AF02C6-DDFD-49FE-85A9-BC235B223519}" dt="2025-06-26T15:12:43.577" v="25795"/>
          <ac:spMkLst>
            <pc:docMk/>
            <pc:sldMk cId="3051293944" sldId="329"/>
            <ac:spMk id="25" creationId="{776A4DBD-4966-96DC-1D5E-4E24A73A6E52}"/>
          </ac:spMkLst>
        </pc:spChg>
        <pc:spChg chg="del">
          <ac:chgData name="imada seiya is" userId="4e905a3c-6894-40a5-835b-f5c33d0a35a3" providerId="ADAL" clId="{85AF02C6-DDFD-49FE-85A9-BC235B223519}" dt="2025-06-12T08:30:47.048" v="22589" actId="478"/>
          <ac:spMkLst>
            <pc:docMk/>
            <pc:sldMk cId="3051293944" sldId="329"/>
            <ac:spMk id="25" creationId="{C655AF5A-598E-2EAD-D63F-EB129887DE93}"/>
          </ac:spMkLst>
        </pc:spChg>
        <pc:spChg chg="del">
          <ac:chgData name="imada seiya is" userId="4e905a3c-6894-40a5-835b-f5c33d0a35a3" providerId="ADAL" clId="{85AF02C6-DDFD-49FE-85A9-BC235B223519}" dt="2025-06-12T08:30:47.048" v="22589" actId="478"/>
          <ac:spMkLst>
            <pc:docMk/>
            <pc:sldMk cId="3051293944" sldId="329"/>
            <ac:spMk id="26" creationId="{44ED6DED-81B4-FD47-7EB7-3E7890B4E354}"/>
          </ac:spMkLst>
        </pc:spChg>
        <pc:spChg chg="mod">
          <ac:chgData name="imada seiya is" userId="4e905a3c-6894-40a5-835b-f5c33d0a35a3" providerId="ADAL" clId="{85AF02C6-DDFD-49FE-85A9-BC235B223519}" dt="2025-06-26T15:12:43.577" v="25795"/>
          <ac:spMkLst>
            <pc:docMk/>
            <pc:sldMk cId="3051293944" sldId="329"/>
            <ac:spMk id="26" creationId="{9288F90C-65AF-357A-EDF4-6C5C20D9D004}"/>
          </ac:spMkLst>
        </pc:spChg>
        <pc:spChg chg="add del mod">
          <ac:chgData name="imada seiya is" userId="4e905a3c-6894-40a5-835b-f5c33d0a35a3" providerId="ADAL" clId="{85AF02C6-DDFD-49FE-85A9-BC235B223519}" dt="2025-06-29T09:24:49.561" v="26146" actId="478"/>
          <ac:spMkLst>
            <pc:docMk/>
            <pc:sldMk cId="3051293944" sldId="329"/>
            <ac:spMk id="27" creationId="{C4270CCA-F30E-58C4-BEF1-DFFDE71D534A}"/>
          </ac:spMkLst>
        </pc:spChg>
        <pc:spChg chg="del">
          <ac:chgData name="imada seiya is" userId="4e905a3c-6894-40a5-835b-f5c33d0a35a3" providerId="ADAL" clId="{85AF02C6-DDFD-49FE-85A9-BC235B223519}" dt="2025-06-12T08:30:47.048" v="22589" actId="478"/>
          <ac:spMkLst>
            <pc:docMk/>
            <pc:sldMk cId="3051293944" sldId="329"/>
            <ac:spMk id="27" creationId="{C75D608C-B13C-60DE-CF31-7133951D741E}"/>
          </ac:spMkLst>
        </pc:spChg>
        <pc:spChg chg="del">
          <ac:chgData name="imada seiya is" userId="4e905a3c-6894-40a5-835b-f5c33d0a35a3" providerId="ADAL" clId="{85AF02C6-DDFD-49FE-85A9-BC235B223519}" dt="2025-06-12T08:30:47.048" v="22589" actId="478"/>
          <ac:spMkLst>
            <pc:docMk/>
            <pc:sldMk cId="3051293944" sldId="329"/>
            <ac:spMk id="28" creationId="{290F40B3-2175-5E29-D16C-A28AE6283C0D}"/>
          </ac:spMkLst>
        </pc:spChg>
        <pc:spChg chg="add del mod">
          <ac:chgData name="imada seiya is" userId="4e905a3c-6894-40a5-835b-f5c33d0a35a3" providerId="ADAL" clId="{85AF02C6-DDFD-49FE-85A9-BC235B223519}" dt="2025-06-29T09:48:18.762" v="26259" actId="478"/>
          <ac:spMkLst>
            <pc:docMk/>
            <pc:sldMk cId="3051293944" sldId="329"/>
            <ac:spMk id="28" creationId="{A69B8794-B6AA-A1AB-58A3-4C66AE465EB7}"/>
          </ac:spMkLst>
        </pc:spChg>
        <pc:spChg chg="del">
          <ac:chgData name="imada seiya is" userId="4e905a3c-6894-40a5-835b-f5c33d0a35a3" providerId="ADAL" clId="{85AF02C6-DDFD-49FE-85A9-BC235B223519}" dt="2025-06-12T08:30:47.048" v="22589" actId="478"/>
          <ac:spMkLst>
            <pc:docMk/>
            <pc:sldMk cId="3051293944" sldId="329"/>
            <ac:spMk id="29" creationId="{15BA8FF3-03ED-814E-94DC-7C3CE2626C2E}"/>
          </ac:spMkLst>
        </pc:spChg>
        <pc:spChg chg="add del mod">
          <ac:chgData name="imada seiya is" userId="4e905a3c-6894-40a5-835b-f5c33d0a35a3" providerId="ADAL" clId="{85AF02C6-DDFD-49FE-85A9-BC235B223519}" dt="2025-06-29T09:48:59.509" v="26264" actId="478"/>
          <ac:spMkLst>
            <pc:docMk/>
            <pc:sldMk cId="3051293944" sldId="329"/>
            <ac:spMk id="29" creationId="{28514BC4-D8BE-E07E-A48E-AB689B7D7984}"/>
          </ac:spMkLst>
        </pc:spChg>
        <pc:spChg chg="del">
          <ac:chgData name="imada seiya is" userId="4e905a3c-6894-40a5-835b-f5c33d0a35a3" providerId="ADAL" clId="{85AF02C6-DDFD-49FE-85A9-BC235B223519}" dt="2025-06-12T08:30:47.048" v="22589" actId="478"/>
          <ac:spMkLst>
            <pc:docMk/>
            <pc:sldMk cId="3051293944" sldId="329"/>
            <ac:spMk id="30" creationId="{7FCEA2A9-6D3F-1497-90E6-1E772CBB8C50}"/>
          </ac:spMkLst>
        </pc:spChg>
        <pc:spChg chg="del">
          <ac:chgData name="imada seiya is" userId="4e905a3c-6894-40a5-835b-f5c33d0a35a3" providerId="ADAL" clId="{85AF02C6-DDFD-49FE-85A9-BC235B223519}" dt="2025-06-12T08:30:47.048" v="22589" actId="478"/>
          <ac:spMkLst>
            <pc:docMk/>
            <pc:sldMk cId="3051293944" sldId="329"/>
            <ac:spMk id="31" creationId="{696D641C-CDAB-BF1D-B8C2-97397E900BC9}"/>
          </ac:spMkLst>
        </pc:spChg>
        <pc:spChg chg="del">
          <ac:chgData name="imada seiya is" userId="4e905a3c-6894-40a5-835b-f5c33d0a35a3" providerId="ADAL" clId="{85AF02C6-DDFD-49FE-85A9-BC235B223519}" dt="2025-06-12T08:30:47.048" v="22589" actId="478"/>
          <ac:spMkLst>
            <pc:docMk/>
            <pc:sldMk cId="3051293944" sldId="329"/>
            <ac:spMk id="32" creationId="{13E71A0F-ED18-86DE-53BB-0E2DD443E204}"/>
          </ac:spMkLst>
        </pc:spChg>
        <pc:spChg chg="add del mod">
          <ac:chgData name="imada seiya is" userId="4e905a3c-6894-40a5-835b-f5c33d0a35a3" providerId="ADAL" clId="{85AF02C6-DDFD-49FE-85A9-BC235B223519}" dt="2025-06-29T09:48:59.509" v="26264" actId="478"/>
          <ac:spMkLst>
            <pc:docMk/>
            <pc:sldMk cId="3051293944" sldId="329"/>
            <ac:spMk id="32" creationId="{142B67A5-3E3E-CDEC-6E69-1EE871A88E06}"/>
          </ac:spMkLst>
        </pc:spChg>
        <pc:spChg chg="add mod">
          <ac:chgData name="imada seiya is" userId="4e905a3c-6894-40a5-835b-f5c33d0a35a3" providerId="ADAL" clId="{85AF02C6-DDFD-49FE-85A9-BC235B223519}" dt="2025-06-29T09:53:22.608" v="26276" actId="1076"/>
          <ac:spMkLst>
            <pc:docMk/>
            <pc:sldMk cId="3051293944" sldId="329"/>
            <ac:spMk id="39" creationId="{6A4A2559-2186-4B86-FCB1-C563FD9360C0}"/>
          </ac:spMkLst>
        </pc:spChg>
        <pc:spChg chg="add mod">
          <ac:chgData name="imada seiya is" userId="4e905a3c-6894-40a5-835b-f5c33d0a35a3" providerId="ADAL" clId="{85AF02C6-DDFD-49FE-85A9-BC235B223519}" dt="2025-06-29T09:53:22.608" v="26276" actId="1076"/>
          <ac:spMkLst>
            <pc:docMk/>
            <pc:sldMk cId="3051293944" sldId="329"/>
            <ac:spMk id="40" creationId="{F423E267-23A4-2A96-C7FC-98A620EF6A2B}"/>
          </ac:spMkLst>
        </pc:spChg>
        <pc:spChg chg="add mod">
          <ac:chgData name="imada seiya is" userId="4e905a3c-6894-40a5-835b-f5c33d0a35a3" providerId="ADAL" clId="{85AF02C6-DDFD-49FE-85A9-BC235B223519}" dt="2025-06-29T09:53:22.608" v="26276" actId="1076"/>
          <ac:spMkLst>
            <pc:docMk/>
            <pc:sldMk cId="3051293944" sldId="329"/>
            <ac:spMk id="43" creationId="{3FF75457-3FA6-5F01-49E4-FA9C33D737E0}"/>
          </ac:spMkLst>
        </pc:spChg>
        <pc:grpChg chg="add mod">
          <ac:chgData name="imada seiya is" userId="4e905a3c-6894-40a5-835b-f5c33d0a35a3" providerId="ADAL" clId="{85AF02C6-DDFD-49FE-85A9-BC235B223519}" dt="2025-06-29T09:53:22.608" v="26276" actId="1076"/>
          <ac:grpSpMkLst>
            <pc:docMk/>
            <pc:sldMk cId="3051293944" sldId="329"/>
            <ac:grpSpMk id="9" creationId="{6F759676-A05E-D306-DC13-CD423517ECBD}"/>
          </ac:grpSpMkLst>
        </pc:grpChg>
        <pc:grpChg chg="add del mod">
          <ac:chgData name="imada seiya is" userId="4e905a3c-6894-40a5-835b-f5c33d0a35a3" providerId="ADAL" clId="{85AF02C6-DDFD-49FE-85A9-BC235B223519}" dt="2025-06-26T15:11:57.472" v="25783" actId="165"/>
          <ac:grpSpMkLst>
            <pc:docMk/>
            <pc:sldMk cId="3051293944" sldId="329"/>
            <ac:grpSpMk id="12" creationId="{AE5040D6-4202-ACFC-6A75-998483EB00DE}"/>
          </ac:grpSpMkLst>
        </pc:grpChg>
        <pc:grpChg chg="add del mod">
          <ac:chgData name="imada seiya is" userId="4e905a3c-6894-40a5-835b-f5c33d0a35a3" providerId="ADAL" clId="{85AF02C6-DDFD-49FE-85A9-BC235B223519}" dt="2025-06-26T15:11:44.219" v="25777" actId="21"/>
          <ac:grpSpMkLst>
            <pc:docMk/>
            <pc:sldMk cId="3051293944" sldId="329"/>
            <ac:grpSpMk id="23" creationId="{AE5040D6-4202-ACFC-6A75-998483EB00DE}"/>
          </ac:grpSpMkLst>
        </pc:grpChg>
        <pc:grpChg chg="add mod">
          <ac:chgData name="imada seiya is" userId="4e905a3c-6894-40a5-835b-f5c33d0a35a3" providerId="ADAL" clId="{85AF02C6-DDFD-49FE-85A9-BC235B223519}" dt="2025-06-26T15:12:43.577" v="25795"/>
          <ac:grpSpMkLst>
            <pc:docMk/>
            <pc:sldMk cId="3051293944" sldId="329"/>
            <ac:grpSpMk id="24" creationId="{DF7708F3-03A6-6BC5-301F-64F641550432}"/>
          </ac:grpSpMkLst>
        </pc:grpChg>
        <pc:grpChg chg="add mod">
          <ac:chgData name="imada seiya is" userId="4e905a3c-6894-40a5-835b-f5c33d0a35a3" providerId="ADAL" clId="{85AF02C6-DDFD-49FE-85A9-BC235B223519}" dt="2025-06-29T09:53:22.608" v="26276" actId="1076"/>
          <ac:grpSpMkLst>
            <pc:docMk/>
            <pc:sldMk cId="3051293944" sldId="329"/>
            <ac:grpSpMk id="47" creationId="{BCC01937-6163-8A78-C1B9-129EF425067D}"/>
          </ac:grpSpMkLst>
        </pc:grpChg>
        <pc:graphicFrameChg chg="del mod">
          <ac:chgData name="imada seiya is" userId="4e905a3c-6894-40a5-835b-f5c33d0a35a3" providerId="ADAL" clId="{85AF02C6-DDFD-49FE-85A9-BC235B223519}" dt="2025-06-29T09:24:32.959" v="26143" actId="478"/>
          <ac:graphicFrameMkLst>
            <pc:docMk/>
            <pc:sldMk cId="3051293944" sldId="329"/>
            <ac:graphicFrameMk id="5" creationId="{E63A9FBA-1A89-172B-3131-180E47798627}"/>
          </ac:graphicFrameMkLst>
        </pc:graphicFrameChg>
        <pc:graphicFrameChg chg="del mod">
          <ac:chgData name="imada seiya is" userId="4e905a3c-6894-40a5-835b-f5c33d0a35a3" providerId="ADAL" clId="{85AF02C6-DDFD-49FE-85A9-BC235B223519}" dt="2025-06-26T15:11:51.162" v="25781" actId="478"/>
          <ac:graphicFrameMkLst>
            <pc:docMk/>
            <pc:sldMk cId="3051293944" sldId="329"/>
            <ac:graphicFrameMk id="9" creationId="{F16CCCCA-4AD6-1F2D-8B6B-FC6D6242E024}"/>
          </ac:graphicFrameMkLst>
        </pc:graphicFrameChg>
        <pc:graphicFrameChg chg="del mod">
          <ac:chgData name="imada seiya is" userId="4e905a3c-6894-40a5-835b-f5c33d0a35a3" providerId="ADAL" clId="{85AF02C6-DDFD-49FE-85A9-BC235B223519}" dt="2025-06-26T15:11:50.455" v="25780" actId="478"/>
          <ac:graphicFrameMkLst>
            <pc:docMk/>
            <pc:sldMk cId="3051293944" sldId="329"/>
            <ac:graphicFrameMk id="16" creationId="{02D68D15-B79F-EE22-FDAA-33E84F1B0B8F}"/>
          </ac:graphicFrameMkLst>
        </pc:graphicFrameChg>
        <pc:picChg chg="add mod">
          <ac:chgData name="imada seiya is" userId="4e905a3c-6894-40a5-835b-f5c33d0a35a3" providerId="ADAL" clId="{85AF02C6-DDFD-49FE-85A9-BC235B223519}" dt="2025-06-29T09:53:22.608" v="26276" actId="1076"/>
          <ac:picMkLst>
            <pc:docMk/>
            <pc:sldMk cId="3051293944" sldId="329"/>
            <ac:picMk id="3" creationId="{1690740B-E3DE-17DB-8F23-20671C0F18D7}"/>
          </ac:picMkLst>
        </pc:picChg>
        <pc:picChg chg="add mod">
          <ac:chgData name="imada seiya is" userId="4e905a3c-6894-40a5-835b-f5c33d0a35a3" providerId="ADAL" clId="{85AF02C6-DDFD-49FE-85A9-BC235B223519}" dt="2025-06-29T09:53:22.608" v="26276" actId="1076"/>
          <ac:picMkLst>
            <pc:docMk/>
            <pc:sldMk cId="3051293944" sldId="329"/>
            <ac:picMk id="4" creationId="{DB32B08C-CE56-8BA1-732E-5612E53DFB05}"/>
          </ac:picMkLst>
        </pc:picChg>
        <pc:picChg chg="add mod">
          <ac:chgData name="imada seiya is" userId="4e905a3c-6894-40a5-835b-f5c33d0a35a3" providerId="ADAL" clId="{85AF02C6-DDFD-49FE-85A9-BC235B223519}" dt="2025-06-29T09:53:22.608" v="26276" actId="1076"/>
          <ac:picMkLst>
            <pc:docMk/>
            <pc:sldMk cId="3051293944" sldId="329"/>
            <ac:picMk id="7" creationId="{AA5FE6D1-A782-0FEE-C9A1-2F293A52267A}"/>
          </ac:picMkLst>
        </pc:picChg>
        <pc:picChg chg="add mod">
          <ac:chgData name="imada seiya is" userId="4e905a3c-6894-40a5-835b-f5c33d0a35a3" providerId="ADAL" clId="{85AF02C6-DDFD-49FE-85A9-BC235B223519}" dt="2025-06-29T09:53:22.608" v="26276" actId="1076"/>
          <ac:picMkLst>
            <pc:docMk/>
            <pc:sldMk cId="3051293944" sldId="329"/>
            <ac:picMk id="8" creationId="{F5362636-F8E8-F079-1246-55D6860AE6B2}"/>
          </ac:picMkLst>
        </pc:picChg>
        <pc:picChg chg="add mod">
          <ac:chgData name="imada seiya is" userId="4e905a3c-6894-40a5-835b-f5c33d0a35a3" providerId="ADAL" clId="{85AF02C6-DDFD-49FE-85A9-BC235B223519}" dt="2025-06-29T09:53:22.608" v="26276" actId="1076"/>
          <ac:picMkLst>
            <pc:docMk/>
            <pc:sldMk cId="3051293944" sldId="329"/>
            <ac:picMk id="11" creationId="{EAD3ED2A-DB36-5BFD-21E5-91BF6021664A}"/>
          </ac:picMkLst>
        </pc:picChg>
        <pc:picChg chg="add del mod">
          <ac:chgData name="imada seiya is" userId="4e905a3c-6894-40a5-835b-f5c33d0a35a3" providerId="ADAL" clId="{85AF02C6-DDFD-49FE-85A9-BC235B223519}" dt="2025-06-26T15:11:41.214" v="25776" actId="478"/>
          <ac:picMkLst>
            <pc:docMk/>
            <pc:sldMk cId="3051293944" sldId="329"/>
            <ac:picMk id="17" creationId="{C54AE4B2-9FD3-2A20-13A8-D910B92F36CE}"/>
          </ac:picMkLst>
        </pc:picChg>
        <pc:picChg chg="add mod ord">
          <ac:chgData name="imada seiya is" userId="4e905a3c-6894-40a5-835b-f5c33d0a35a3" providerId="ADAL" clId="{85AF02C6-DDFD-49FE-85A9-BC235B223519}" dt="2025-06-29T09:53:22.608" v="26276" actId="1076"/>
          <ac:picMkLst>
            <pc:docMk/>
            <pc:sldMk cId="3051293944" sldId="329"/>
            <ac:picMk id="24" creationId="{8C8C5BCA-CBC2-ADEB-91B3-BC289DC24423}"/>
          </ac:picMkLst>
        </pc:picChg>
        <pc:picChg chg="add mod">
          <ac:chgData name="imada seiya is" userId="4e905a3c-6894-40a5-835b-f5c33d0a35a3" providerId="ADAL" clId="{85AF02C6-DDFD-49FE-85A9-BC235B223519}" dt="2025-06-29T09:53:22.608" v="26276" actId="1076"/>
          <ac:picMkLst>
            <pc:docMk/>
            <pc:sldMk cId="3051293944" sldId="329"/>
            <ac:picMk id="25" creationId="{A8F8AFDB-EAB9-194B-47E6-2E597A77273C}"/>
          </ac:picMkLst>
        </pc:picChg>
        <pc:picChg chg="add del mod">
          <ac:chgData name="imada seiya is" userId="4e905a3c-6894-40a5-835b-f5c33d0a35a3" providerId="ADAL" clId="{85AF02C6-DDFD-49FE-85A9-BC235B223519}" dt="2025-06-29T09:48:18.041" v="26258" actId="478"/>
          <ac:picMkLst>
            <pc:docMk/>
            <pc:sldMk cId="3051293944" sldId="329"/>
            <ac:picMk id="26" creationId="{62FC37CE-BEAB-01D5-1D6D-3431929AE063}"/>
          </ac:picMkLst>
        </pc:picChg>
        <pc:picChg chg="add del mod">
          <ac:chgData name="imada seiya is" userId="4e905a3c-6894-40a5-835b-f5c33d0a35a3" providerId="ADAL" clId="{85AF02C6-DDFD-49FE-85A9-BC235B223519}" dt="2025-06-29T09:48:33.727" v="26262" actId="478"/>
          <ac:picMkLst>
            <pc:docMk/>
            <pc:sldMk cId="3051293944" sldId="329"/>
            <ac:picMk id="31" creationId="{1CAB1E88-6AAB-FCBA-0F0F-F4B92645F6D1}"/>
          </ac:picMkLst>
        </pc:picChg>
        <pc:picChg chg="add del mod">
          <ac:chgData name="imada seiya is" userId="4e905a3c-6894-40a5-835b-f5c33d0a35a3" providerId="ADAL" clId="{85AF02C6-DDFD-49FE-85A9-BC235B223519}" dt="2025-06-29T09:48:59.509" v="26264" actId="478"/>
          <ac:picMkLst>
            <pc:docMk/>
            <pc:sldMk cId="3051293944" sldId="329"/>
            <ac:picMk id="34" creationId="{CE6745EE-D40A-2C52-2D22-9C7D04310659}"/>
          </ac:picMkLst>
        </pc:picChg>
        <pc:picChg chg="add del mod">
          <ac:chgData name="imada seiya is" userId="4e905a3c-6894-40a5-835b-f5c33d0a35a3" providerId="ADAL" clId="{85AF02C6-DDFD-49FE-85A9-BC235B223519}" dt="2025-06-29T09:48:59.509" v="26264" actId="478"/>
          <ac:picMkLst>
            <pc:docMk/>
            <pc:sldMk cId="3051293944" sldId="329"/>
            <ac:picMk id="35" creationId="{7220C7CD-631A-E9A9-534D-F761009D4796}"/>
          </ac:picMkLst>
        </pc:picChg>
        <pc:picChg chg="add mod">
          <ac:chgData name="imada seiya is" userId="4e905a3c-6894-40a5-835b-f5c33d0a35a3" providerId="ADAL" clId="{85AF02C6-DDFD-49FE-85A9-BC235B223519}" dt="2025-06-29T09:53:22.608" v="26276" actId="1076"/>
          <ac:picMkLst>
            <pc:docMk/>
            <pc:sldMk cId="3051293944" sldId="329"/>
            <ac:picMk id="37" creationId="{F65E4735-5EC6-0354-E95F-4D6B59F45A37}"/>
          </ac:picMkLst>
        </pc:picChg>
        <pc:picChg chg="add del mod">
          <ac:chgData name="imada seiya is" userId="4e905a3c-6894-40a5-835b-f5c33d0a35a3" providerId="ADAL" clId="{85AF02C6-DDFD-49FE-85A9-BC235B223519}" dt="2025-06-29T09:49:06.261" v="26266" actId="478"/>
          <ac:picMkLst>
            <pc:docMk/>
            <pc:sldMk cId="3051293944" sldId="329"/>
            <ac:picMk id="38" creationId="{D2DF2017-D8B0-F194-62F6-1A5EE74B04D5}"/>
          </ac:picMkLst>
        </pc:picChg>
        <pc:picChg chg="add del mod">
          <ac:chgData name="imada seiya is" userId="4e905a3c-6894-40a5-835b-f5c33d0a35a3" providerId="ADAL" clId="{85AF02C6-DDFD-49FE-85A9-BC235B223519}" dt="2025-06-29T09:49:19.176" v="26271" actId="478"/>
          <ac:picMkLst>
            <pc:docMk/>
            <pc:sldMk cId="3051293944" sldId="329"/>
            <ac:picMk id="42" creationId="{2A321A43-6927-7DA7-6B55-3D1AAC469E79}"/>
          </ac:picMkLst>
        </pc:picChg>
        <pc:picChg chg="add mod">
          <ac:chgData name="imada seiya is" userId="4e905a3c-6894-40a5-835b-f5c33d0a35a3" providerId="ADAL" clId="{85AF02C6-DDFD-49FE-85A9-BC235B223519}" dt="2025-06-29T09:53:22.608" v="26276" actId="1076"/>
          <ac:picMkLst>
            <pc:docMk/>
            <pc:sldMk cId="3051293944" sldId="329"/>
            <ac:picMk id="45" creationId="{483468DE-3EB0-75DF-193A-3FA6DAB25F9C}"/>
          </ac:picMkLst>
        </pc:picChg>
        <pc:picChg chg="add mod">
          <ac:chgData name="imada seiya is" userId="4e905a3c-6894-40a5-835b-f5c33d0a35a3" providerId="ADAL" clId="{85AF02C6-DDFD-49FE-85A9-BC235B223519}" dt="2025-06-29T09:53:22.608" v="26276" actId="1076"/>
          <ac:picMkLst>
            <pc:docMk/>
            <pc:sldMk cId="3051293944" sldId="329"/>
            <ac:picMk id="46" creationId="{06D17CFB-5389-2D38-589B-5265CE31990C}"/>
          </ac:picMkLst>
        </pc:picChg>
        <pc:picChg chg="add del mod">
          <ac:chgData name="imada seiya is" userId="4e905a3c-6894-40a5-835b-f5c33d0a35a3" providerId="ADAL" clId="{85AF02C6-DDFD-49FE-85A9-BC235B223519}" dt="2025-06-29T09:44:31.969" v="26212" actId="478"/>
          <ac:picMkLst>
            <pc:docMk/>
            <pc:sldMk cId="3051293944" sldId="329"/>
            <ac:picMk id="1026" creationId="{C5EFECB5-0C84-57B7-1206-1AACECF60699}"/>
          </ac:picMkLst>
        </pc:picChg>
        <pc:picChg chg="add mod">
          <ac:chgData name="imada seiya is" userId="4e905a3c-6894-40a5-835b-f5c33d0a35a3" providerId="ADAL" clId="{85AF02C6-DDFD-49FE-85A9-BC235B223519}" dt="2025-06-29T09:53:22.608" v="26276" actId="1076"/>
          <ac:picMkLst>
            <pc:docMk/>
            <pc:sldMk cId="3051293944" sldId="329"/>
            <ac:picMk id="1028" creationId="{BA2F8DBE-4BBC-4055-A4E6-07491F760E1E}"/>
          </ac:picMkLst>
        </pc:picChg>
        <pc:picChg chg="add mod">
          <ac:chgData name="imada seiya is" userId="4e905a3c-6894-40a5-835b-f5c33d0a35a3" providerId="ADAL" clId="{85AF02C6-DDFD-49FE-85A9-BC235B223519}" dt="2025-06-29T09:53:22.608" v="26276" actId="1076"/>
          <ac:picMkLst>
            <pc:docMk/>
            <pc:sldMk cId="3051293944" sldId="329"/>
            <ac:picMk id="1030" creationId="{1EE3E72F-1B9C-3360-76DF-0C30EBD95377}"/>
          </ac:picMkLst>
        </pc:picChg>
        <pc:cxnChg chg="add mod">
          <ac:chgData name="imada seiya is" userId="4e905a3c-6894-40a5-835b-f5c33d0a35a3" providerId="ADAL" clId="{85AF02C6-DDFD-49FE-85A9-BC235B223519}" dt="2025-06-29T09:53:22.608" v="26276" actId="1076"/>
          <ac:cxnSpMkLst>
            <pc:docMk/>
            <pc:sldMk cId="3051293944" sldId="329"/>
            <ac:cxnSpMk id="15" creationId="{5F32ED71-53D9-329E-832E-4D398B713804}"/>
          </ac:cxnSpMkLst>
        </pc:cxnChg>
        <pc:cxnChg chg="add mod">
          <ac:chgData name="imada seiya is" userId="4e905a3c-6894-40a5-835b-f5c33d0a35a3" providerId="ADAL" clId="{85AF02C6-DDFD-49FE-85A9-BC235B223519}" dt="2025-06-29T09:53:22.608" v="26276" actId="1076"/>
          <ac:cxnSpMkLst>
            <pc:docMk/>
            <pc:sldMk cId="3051293944" sldId="329"/>
            <ac:cxnSpMk id="23" creationId="{9094A122-37D5-2F9A-A408-17F3C23F3CD5}"/>
          </ac:cxnSpMkLst>
        </pc:cxnChg>
        <pc:cxnChg chg="add del mod">
          <ac:chgData name="imada seiya is" userId="4e905a3c-6894-40a5-835b-f5c33d0a35a3" providerId="ADAL" clId="{85AF02C6-DDFD-49FE-85A9-BC235B223519}" dt="2025-06-29T09:48:20.070" v="26260" actId="478"/>
          <ac:cxnSpMkLst>
            <pc:docMk/>
            <pc:sldMk cId="3051293944" sldId="329"/>
            <ac:cxnSpMk id="30" creationId="{F11AFD38-3B3C-2A84-0B5D-FF62D3CBBD47}"/>
          </ac:cxnSpMkLst>
        </pc:cxnChg>
        <pc:cxnChg chg="add del mod">
          <ac:chgData name="imada seiya is" userId="4e905a3c-6894-40a5-835b-f5c33d0a35a3" providerId="ADAL" clId="{85AF02C6-DDFD-49FE-85A9-BC235B223519}" dt="2025-06-29T09:48:59.509" v="26264" actId="478"/>
          <ac:cxnSpMkLst>
            <pc:docMk/>
            <pc:sldMk cId="3051293944" sldId="329"/>
            <ac:cxnSpMk id="33" creationId="{22198F46-28BF-A9AE-624E-1E8C32F58F98}"/>
          </ac:cxnSpMkLst>
        </pc:cxnChg>
        <pc:cxnChg chg="add mod">
          <ac:chgData name="imada seiya is" userId="4e905a3c-6894-40a5-835b-f5c33d0a35a3" providerId="ADAL" clId="{85AF02C6-DDFD-49FE-85A9-BC235B223519}" dt="2025-06-29T09:53:22.608" v="26276" actId="1076"/>
          <ac:cxnSpMkLst>
            <pc:docMk/>
            <pc:sldMk cId="3051293944" sldId="329"/>
            <ac:cxnSpMk id="41" creationId="{7E7DCD0D-3438-E2F7-39A8-E89A82AEC78F}"/>
          </ac:cxnSpMkLst>
        </pc:cxnChg>
        <pc:cxnChg chg="add mod">
          <ac:chgData name="imada seiya is" userId="4e905a3c-6894-40a5-835b-f5c33d0a35a3" providerId="ADAL" clId="{85AF02C6-DDFD-49FE-85A9-BC235B223519}" dt="2025-06-29T09:53:22.608" v="26276" actId="1076"/>
          <ac:cxnSpMkLst>
            <pc:docMk/>
            <pc:sldMk cId="3051293944" sldId="329"/>
            <ac:cxnSpMk id="44" creationId="{E519E2ED-E20B-EAB4-3391-44D6D7457DAC}"/>
          </ac:cxnSpMkLst>
        </pc:cxnChg>
      </pc:sldChg>
      <pc:sldChg chg="addSp delSp modSp add mod modNotesTx">
        <pc:chgData name="imada seiya is" userId="4e905a3c-6894-40a5-835b-f5c33d0a35a3" providerId="ADAL" clId="{85AF02C6-DDFD-49FE-85A9-BC235B223519}" dt="2025-06-29T10:43:41.239" v="26432" actId="20577"/>
        <pc:sldMkLst>
          <pc:docMk/>
          <pc:sldMk cId="2717341455" sldId="330"/>
        </pc:sldMkLst>
        <pc:spChg chg="del mod">
          <ac:chgData name="imada seiya is" userId="4e905a3c-6894-40a5-835b-f5c33d0a35a3" providerId="ADAL" clId="{85AF02C6-DDFD-49FE-85A9-BC235B223519}" dt="2025-06-25T09:51:33.486" v="24124" actId="478"/>
          <ac:spMkLst>
            <pc:docMk/>
            <pc:sldMk cId="2717341455" sldId="330"/>
            <ac:spMk id="3" creationId="{0037D3BF-C368-0EB2-06D3-7BA3A667D7BE}"/>
          </ac:spMkLst>
        </pc:spChg>
        <pc:spChg chg="add mod">
          <ac:chgData name="imada seiya is" userId="4e905a3c-6894-40a5-835b-f5c33d0a35a3" providerId="ADAL" clId="{85AF02C6-DDFD-49FE-85A9-BC235B223519}" dt="2025-06-29T10:43:41.239" v="26432" actId="20577"/>
          <ac:spMkLst>
            <pc:docMk/>
            <pc:sldMk cId="2717341455" sldId="330"/>
            <ac:spMk id="3" creationId="{1BF3AC76-7217-8135-CA1F-7B066140DA76}"/>
          </ac:spMkLst>
        </pc:spChg>
        <pc:spChg chg="del mod">
          <ac:chgData name="imada seiya is" userId="4e905a3c-6894-40a5-835b-f5c33d0a35a3" providerId="ADAL" clId="{85AF02C6-DDFD-49FE-85A9-BC235B223519}" dt="2025-06-25T09:51:33.486" v="24124" actId="478"/>
          <ac:spMkLst>
            <pc:docMk/>
            <pc:sldMk cId="2717341455" sldId="330"/>
            <ac:spMk id="4" creationId="{03E8EDC0-2A80-6762-CB1A-33987651D66D}"/>
          </ac:spMkLst>
        </pc:spChg>
        <pc:spChg chg="add del">
          <ac:chgData name="imada seiya is" userId="4e905a3c-6894-40a5-835b-f5c33d0a35a3" providerId="ADAL" clId="{85AF02C6-DDFD-49FE-85A9-BC235B223519}" dt="2025-06-29T09:23:41.291" v="26127" actId="22"/>
          <ac:spMkLst>
            <pc:docMk/>
            <pc:sldMk cId="2717341455" sldId="330"/>
            <ac:spMk id="4" creationId="{4D91DA80-1432-86C6-E082-A21D203D3368}"/>
          </ac:spMkLst>
        </pc:spChg>
        <pc:spChg chg="add mod">
          <ac:chgData name="imada seiya is" userId="4e905a3c-6894-40a5-835b-f5c33d0a35a3" providerId="ADAL" clId="{85AF02C6-DDFD-49FE-85A9-BC235B223519}" dt="2025-06-29T09:24:07.869" v="26135" actId="12788"/>
          <ac:spMkLst>
            <pc:docMk/>
            <pc:sldMk cId="2717341455" sldId="330"/>
            <ac:spMk id="6" creationId="{1B9693EE-E1C6-1B3A-9C58-70BA1CD496A9}"/>
          </ac:spMkLst>
        </pc:spChg>
        <pc:spChg chg="del mod">
          <ac:chgData name="imada seiya is" userId="4e905a3c-6894-40a5-835b-f5c33d0a35a3" providerId="ADAL" clId="{85AF02C6-DDFD-49FE-85A9-BC235B223519}" dt="2025-06-25T09:51:33.486" v="24124" actId="478"/>
          <ac:spMkLst>
            <pc:docMk/>
            <pc:sldMk cId="2717341455" sldId="330"/>
            <ac:spMk id="6" creationId="{375ADD41-6C3A-7F39-B046-EE66BFDB9EFD}"/>
          </ac:spMkLst>
        </pc:spChg>
        <pc:spChg chg="del mod">
          <ac:chgData name="imada seiya is" userId="4e905a3c-6894-40a5-835b-f5c33d0a35a3" providerId="ADAL" clId="{85AF02C6-DDFD-49FE-85A9-BC235B223519}" dt="2025-06-25T09:51:33.486" v="24124" actId="478"/>
          <ac:spMkLst>
            <pc:docMk/>
            <pc:sldMk cId="2717341455" sldId="330"/>
            <ac:spMk id="7" creationId="{5EB13DA1-EEBE-D7C1-4856-6E6DEB97D007}"/>
          </ac:spMkLst>
        </pc:spChg>
        <pc:spChg chg="del mod">
          <ac:chgData name="imada seiya is" userId="4e905a3c-6894-40a5-835b-f5c33d0a35a3" providerId="ADAL" clId="{85AF02C6-DDFD-49FE-85A9-BC235B223519}" dt="2025-06-25T09:51:33.486" v="24124" actId="478"/>
          <ac:spMkLst>
            <pc:docMk/>
            <pc:sldMk cId="2717341455" sldId="330"/>
            <ac:spMk id="8" creationId="{B9350D81-3755-F578-5466-B067D9B8A19B}"/>
          </ac:spMkLst>
        </pc:spChg>
        <pc:spChg chg="del mod">
          <ac:chgData name="imada seiya is" userId="4e905a3c-6894-40a5-835b-f5c33d0a35a3" providerId="ADAL" clId="{85AF02C6-DDFD-49FE-85A9-BC235B223519}" dt="2025-06-25T09:51:33.486" v="24124" actId="478"/>
          <ac:spMkLst>
            <pc:docMk/>
            <pc:sldMk cId="2717341455" sldId="330"/>
            <ac:spMk id="10" creationId="{1D38710D-EAC3-42C2-3E96-C1319FC85367}"/>
          </ac:spMkLst>
        </pc:spChg>
        <pc:spChg chg="del mod">
          <ac:chgData name="imada seiya is" userId="4e905a3c-6894-40a5-835b-f5c33d0a35a3" providerId="ADAL" clId="{85AF02C6-DDFD-49FE-85A9-BC235B223519}" dt="2025-06-25T09:51:33.486" v="24124" actId="478"/>
          <ac:spMkLst>
            <pc:docMk/>
            <pc:sldMk cId="2717341455" sldId="330"/>
            <ac:spMk id="11" creationId="{6936621B-394F-2079-581A-98CDAAD96F33}"/>
          </ac:spMkLst>
        </pc:spChg>
        <pc:spChg chg="del">
          <ac:chgData name="imada seiya is" userId="4e905a3c-6894-40a5-835b-f5c33d0a35a3" providerId="ADAL" clId="{85AF02C6-DDFD-49FE-85A9-BC235B223519}" dt="2025-06-12T08:28:39.454" v="22558" actId="478"/>
          <ac:spMkLst>
            <pc:docMk/>
            <pc:sldMk cId="2717341455" sldId="330"/>
            <ac:spMk id="12" creationId="{2DFC6B6F-4A8F-92A9-9F8B-7FE821EB5471}"/>
          </ac:spMkLst>
        </pc:spChg>
        <pc:spChg chg="add del mod">
          <ac:chgData name="imada seiya is" userId="4e905a3c-6894-40a5-835b-f5c33d0a35a3" providerId="ADAL" clId="{85AF02C6-DDFD-49FE-85A9-BC235B223519}" dt="2025-06-25T09:51:33.486" v="24124" actId="478"/>
          <ac:spMkLst>
            <pc:docMk/>
            <pc:sldMk cId="2717341455" sldId="330"/>
            <ac:spMk id="12" creationId="{BA598078-6C40-FDE6-29E1-857F0BC0A268}"/>
          </ac:spMkLst>
        </pc:spChg>
        <pc:spChg chg="del">
          <ac:chgData name="imada seiya is" userId="4e905a3c-6894-40a5-835b-f5c33d0a35a3" providerId="ADAL" clId="{85AF02C6-DDFD-49FE-85A9-BC235B223519}" dt="2025-06-12T08:28:39.454" v="22558" actId="478"/>
          <ac:spMkLst>
            <pc:docMk/>
            <pc:sldMk cId="2717341455" sldId="330"/>
            <ac:spMk id="13" creationId="{CA1CF58F-D1F6-1D10-D731-35C7686909AA}"/>
          </ac:spMkLst>
        </pc:spChg>
        <pc:spChg chg="del mod">
          <ac:chgData name="imada seiya is" userId="4e905a3c-6894-40a5-835b-f5c33d0a35a3" providerId="ADAL" clId="{85AF02C6-DDFD-49FE-85A9-BC235B223519}" dt="2025-06-25T09:51:33.486" v="24124" actId="478"/>
          <ac:spMkLst>
            <pc:docMk/>
            <pc:sldMk cId="2717341455" sldId="330"/>
            <ac:spMk id="14" creationId="{77BD7366-7854-38E6-69E2-59DEE2C36A23}"/>
          </ac:spMkLst>
        </pc:spChg>
        <pc:spChg chg="add mod">
          <ac:chgData name="imada seiya is" userId="4e905a3c-6894-40a5-835b-f5c33d0a35a3" providerId="ADAL" clId="{85AF02C6-DDFD-49FE-85A9-BC235B223519}" dt="2025-06-29T09:24:11.458" v="26136" actId="12788"/>
          <ac:spMkLst>
            <pc:docMk/>
            <pc:sldMk cId="2717341455" sldId="330"/>
            <ac:spMk id="15" creationId="{C0E6EB0D-3E4B-D1DF-3BB3-E6884F0F5ABE}"/>
          </ac:spMkLst>
        </pc:spChg>
        <pc:spChg chg="add mod">
          <ac:chgData name="imada seiya is" userId="4e905a3c-6894-40a5-835b-f5c33d0a35a3" providerId="ADAL" clId="{85AF02C6-DDFD-49FE-85A9-BC235B223519}" dt="2025-06-25T09:51:34.580" v="24125"/>
          <ac:spMkLst>
            <pc:docMk/>
            <pc:sldMk cId="2717341455" sldId="330"/>
            <ac:spMk id="17" creationId="{240F3BB1-FAA3-A27F-80FB-7849D2BF833F}"/>
          </ac:spMkLst>
        </pc:spChg>
        <pc:spChg chg="add mod">
          <ac:chgData name="imada seiya is" userId="4e905a3c-6894-40a5-835b-f5c33d0a35a3" providerId="ADAL" clId="{85AF02C6-DDFD-49FE-85A9-BC235B223519}" dt="2025-06-25T09:51:34.580" v="24125"/>
          <ac:spMkLst>
            <pc:docMk/>
            <pc:sldMk cId="2717341455" sldId="330"/>
            <ac:spMk id="18" creationId="{328D00D4-A285-C3E4-309C-9A1B9255A04F}"/>
          </ac:spMkLst>
        </pc:spChg>
        <pc:spChg chg="add mod">
          <ac:chgData name="imada seiya is" userId="4e905a3c-6894-40a5-835b-f5c33d0a35a3" providerId="ADAL" clId="{85AF02C6-DDFD-49FE-85A9-BC235B223519}" dt="2025-06-25T09:51:34.580" v="24125"/>
          <ac:spMkLst>
            <pc:docMk/>
            <pc:sldMk cId="2717341455" sldId="330"/>
            <ac:spMk id="19" creationId="{0CB60CC2-F64A-74E5-2494-D0DF47580367}"/>
          </ac:spMkLst>
        </pc:spChg>
        <pc:spChg chg="del mod">
          <ac:chgData name="imada seiya is" userId="4e905a3c-6894-40a5-835b-f5c33d0a35a3" providerId="ADAL" clId="{85AF02C6-DDFD-49FE-85A9-BC235B223519}" dt="2025-06-25T09:51:33.486" v="24124" actId="478"/>
          <ac:spMkLst>
            <pc:docMk/>
            <pc:sldMk cId="2717341455" sldId="330"/>
            <ac:spMk id="20" creationId="{668A2355-5B5C-5A73-EB3D-E87C62127FC9}"/>
          </ac:spMkLst>
        </pc:spChg>
        <pc:spChg chg="del mod">
          <ac:chgData name="imada seiya is" userId="4e905a3c-6894-40a5-835b-f5c33d0a35a3" providerId="ADAL" clId="{85AF02C6-DDFD-49FE-85A9-BC235B223519}" dt="2025-06-25T09:51:33.486" v="24124" actId="478"/>
          <ac:spMkLst>
            <pc:docMk/>
            <pc:sldMk cId="2717341455" sldId="330"/>
            <ac:spMk id="21" creationId="{5FDADBCC-69E0-F259-0C41-1BEB4DFFE2FD}"/>
          </ac:spMkLst>
        </pc:spChg>
        <pc:spChg chg="del">
          <ac:chgData name="imada seiya is" userId="4e905a3c-6894-40a5-835b-f5c33d0a35a3" providerId="ADAL" clId="{85AF02C6-DDFD-49FE-85A9-BC235B223519}" dt="2025-06-12T08:28:39.454" v="22558" actId="478"/>
          <ac:spMkLst>
            <pc:docMk/>
            <pc:sldMk cId="2717341455" sldId="330"/>
            <ac:spMk id="22" creationId="{93011FE1-CCE4-A57A-F36B-262E7EF29A4A}"/>
          </ac:spMkLst>
        </pc:spChg>
        <pc:spChg chg="add mod">
          <ac:chgData name="imada seiya is" userId="4e905a3c-6894-40a5-835b-f5c33d0a35a3" providerId="ADAL" clId="{85AF02C6-DDFD-49FE-85A9-BC235B223519}" dt="2025-06-25T09:51:34.580" v="24125"/>
          <ac:spMkLst>
            <pc:docMk/>
            <pc:sldMk cId="2717341455" sldId="330"/>
            <ac:spMk id="23" creationId="{C7EB2B2E-5F15-4683-B286-41F28AEDD784}"/>
          </ac:spMkLst>
        </pc:spChg>
        <pc:spChg chg="del">
          <ac:chgData name="imada seiya is" userId="4e905a3c-6894-40a5-835b-f5c33d0a35a3" providerId="ADAL" clId="{85AF02C6-DDFD-49FE-85A9-BC235B223519}" dt="2025-06-12T08:28:39.454" v="22558" actId="478"/>
          <ac:spMkLst>
            <pc:docMk/>
            <pc:sldMk cId="2717341455" sldId="330"/>
            <ac:spMk id="24" creationId="{2AEA340A-A61E-0420-8AB4-974E09956598}"/>
          </ac:spMkLst>
        </pc:spChg>
        <pc:spChg chg="add mod">
          <ac:chgData name="imada seiya is" userId="4e905a3c-6894-40a5-835b-f5c33d0a35a3" providerId="ADAL" clId="{85AF02C6-DDFD-49FE-85A9-BC235B223519}" dt="2025-06-25T09:51:34.580" v="24125"/>
          <ac:spMkLst>
            <pc:docMk/>
            <pc:sldMk cId="2717341455" sldId="330"/>
            <ac:spMk id="24" creationId="{94D38FCD-FD8D-3E46-72D5-738D5436938C}"/>
          </ac:spMkLst>
        </pc:spChg>
        <pc:spChg chg="del">
          <ac:chgData name="imada seiya is" userId="4e905a3c-6894-40a5-835b-f5c33d0a35a3" providerId="ADAL" clId="{85AF02C6-DDFD-49FE-85A9-BC235B223519}" dt="2025-06-12T08:28:39.454" v="22558" actId="478"/>
          <ac:spMkLst>
            <pc:docMk/>
            <pc:sldMk cId="2717341455" sldId="330"/>
            <ac:spMk id="25" creationId="{C655AF5A-598E-2EAD-D63F-EB129887DE93}"/>
          </ac:spMkLst>
        </pc:spChg>
        <pc:spChg chg="add mod">
          <ac:chgData name="imada seiya is" userId="4e905a3c-6894-40a5-835b-f5c33d0a35a3" providerId="ADAL" clId="{85AF02C6-DDFD-49FE-85A9-BC235B223519}" dt="2025-06-25T09:51:34.580" v="24125"/>
          <ac:spMkLst>
            <pc:docMk/>
            <pc:sldMk cId="2717341455" sldId="330"/>
            <ac:spMk id="26" creationId="{218BDFBA-860C-9083-A88F-ED2A4C51A755}"/>
          </ac:spMkLst>
        </pc:spChg>
        <pc:spChg chg="del">
          <ac:chgData name="imada seiya is" userId="4e905a3c-6894-40a5-835b-f5c33d0a35a3" providerId="ADAL" clId="{85AF02C6-DDFD-49FE-85A9-BC235B223519}" dt="2025-06-12T08:28:39.454" v="22558" actId="478"/>
          <ac:spMkLst>
            <pc:docMk/>
            <pc:sldMk cId="2717341455" sldId="330"/>
            <ac:spMk id="26" creationId="{44ED6DED-81B4-FD47-7EB7-3E7890B4E354}"/>
          </ac:spMkLst>
        </pc:spChg>
        <pc:spChg chg="add mod">
          <ac:chgData name="imada seiya is" userId="4e905a3c-6894-40a5-835b-f5c33d0a35a3" providerId="ADAL" clId="{85AF02C6-DDFD-49FE-85A9-BC235B223519}" dt="2025-06-25T09:51:34.580" v="24125"/>
          <ac:spMkLst>
            <pc:docMk/>
            <pc:sldMk cId="2717341455" sldId="330"/>
            <ac:spMk id="27" creationId="{46472E3C-51EC-070E-D66A-7E6FE285110D}"/>
          </ac:spMkLst>
        </pc:spChg>
        <pc:spChg chg="del">
          <ac:chgData name="imada seiya is" userId="4e905a3c-6894-40a5-835b-f5c33d0a35a3" providerId="ADAL" clId="{85AF02C6-DDFD-49FE-85A9-BC235B223519}" dt="2025-06-12T08:28:39.454" v="22558" actId="478"/>
          <ac:spMkLst>
            <pc:docMk/>
            <pc:sldMk cId="2717341455" sldId="330"/>
            <ac:spMk id="27" creationId="{C75D608C-B13C-60DE-CF31-7133951D741E}"/>
          </ac:spMkLst>
        </pc:spChg>
        <pc:spChg chg="del">
          <ac:chgData name="imada seiya is" userId="4e905a3c-6894-40a5-835b-f5c33d0a35a3" providerId="ADAL" clId="{85AF02C6-DDFD-49FE-85A9-BC235B223519}" dt="2025-06-12T08:28:39.454" v="22558" actId="478"/>
          <ac:spMkLst>
            <pc:docMk/>
            <pc:sldMk cId="2717341455" sldId="330"/>
            <ac:spMk id="28" creationId="{290F40B3-2175-5E29-D16C-A28AE6283C0D}"/>
          </ac:spMkLst>
        </pc:spChg>
        <pc:spChg chg="add mod">
          <ac:chgData name="imada seiya is" userId="4e905a3c-6894-40a5-835b-f5c33d0a35a3" providerId="ADAL" clId="{85AF02C6-DDFD-49FE-85A9-BC235B223519}" dt="2025-06-25T09:51:34.580" v="24125"/>
          <ac:spMkLst>
            <pc:docMk/>
            <pc:sldMk cId="2717341455" sldId="330"/>
            <ac:spMk id="28" creationId="{80520B76-DA75-A534-1636-5767C05B3BB5}"/>
          </ac:spMkLst>
        </pc:spChg>
        <pc:spChg chg="del">
          <ac:chgData name="imada seiya is" userId="4e905a3c-6894-40a5-835b-f5c33d0a35a3" providerId="ADAL" clId="{85AF02C6-DDFD-49FE-85A9-BC235B223519}" dt="2025-06-12T08:28:39.454" v="22558" actId="478"/>
          <ac:spMkLst>
            <pc:docMk/>
            <pc:sldMk cId="2717341455" sldId="330"/>
            <ac:spMk id="29" creationId="{15BA8FF3-03ED-814E-94DC-7C3CE2626C2E}"/>
          </ac:spMkLst>
        </pc:spChg>
        <pc:spChg chg="add mod">
          <ac:chgData name="imada seiya is" userId="4e905a3c-6894-40a5-835b-f5c33d0a35a3" providerId="ADAL" clId="{85AF02C6-DDFD-49FE-85A9-BC235B223519}" dt="2025-06-25T09:51:34.580" v="24125"/>
          <ac:spMkLst>
            <pc:docMk/>
            <pc:sldMk cId="2717341455" sldId="330"/>
            <ac:spMk id="29" creationId="{CEE8A729-41C6-F92C-BE50-7DD326C77180}"/>
          </ac:spMkLst>
        </pc:spChg>
        <pc:spChg chg="del">
          <ac:chgData name="imada seiya is" userId="4e905a3c-6894-40a5-835b-f5c33d0a35a3" providerId="ADAL" clId="{85AF02C6-DDFD-49FE-85A9-BC235B223519}" dt="2025-06-12T08:28:39.454" v="22558" actId="478"/>
          <ac:spMkLst>
            <pc:docMk/>
            <pc:sldMk cId="2717341455" sldId="330"/>
            <ac:spMk id="30" creationId="{7FCEA2A9-6D3F-1497-90E6-1E772CBB8C50}"/>
          </ac:spMkLst>
        </pc:spChg>
        <pc:spChg chg="add mod">
          <ac:chgData name="imada seiya is" userId="4e905a3c-6894-40a5-835b-f5c33d0a35a3" providerId="ADAL" clId="{85AF02C6-DDFD-49FE-85A9-BC235B223519}" dt="2025-06-25T09:59:18.204" v="24217" actId="20577"/>
          <ac:spMkLst>
            <pc:docMk/>
            <pc:sldMk cId="2717341455" sldId="330"/>
            <ac:spMk id="30" creationId="{E9D434CB-3BB6-B164-F9B4-D60542B4B8B5}"/>
          </ac:spMkLst>
        </pc:spChg>
        <pc:spChg chg="del">
          <ac:chgData name="imada seiya is" userId="4e905a3c-6894-40a5-835b-f5c33d0a35a3" providerId="ADAL" clId="{85AF02C6-DDFD-49FE-85A9-BC235B223519}" dt="2025-06-12T08:28:39.454" v="22558" actId="478"/>
          <ac:spMkLst>
            <pc:docMk/>
            <pc:sldMk cId="2717341455" sldId="330"/>
            <ac:spMk id="31" creationId="{696D641C-CDAB-BF1D-B8C2-97397E900BC9}"/>
          </ac:spMkLst>
        </pc:spChg>
        <pc:spChg chg="add mod">
          <ac:chgData name="imada seiya is" userId="4e905a3c-6894-40a5-835b-f5c33d0a35a3" providerId="ADAL" clId="{85AF02C6-DDFD-49FE-85A9-BC235B223519}" dt="2025-06-25T09:51:34.580" v="24125"/>
          <ac:spMkLst>
            <pc:docMk/>
            <pc:sldMk cId="2717341455" sldId="330"/>
            <ac:spMk id="31" creationId="{A482052B-C1D3-FF09-94A2-05751D95B62E}"/>
          </ac:spMkLst>
        </pc:spChg>
        <pc:spChg chg="del">
          <ac:chgData name="imada seiya is" userId="4e905a3c-6894-40a5-835b-f5c33d0a35a3" providerId="ADAL" clId="{85AF02C6-DDFD-49FE-85A9-BC235B223519}" dt="2025-06-12T08:28:39.454" v="22558" actId="478"/>
          <ac:spMkLst>
            <pc:docMk/>
            <pc:sldMk cId="2717341455" sldId="330"/>
            <ac:spMk id="32" creationId="{13E71A0F-ED18-86DE-53BB-0E2DD443E204}"/>
          </ac:spMkLst>
        </pc:spChg>
        <pc:graphicFrameChg chg="del mod">
          <ac:chgData name="imada seiya is" userId="4e905a3c-6894-40a5-835b-f5c33d0a35a3" providerId="ADAL" clId="{85AF02C6-DDFD-49FE-85A9-BC235B223519}" dt="2025-06-25T09:51:33.486" v="24124" actId="478"/>
          <ac:graphicFrameMkLst>
            <pc:docMk/>
            <pc:sldMk cId="2717341455" sldId="330"/>
            <ac:graphicFrameMk id="5" creationId="{E63A9FBA-1A89-172B-3131-180E47798627}"/>
          </ac:graphicFrameMkLst>
        </pc:graphicFrameChg>
        <pc:graphicFrameChg chg="del mod">
          <ac:chgData name="imada seiya is" userId="4e905a3c-6894-40a5-835b-f5c33d0a35a3" providerId="ADAL" clId="{85AF02C6-DDFD-49FE-85A9-BC235B223519}" dt="2025-06-25T09:51:33.486" v="24124" actId="478"/>
          <ac:graphicFrameMkLst>
            <pc:docMk/>
            <pc:sldMk cId="2717341455" sldId="330"/>
            <ac:graphicFrameMk id="9" creationId="{F16CCCCA-4AD6-1F2D-8B6B-FC6D6242E024}"/>
          </ac:graphicFrameMkLst>
        </pc:graphicFrameChg>
        <pc:graphicFrameChg chg="add mod">
          <ac:chgData name="imada seiya is" userId="4e905a3c-6894-40a5-835b-f5c33d0a35a3" providerId="ADAL" clId="{85AF02C6-DDFD-49FE-85A9-BC235B223519}" dt="2025-06-25T09:51:34.580" v="24125"/>
          <ac:graphicFrameMkLst>
            <pc:docMk/>
            <pc:sldMk cId="2717341455" sldId="330"/>
            <ac:graphicFrameMk id="13" creationId="{DA5C5879-9733-9410-4931-25B86CD20C84}"/>
          </ac:graphicFrameMkLst>
        </pc:graphicFrameChg>
        <pc:graphicFrameChg chg="del mod">
          <ac:chgData name="imada seiya is" userId="4e905a3c-6894-40a5-835b-f5c33d0a35a3" providerId="ADAL" clId="{85AF02C6-DDFD-49FE-85A9-BC235B223519}" dt="2025-06-25T09:51:33.486" v="24124" actId="478"/>
          <ac:graphicFrameMkLst>
            <pc:docMk/>
            <pc:sldMk cId="2717341455" sldId="330"/>
            <ac:graphicFrameMk id="16" creationId="{02D68D15-B79F-EE22-FDAA-33E84F1B0B8F}"/>
          </ac:graphicFrameMkLst>
        </pc:graphicFrameChg>
        <pc:graphicFrameChg chg="add mod">
          <ac:chgData name="imada seiya is" userId="4e905a3c-6894-40a5-835b-f5c33d0a35a3" providerId="ADAL" clId="{85AF02C6-DDFD-49FE-85A9-BC235B223519}" dt="2025-06-25T09:51:34.580" v="24125"/>
          <ac:graphicFrameMkLst>
            <pc:docMk/>
            <pc:sldMk cId="2717341455" sldId="330"/>
            <ac:graphicFrameMk id="22" creationId="{50CDB9A9-DDF0-62FA-6919-9AC07B341B76}"/>
          </ac:graphicFrameMkLst>
        </pc:graphicFrameChg>
        <pc:graphicFrameChg chg="add mod">
          <ac:chgData name="imada seiya is" userId="4e905a3c-6894-40a5-835b-f5c33d0a35a3" providerId="ADAL" clId="{85AF02C6-DDFD-49FE-85A9-BC235B223519}" dt="2025-06-25T09:51:34.580" v="24125"/>
          <ac:graphicFrameMkLst>
            <pc:docMk/>
            <pc:sldMk cId="2717341455" sldId="330"/>
            <ac:graphicFrameMk id="25" creationId="{64D68E30-EA49-8B66-1BBC-AC7943FE8D9A}"/>
          </ac:graphicFrameMkLst>
        </pc:graphicFrameChg>
      </pc:sldChg>
      <pc:sldChg chg="addSp delSp modSp add mod modNotesTx">
        <pc:chgData name="imada seiya is" userId="4e905a3c-6894-40a5-835b-f5c33d0a35a3" providerId="ADAL" clId="{85AF02C6-DDFD-49FE-85A9-BC235B223519}" dt="2025-06-29T10:43:51.724" v="26441" actId="20577"/>
        <pc:sldMkLst>
          <pc:docMk/>
          <pc:sldMk cId="123431044" sldId="331"/>
        </pc:sldMkLst>
        <pc:spChg chg="mod">
          <ac:chgData name="imada seiya is" userId="4e905a3c-6894-40a5-835b-f5c33d0a35a3" providerId="ADAL" clId="{85AF02C6-DDFD-49FE-85A9-BC235B223519}" dt="2025-06-12T08:34:59.455" v="22646" actId="20577"/>
          <ac:spMkLst>
            <pc:docMk/>
            <pc:sldMk cId="123431044" sldId="331"/>
            <ac:spMk id="2" creationId="{27EE79EC-D585-5D0B-9F3A-B1E73998522C}"/>
          </ac:spMkLst>
        </pc:spChg>
        <pc:spChg chg="del">
          <ac:chgData name="imada seiya is" userId="4e905a3c-6894-40a5-835b-f5c33d0a35a3" providerId="ADAL" clId="{85AF02C6-DDFD-49FE-85A9-BC235B223519}" dt="2025-06-12T08:35:04.930" v="22648" actId="478"/>
          <ac:spMkLst>
            <pc:docMk/>
            <pc:sldMk cId="123431044" sldId="331"/>
            <ac:spMk id="3" creationId="{0037D3BF-C368-0EB2-06D3-7BA3A667D7BE}"/>
          </ac:spMkLst>
        </pc:spChg>
        <pc:spChg chg="add mod">
          <ac:chgData name="imada seiya is" userId="4e905a3c-6894-40a5-835b-f5c33d0a35a3" providerId="ADAL" clId="{85AF02C6-DDFD-49FE-85A9-BC235B223519}" dt="2025-06-29T10:43:51.724" v="26441" actId="20577"/>
          <ac:spMkLst>
            <pc:docMk/>
            <pc:sldMk cId="123431044" sldId="331"/>
            <ac:spMk id="3" creationId="{55AB23D5-B08B-C3B2-AAAB-7E6CA3D413F4}"/>
          </ac:spMkLst>
        </pc:spChg>
        <pc:spChg chg="del">
          <ac:chgData name="imada seiya is" userId="4e905a3c-6894-40a5-835b-f5c33d0a35a3" providerId="ADAL" clId="{85AF02C6-DDFD-49FE-85A9-BC235B223519}" dt="2025-06-12T08:35:04.930" v="22648" actId="478"/>
          <ac:spMkLst>
            <pc:docMk/>
            <pc:sldMk cId="123431044" sldId="331"/>
            <ac:spMk id="4" creationId="{03E8EDC0-2A80-6762-CB1A-33987651D66D}"/>
          </ac:spMkLst>
        </pc:spChg>
        <pc:spChg chg="del">
          <ac:chgData name="imada seiya is" userId="4e905a3c-6894-40a5-835b-f5c33d0a35a3" providerId="ADAL" clId="{85AF02C6-DDFD-49FE-85A9-BC235B223519}" dt="2025-06-12T08:35:04.930" v="22648" actId="478"/>
          <ac:spMkLst>
            <pc:docMk/>
            <pc:sldMk cId="123431044" sldId="331"/>
            <ac:spMk id="6" creationId="{375ADD41-6C3A-7F39-B046-EE66BFDB9EFD}"/>
          </ac:spMkLst>
        </pc:spChg>
        <pc:spChg chg="del">
          <ac:chgData name="imada seiya is" userId="4e905a3c-6894-40a5-835b-f5c33d0a35a3" providerId="ADAL" clId="{85AF02C6-DDFD-49FE-85A9-BC235B223519}" dt="2025-06-12T08:35:04.930" v="22648" actId="478"/>
          <ac:spMkLst>
            <pc:docMk/>
            <pc:sldMk cId="123431044" sldId="331"/>
            <ac:spMk id="7" creationId="{5EB13DA1-EEBE-D7C1-4856-6E6DEB97D007}"/>
          </ac:spMkLst>
        </pc:spChg>
        <pc:spChg chg="del">
          <ac:chgData name="imada seiya is" userId="4e905a3c-6894-40a5-835b-f5c33d0a35a3" providerId="ADAL" clId="{85AF02C6-DDFD-49FE-85A9-BC235B223519}" dt="2025-06-12T08:35:04.930" v="22648" actId="478"/>
          <ac:spMkLst>
            <pc:docMk/>
            <pc:sldMk cId="123431044" sldId="331"/>
            <ac:spMk id="8" creationId="{B9350D81-3755-F578-5466-B067D9B8A19B}"/>
          </ac:spMkLst>
        </pc:spChg>
        <pc:spChg chg="del">
          <ac:chgData name="imada seiya is" userId="4e905a3c-6894-40a5-835b-f5c33d0a35a3" providerId="ADAL" clId="{85AF02C6-DDFD-49FE-85A9-BC235B223519}" dt="2025-06-12T08:35:04.930" v="22648" actId="478"/>
          <ac:spMkLst>
            <pc:docMk/>
            <pc:sldMk cId="123431044" sldId="331"/>
            <ac:spMk id="10" creationId="{1D38710D-EAC3-42C2-3E96-C1319FC85367}"/>
          </ac:spMkLst>
        </pc:spChg>
        <pc:spChg chg="del">
          <ac:chgData name="imada seiya is" userId="4e905a3c-6894-40a5-835b-f5c33d0a35a3" providerId="ADAL" clId="{85AF02C6-DDFD-49FE-85A9-BC235B223519}" dt="2025-06-12T08:35:04.930" v="22648" actId="478"/>
          <ac:spMkLst>
            <pc:docMk/>
            <pc:sldMk cId="123431044" sldId="331"/>
            <ac:spMk id="11" creationId="{6936621B-394F-2079-581A-98CDAAD96F33}"/>
          </ac:spMkLst>
        </pc:spChg>
        <pc:spChg chg="del">
          <ac:chgData name="imada seiya is" userId="4e905a3c-6894-40a5-835b-f5c33d0a35a3" providerId="ADAL" clId="{85AF02C6-DDFD-49FE-85A9-BC235B223519}" dt="2025-06-12T08:35:04.930" v="22648" actId="478"/>
          <ac:spMkLst>
            <pc:docMk/>
            <pc:sldMk cId="123431044" sldId="331"/>
            <ac:spMk id="14" creationId="{77BD7366-7854-38E6-69E2-59DEE2C36A23}"/>
          </ac:spMkLst>
        </pc:spChg>
        <pc:spChg chg="mod">
          <ac:chgData name="imada seiya is" userId="4e905a3c-6894-40a5-835b-f5c33d0a35a3" providerId="ADAL" clId="{85AF02C6-DDFD-49FE-85A9-BC235B223519}" dt="2025-06-12T08:42:43.056" v="22815" actId="1076"/>
          <ac:spMkLst>
            <pc:docMk/>
            <pc:sldMk cId="123431044" sldId="331"/>
            <ac:spMk id="15" creationId="{94298BF9-93AE-11F1-EE04-42F51E58EE15}"/>
          </ac:spMkLst>
        </pc:spChg>
        <pc:spChg chg="del">
          <ac:chgData name="imada seiya is" userId="4e905a3c-6894-40a5-835b-f5c33d0a35a3" providerId="ADAL" clId="{85AF02C6-DDFD-49FE-85A9-BC235B223519}" dt="2025-06-12T08:35:04.930" v="22648" actId="478"/>
          <ac:spMkLst>
            <pc:docMk/>
            <pc:sldMk cId="123431044" sldId="331"/>
            <ac:spMk id="20" creationId="{668A2355-5B5C-5A73-EB3D-E87C62127FC9}"/>
          </ac:spMkLst>
        </pc:spChg>
        <pc:spChg chg="del">
          <ac:chgData name="imada seiya is" userId="4e905a3c-6894-40a5-835b-f5c33d0a35a3" providerId="ADAL" clId="{85AF02C6-DDFD-49FE-85A9-BC235B223519}" dt="2025-06-12T08:35:04.930" v="22648" actId="478"/>
          <ac:spMkLst>
            <pc:docMk/>
            <pc:sldMk cId="123431044" sldId="331"/>
            <ac:spMk id="21" creationId="{5FDADBCC-69E0-F259-0C41-1BEB4DFFE2FD}"/>
          </ac:spMkLst>
        </pc:spChg>
        <pc:grpChg chg="del">
          <ac:chgData name="imada seiya is" userId="4e905a3c-6894-40a5-835b-f5c33d0a35a3" providerId="ADAL" clId="{85AF02C6-DDFD-49FE-85A9-BC235B223519}" dt="2025-06-12T08:35:03.173" v="22647" actId="478"/>
          <ac:grpSpMkLst>
            <pc:docMk/>
            <pc:sldMk cId="123431044" sldId="331"/>
            <ac:grpSpMk id="23" creationId="{AE5040D6-4202-ACFC-6A75-998483EB00DE}"/>
          </ac:grpSpMkLst>
        </pc:grpChg>
        <pc:graphicFrameChg chg="del">
          <ac:chgData name="imada seiya is" userId="4e905a3c-6894-40a5-835b-f5c33d0a35a3" providerId="ADAL" clId="{85AF02C6-DDFD-49FE-85A9-BC235B223519}" dt="2025-06-12T08:35:10.316" v="22652" actId="478"/>
          <ac:graphicFrameMkLst>
            <pc:docMk/>
            <pc:sldMk cId="123431044" sldId="331"/>
            <ac:graphicFrameMk id="5" creationId="{E63A9FBA-1A89-172B-3131-180E47798627}"/>
          </ac:graphicFrameMkLst>
        </pc:graphicFrameChg>
        <pc:graphicFrameChg chg="del">
          <ac:chgData name="imada seiya is" userId="4e905a3c-6894-40a5-835b-f5c33d0a35a3" providerId="ADAL" clId="{85AF02C6-DDFD-49FE-85A9-BC235B223519}" dt="2025-06-12T08:35:08.184" v="22650" actId="478"/>
          <ac:graphicFrameMkLst>
            <pc:docMk/>
            <pc:sldMk cId="123431044" sldId="331"/>
            <ac:graphicFrameMk id="9" creationId="{F16CCCCA-4AD6-1F2D-8B6B-FC6D6242E024}"/>
          </ac:graphicFrameMkLst>
        </pc:graphicFrameChg>
        <pc:graphicFrameChg chg="del">
          <ac:chgData name="imada seiya is" userId="4e905a3c-6894-40a5-835b-f5c33d0a35a3" providerId="ADAL" clId="{85AF02C6-DDFD-49FE-85A9-BC235B223519}" dt="2025-06-12T08:35:08.833" v="22651" actId="478"/>
          <ac:graphicFrameMkLst>
            <pc:docMk/>
            <pc:sldMk cId="123431044" sldId="331"/>
            <ac:graphicFrameMk id="16" creationId="{02D68D15-B79F-EE22-FDAA-33E84F1B0B8F}"/>
          </ac:graphicFrameMkLst>
        </pc:graphicFrameChg>
        <pc:picChg chg="del">
          <ac:chgData name="imada seiya is" userId="4e905a3c-6894-40a5-835b-f5c33d0a35a3" providerId="ADAL" clId="{85AF02C6-DDFD-49FE-85A9-BC235B223519}" dt="2025-06-12T08:35:06.582" v="22649" actId="478"/>
          <ac:picMkLst>
            <pc:docMk/>
            <pc:sldMk cId="123431044" sldId="331"/>
            <ac:picMk id="17" creationId="{C54AE4B2-9FD3-2A20-13A8-D910B92F36CE}"/>
          </ac:picMkLst>
        </pc:picChg>
      </pc:sldChg>
      <pc:sldChg chg="addSp modSp add mod modNotesTx">
        <pc:chgData name="imada seiya is" userId="4e905a3c-6894-40a5-835b-f5c33d0a35a3" providerId="ADAL" clId="{85AF02C6-DDFD-49FE-85A9-BC235B223519}" dt="2025-06-29T10:42:12.447" v="26383" actId="20577"/>
        <pc:sldMkLst>
          <pc:docMk/>
          <pc:sldMk cId="1651164380" sldId="332"/>
        </pc:sldMkLst>
        <pc:spChg chg="mod">
          <ac:chgData name="imada seiya is" userId="4e905a3c-6894-40a5-835b-f5c33d0a35a3" providerId="ADAL" clId="{85AF02C6-DDFD-49FE-85A9-BC235B223519}" dt="2025-06-26T14:44:47.476" v="25344" actId="20577"/>
          <ac:spMkLst>
            <pc:docMk/>
            <pc:sldMk cId="1651164380" sldId="332"/>
            <ac:spMk id="5" creationId="{D9D12697-329A-8CAB-273A-A40E656A2B1C}"/>
          </ac:spMkLst>
        </pc:spChg>
        <pc:spChg chg="mod">
          <ac:chgData name="imada seiya is" userId="4e905a3c-6894-40a5-835b-f5c33d0a35a3" providerId="ADAL" clId="{85AF02C6-DDFD-49FE-85A9-BC235B223519}" dt="2025-06-18T04:31:16.502" v="23106" actId="1076"/>
          <ac:spMkLst>
            <pc:docMk/>
            <pc:sldMk cId="1651164380" sldId="332"/>
            <ac:spMk id="6" creationId="{C9EC4266-1D72-BBD0-465B-C78537E6AC83}"/>
          </ac:spMkLst>
        </pc:spChg>
        <pc:spChg chg="add mod">
          <ac:chgData name="imada seiya is" userId="4e905a3c-6894-40a5-835b-f5c33d0a35a3" providerId="ADAL" clId="{85AF02C6-DDFD-49FE-85A9-BC235B223519}" dt="2025-06-29T10:42:12.447" v="26383" actId="20577"/>
          <ac:spMkLst>
            <pc:docMk/>
            <pc:sldMk cId="1651164380" sldId="332"/>
            <ac:spMk id="11" creationId="{52A64DBF-D2FD-4662-83FE-B426E37970BE}"/>
          </ac:spMkLst>
        </pc:spChg>
      </pc:sldChg>
      <pc:sldChg chg="addSp delSp modSp new del mod">
        <pc:chgData name="imada seiya is" userId="4e905a3c-6894-40a5-835b-f5c33d0a35a3" providerId="ADAL" clId="{85AF02C6-DDFD-49FE-85A9-BC235B223519}" dt="2025-06-25T10:33:44.469" v="25209" actId="47"/>
        <pc:sldMkLst>
          <pc:docMk/>
          <pc:sldMk cId="413740402" sldId="333"/>
        </pc:sldMkLst>
        <pc:spChg chg="add del mod">
          <ac:chgData name="imada seiya is" userId="4e905a3c-6894-40a5-835b-f5c33d0a35a3" providerId="ADAL" clId="{85AF02C6-DDFD-49FE-85A9-BC235B223519}" dt="2025-06-25T06:05:00.403" v="23530" actId="478"/>
          <ac:spMkLst>
            <pc:docMk/>
            <pc:sldMk cId="413740402" sldId="333"/>
            <ac:spMk id="2" creationId="{1DD6C21C-6B10-F690-1AA6-F28E748411D1}"/>
          </ac:spMkLst>
        </pc:spChg>
        <pc:spChg chg="add mod">
          <ac:chgData name="imada seiya is" userId="4e905a3c-6894-40a5-835b-f5c33d0a35a3" providerId="ADAL" clId="{85AF02C6-DDFD-49FE-85A9-BC235B223519}" dt="2025-06-25T08:55:07.616" v="23582" actId="14100"/>
          <ac:spMkLst>
            <pc:docMk/>
            <pc:sldMk cId="413740402" sldId="333"/>
            <ac:spMk id="5" creationId="{7781119E-A03C-F4AE-EA75-935C5B02CD84}"/>
          </ac:spMkLst>
        </pc:spChg>
        <pc:spChg chg="add mod">
          <ac:chgData name="imada seiya is" userId="4e905a3c-6894-40a5-835b-f5c33d0a35a3" providerId="ADAL" clId="{85AF02C6-DDFD-49FE-85A9-BC235B223519}" dt="2025-06-25T10:30:46.433" v="25168" actId="1076"/>
          <ac:spMkLst>
            <pc:docMk/>
            <pc:sldMk cId="413740402" sldId="333"/>
            <ac:spMk id="7" creationId="{3BD08423-9869-FA3D-2925-5780375DB8A4}"/>
          </ac:spMkLst>
        </pc:spChg>
        <pc:spChg chg="add del mod">
          <ac:chgData name="imada seiya is" userId="4e905a3c-6894-40a5-835b-f5c33d0a35a3" providerId="ADAL" clId="{85AF02C6-DDFD-49FE-85A9-BC235B223519}" dt="2025-06-25T10:30:18.437" v="25163" actId="1076"/>
          <ac:spMkLst>
            <pc:docMk/>
            <pc:sldMk cId="413740402" sldId="333"/>
            <ac:spMk id="8" creationId="{E945412C-6E2D-1111-35FB-D414AC06C75F}"/>
          </ac:spMkLst>
        </pc:spChg>
        <pc:spChg chg="add del mod">
          <ac:chgData name="imada seiya is" userId="4e905a3c-6894-40a5-835b-f5c33d0a35a3" providerId="ADAL" clId="{85AF02C6-DDFD-49FE-85A9-BC235B223519}" dt="2025-06-25T09:04:40.643" v="23704" actId="478"/>
          <ac:spMkLst>
            <pc:docMk/>
            <pc:sldMk cId="413740402" sldId="333"/>
            <ac:spMk id="9" creationId="{90B7715B-6A42-231C-6136-03B5E31C4B52}"/>
          </ac:spMkLst>
        </pc:spChg>
        <pc:spChg chg="add del mod">
          <ac:chgData name="imada seiya is" userId="4e905a3c-6894-40a5-835b-f5c33d0a35a3" providerId="ADAL" clId="{85AF02C6-DDFD-49FE-85A9-BC235B223519}" dt="2025-06-25T09:04:40.643" v="23704" actId="478"/>
          <ac:spMkLst>
            <pc:docMk/>
            <pc:sldMk cId="413740402" sldId="333"/>
            <ac:spMk id="23" creationId="{8E23A24B-F622-CE74-5046-84AD6080F639}"/>
          </ac:spMkLst>
        </pc:spChg>
        <pc:spChg chg="add mod">
          <ac:chgData name="imada seiya is" userId="4e905a3c-6894-40a5-835b-f5c33d0a35a3" providerId="ADAL" clId="{85AF02C6-DDFD-49FE-85A9-BC235B223519}" dt="2025-06-25T09:03:08.232" v="23698" actId="571"/>
          <ac:spMkLst>
            <pc:docMk/>
            <pc:sldMk cId="413740402" sldId="333"/>
            <ac:spMk id="25" creationId="{A1487FE5-ADFC-BEC2-1F81-11B4B6F4149E}"/>
          </ac:spMkLst>
        </pc:spChg>
        <pc:spChg chg="add del mod">
          <ac:chgData name="imada seiya is" userId="4e905a3c-6894-40a5-835b-f5c33d0a35a3" providerId="ADAL" clId="{85AF02C6-DDFD-49FE-85A9-BC235B223519}" dt="2025-06-25T09:04:40.643" v="23704" actId="478"/>
          <ac:spMkLst>
            <pc:docMk/>
            <pc:sldMk cId="413740402" sldId="333"/>
            <ac:spMk id="26" creationId="{C58FB101-41EA-64F1-E0A5-6A1A1E41BDB9}"/>
          </ac:spMkLst>
        </pc:spChg>
        <pc:spChg chg="add del mod">
          <ac:chgData name="imada seiya is" userId="4e905a3c-6894-40a5-835b-f5c33d0a35a3" providerId="ADAL" clId="{85AF02C6-DDFD-49FE-85A9-BC235B223519}" dt="2025-06-25T09:06:11.859" v="23745" actId="478"/>
          <ac:spMkLst>
            <pc:docMk/>
            <pc:sldMk cId="413740402" sldId="333"/>
            <ac:spMk id="27" creationId="{43D7E391-3DF3-5FF1-A1EF-C35A23F52609}"/>
          </ac:spMkLst>
        </pc:spChg>
        <pc:spChg chg="add del mod">
          <ac:chgData name="imada seiya is" userId="4e905a3c-6894-40a5-835b-f5c33d0a35a3" providerId="ADAL" clId="{85AF02C6-DDFD-49FE-85A9-BC235B223519}" dt="2025-06-25T09:06:12.736" v="23746" actId="478"/>
          <ac:spMkLst>
            <pc:docMk/>
            <pc:sldMk cId="413740402" sldId="333"/>
            <ac:spMk id="28" creationId="{BA3957BF-EDCF-DEA9-3F81-BF24096D5DC5}"/>
          </ac:spMkLst>
        </pc:spChg>
        <pc:spChg chg="add mod">
          <ac:chgData name="imada seiya is" userId="4e905a3c-6894-40a5-835b-f5c33d0a35a3" providerId="ADAL" clId="{85AF02C6-DDFD-49FE-85A9-BC235B223519}" dt="2025-06-25T10:30:31.182" v="25165" actId="12788"/>
          <ac:spMkLst>
            <pc:docMk/>
            <pc:sldMk cId="413740402" sldId="333"/>
            <ac:spMk id="41" creationId="{626ACBAE-93F4-12DF-16C6-466596381940}"/>
          </ac:spMkLst>
        </pc:spChg>
        <pc:spChg chg="add mod">
          <ac:chgData name="imada seiya is" userId="4e905a3c-6894-40a5-835b-f5c33d0a35a3" providerId="ADAL" clId="{85AF02C6-DDFD-49FE-85A9-BC235B223519}" dt="2025-06-25T10:30:18.437" v="25163" actId="1076"/>
          <ac:spMkLst>
            <pc:docMk/>
            <pc:sldMk cId="413740402" sldId="333"/>
            <ac:spMk id="42" creationId="{5A00E22A-D54F-9777-4A44-24A71A03CDF8}"/>
          </ac:spMkLst>
        </pc:spChg>
        <pc:spChg chg="add mod">
          <ac:chgData name="imada seiya is" userId="4e905a3c-6894-40a5-835b-f5c33d0a35a3" providerId="ADAL" clId="{85AF02C6-DDFD-49FE-85A9-BC235B223519}" dt="2025-06-25T10:30:18.437" v="25163" actId="1076"/>
          <ac:spMkLst>
            <pc:docMk/>
            <pc:sldMk cId="413740402" sldId="333"/>
            <ac:spMk id="43" creationId="{811246A1-F737-7257-7470-E7D61D431755}"/>
          </ac:spMkLst>
        </pc:spChg>
        <pc:spChg chg="add mod">
          <ac:chgData name="imada seiya is" userId="4e905a3c-6894-40a5-835b-f5c33d0a35a3" providerId="ADAL" clId="{85AF02C6-DDFD-49FE-85A9-BC235B223519}" dt="2025-06-25T10:30:18.437" v="25163" actId="1076"/>
          <ac:spMkLst>
            <pc:docMk/>
            <pc:sldMk cId="413740402" sldId="333"/>
            <ac:spMk id="44" creationId="{2961AFEF-6564-1AAB-3BE0-E02C3FB0DC02}"/>
          </ac:spMkLst>
        </pc:spChg>
        <pc:spChg chg="add mod">
          <ac:chgData name="imada seiya is" userId="4e905a3c-6894-40a5-835b-f5c33d0a35a3" providerId="ADAL" clId="{85AF02C6-DDFD-49FE-85A9-BC235B223519}" dt="2025-06-25T10:30:18.437" v="25163" actId="1076"/>
          <ac:spMkLst>
            <pc:docMk/>
            <pc:sldMk cId="413740402" sldId="333"/>
            <ac:spMk id="45" creationId="{F80AE4E2-82C4-18CE-B7F7-4EC0F99A1114}"/>
          </ac:spMkLst>
        </pc:spChg>
        <pc:spChg chg="add mod">
          <ac:chgData name="imada seiya is" userId="4e905a3c-6894-40a5-835b-f5c33d0a35a3" providerId="ADAL" clId="{85AF02C6-DDFD-49FE-85A9-BC235B223519}" dt="2025-06-25T10:30:08.442" v="25162" actId="1076"/>
          <ac:spMkLst>
            <pc:docMk/>
            <pc:sldMk cId="413740402" sldId="333"/>
            <ac:spMk id="46" creationId="{E5885F41-D6FA-B7EB-5287-5F2BB5782C10}"/>
          </ac:spMkLst>
        </pc:spChg>
        <pc:spChg chg="add mod">
          <ac:chgData name="imada seiya is" userId="4e905a3c-6894-40a5-835b-f5c33d0a35a3" providerId="ADAL" clId="{85AF02C6-DDFD-49FE-85A9-BC235B223519}" dt="2025-06-25T10:31:03.467" v="25177" actId="207"/>
          <ac:spMkLst>
            <pc:docMk/>
            <pc:sldMk cId="413740402" sldId="333"/>
            <ac:spMk id="47" creationId="{F3038A17-90AC-EEDD-B16E-00DAE71610CC}"/>
          </ac:spMkLst>
        </pc:spChg>
        <pc:spChg chg="add mod">
          <ac:chgData name="imada seiya is" userId="4e905a3c-6894-40a5-835b-f5c33d0a35a3" providerId="ADAL" clId="{85AF02C6-DDFD-49FE-85A9-BC235B223519}" dt="2025-06-25T10:30:51.846" v="25174" actId="20577"/>
          <ac:spMkLst>
            <pc:docMk/>
            <pc:sldMk cId="413740402" sldId="333"/>
            <ac:spMk id="48" creationId="{C31EA87B-97E7-1FAD-AD9B-75A76B87134E}"/>
          </ac:spMkLst>
        </pc:spChg>
        <pc:spChg chg="add mod">
          <ac:chgData name="imada seiya is" userId="4e905a3c-6894-40a5-835b-f5c33d0a35a3" providerId="ADAL" clId="{85AF02C6-DDFD-49FE-85A9-BC235B223519}" dt="2025-06-25T10:33:29.354" v="25206" actId="207"/>
          <ac:spMkLst>
            <pc:docMk/>
            <pc:sldMk cId="413740402" sldId="333"/>
            <ac:spMk id="49" creationId="{F538F872-EDC2-E46C-25F8-F4515DF5EEB4}"/>
          </ac:spMkLst>
        </pc:spChg>
        <pc:spChg chg="add mod">
          <ac:chgData name="imada seiya is" userId="4e905a3c-6894-40a5-835b-f5c33d0a35a3" providerId="ADAL" clId="{85AF02C6-DDFD-49FE-85A9-BC235B223519}" dt="2025-06-25T10:31:34.533" v="25183" actId="14100"/>
          <ac:spMkLst>
            <pc:docMk/>
            <pc:sldMk cId="413740402" sldId="333"/>
            <ac:spMk id="50" creationId="{1DE1C645-AB56-59B5-8B87-2B22F22D9DEB}"/>
          </ac:spMkLst>
        </pc:spChg>
        <pc:spChg chg="add mod">
          <ac:chgData name="imada seiya is" userId="4e905a3c-6894-40a5-835b-f5c33d0a35a3" providerId="ADAL" clId="{85AF02C6-DDFD-49FE-85A9-BC235B223519}" dt="2025-06-25T10:33:05.562" v="25201" actId="1076"/>
          <ac:spMkLst>
            <pc:docMk/>
            <pc:sldMk cId="413740402" sldId="333"/>
            <ac:spMk id="51" creationId="{18B21EE1-2093-67AB-0991-015C0DC00F96}"/>
          </ac:spMkLst>
        </pc:spChg>
        <pc:spChg chg="add mod">
          <ac:chgData name="imada seiya is" userId="4e905a3c-6894-40a5-835b-f5c33d0a35a3" providerId="ADAL" clId="{85AF02C6-DDFD-49FE-85A9-BC235B223519}" dt="2025-06-25T10:31:48.130" v="25187" actId="1076"/>
          <ac:spMkLst>
            <pc:docMk/>
            <pc:sldMk cId="413740402" sldId="333"/>
            <ac:spMk id="52" creationId="{33EF576A-69B0-BFAB-E636-F3EBAFD83122}"/>
          </ac:spMkLst>
        </pc:spChg>
        <pc:spChg chg="add del">
          <ac:chgData name="imada seiya is" userId="4e905a3c-6894-40a5-835b-f5c33d0a35a3" providerId="ADAL" clId="{85AF02C6-DDFD-49FE-85A9-BC235B223519}" dt="2025-06-25T10:32:14.224" v="25190" actId="22"/>
          <ac:spMkLst>
            <pc:docMk/>
            <pc:sldMk cId="413740402" sldId="333"/>
            <ac:spMk id="54" creationId="{3C2C6FD5-4975-E6E0-0A37-25BAC6FEF491}"/>
          </ac:spMkLst>
        </pc:spChg>
        <pc:spChg chg="add mod">
          <ac:chgData name="imada seiya is" userId="4e905a3c-6894-40a5-835b-f5c33d0a35a3" providerId="ADAL" clId="{85AF02C6-DDFD-49FE-85A9-BC235B223519}" dt="2025-06-25T10:33:40.439" v="25208" actId="207"/>
          <ac:spMkLst>
            <pc:docMk/>
            <pc:sldMk cId="413740402" sldId="333"/>
            <ac:spMk id="56" creationId="{089A2736-0C63-8C6F-5451-4A464905150D}"/>
          </ac:spMkLst>
        </pc:spChg>
        <pc:spChg chg="add del mod">
          <ac:chgData name="imada seiya is" userId="4e905a3c-6894-40a5-835b-f5c33d0a35a3" providerId="ADAL" clId="{85AF02C6-DDFD-49FE-85A9-BC235B223519}" dt="2025-06-25T10:32:53.414" v="25198" actId="478"/>
          <ac:spMkLst>
            <pc:docMk/>
            <pc:sldMk cId="413740402" sldId="333"/>
            <ac:spMk id="57" creationId="{D0B43FFA-2C10-CFDC-85E2-CE0D29B7237D}"/>
          </ac:spMkLst>
        </pc:spChg>
        <pc:spChg chg="add mod">
          <ac:chgData name="imada seiya is" userId="4e905a3c-6894-40a5-835b-f5c33d0a35a3" providerId="ADAL" clId="{85AF02C6-DDFD-49FE-85A9-BC235B223519}" dt="2025-06-25T10:33:16.408" v="25204" actId="14100"/>
          <ac:spMkLst>
            <pc:docMk/>
            <pc:sldMk cId="413740402" sldId="333"/>
            <ac:spMk id="58" creationId="{F11CD335-247A-3908-050A-88A2417A30E3}"/>
          </ac:spMkLst>
        </pc:spChg>
        <pc:grpChg chg="add del mod">
          <ac:chgData name="imada seiya is" userId="4e905a3c-6894-40a5-835b-f5c33d0a35a3" providerId="ADAL" clId="{85AF02C6-DDFD-49FE-85A9-BC235B223519}" dt="2025-06-25T10:24:13.900" v="24889" actId="478"/>
          <ac:grpSpMkLst>
            <pc:docMk/>
            <pc:sldMk cId="413740402" sldId="333"/>
            <ac:grpSpMk id="37" creationId="{EBAA9339-32E0-05F6-1EF8-EE2FCFFE64EF}"/>
          </ac:grpSpMkLst>
        </pc:grpChg>
        <pc:grpChg chg="add del mod">
          <ac:chgData name="imada seiya is" userId="4e905a3c-6894-40a5-835b-f5c33d0a35a3" providerId="ADAL" clId="{85AF02C6-DDFD-49FE-85A9-BC235B223519}" dt="2025-06-25T10:24:14.615" v="24890" actId="478"/>
          <ac:grpSpMkLst>
            <pc:docMk/>
            <pc:sldMk cId="413740402" sldId="333"/>
            <ac:grpSpMk id="38" creationId="{8F1A1256-D73C-7A5E-2DD3-8A05C5223F69}"/>
          </ac:grpSpMkLst>
        </pc:grpChg>
        <pc:graphicFrameChg chg="add mod">
          <ac:chgData name="imada seiya is" userId="4e905a3c-6894-40a5-835b-f5c33d0a35a3" providerId="ADAL" clId="{85AF02C6-DDFD-49FE-85A9-BC235B223519}" dt="2025-06-25T10:32:23.370" v="25192" actId="1076"/>
          <ac:graphicFrameMkLst>
            <pc:docMk/>
            <pc:sldMk cId="413740402" sldId="333"/>
            <ac:graphicFrameMk id="55" creationId="{E0544977-ABA3-6DE4-F694-993E89329A57}"/>
          </ac:graphicFrameMkLst>
        </pc:graphicFrameChg>
        <pc:picChg chg="add mod">
          <ac:chgData name="imada seiya is" userId="4e905a3c-6894-40a5-835b-f5c33d0a35a3" providerId="ADAL" clId="{85AF02C6-DDFD-49FE-85A9-BC235B223519}" dt="2025-06-25T10:30:36.287" v="25166" actId="1076"/>
          <ac:picMkLst>
            <pc:docMk/>
            <pc:sldMk cId="413740402" sldId="333"/>
            <ac:picMk id="6" creationId="{05809D2D-3402-D3C9-9879-17626A9F16B5}"/>
          </ac:picMkLst>
        </pc:picChg>
        <pc:cxnChg chg="add del mod">
          <ac:chgData name="imada seiya is" userId="4e905a3c-6894-40a5-835b-f5c33d0a35a3" providerId="ADAL" clId="{85AF02C6-DDFD-49FE-85A9-BC235B223519}" dt="2025-06-25T09:04:41.920" v="23705" actId="478"/>
          <ac:cxnSpMkLst>
            <pc:docMk/>
            <pc:sldMk cId="413740402" sldId="333"/>
            <ac:cxnSpMk id="11" creationId="{F3950B67-FBF5-8EA2-21B1-7E7DD09BA79D}"/>
          </ac:cxnSpMkLst>
        </pc:cxnChg>
        <pc:cxnChg chg="add del mod">
          <ac:chgData name="imada seiya is" userId="4e905a3c-6894-40a5-835b-f5c33d0a35a3" providerId="ADAL" clId="{85AF02C6-DDFD-49FE-85A9-BC235B223519}" dt="2025-06-25T09:04:40.643" v="23704" actId="478"/>
          <ac:cxnSpMkLst>
            <pc:docMk/>
            <pc:sldMk cId="413740402" sldId="333"/>
            <ac:cxnSpMk id="15" creationId="{4232FF7D-4AAA-D9BA-E249-CC74B6F7CCF3}"/>
          </ac:cxnSpMkLst>
        </pc:cxnChg>
        <pc:cxnChg chg="add del mod">
          <ac:chgData name="imada seiya is" userId="4e905a3c-6894-40a5-835b-f5c33d0a35a3" providerId="ADAL" clId="{85AF02C6-DDFD-49FE-85A9-BC235B223519}" dt="2025-06-25T09:04:40.643" v="23704" actId="478"/>
          <ac:cxnSpMkLst>
            <pc:docMk/>
            <pc:sldMk cId="413740402" sldId="333"/>
            <ac:cxnSpMk id="18" creationId="{9C07B687-AD71-0918-3E2A-1533E47DBFF7}"/>
          </ac:cxnSpMkLst>
        </pc:cxnChg>
        <pc:cxnChg chg="add del mod">
          <ac:chgData name="imada seiya is" userId="4e905a3c-6894-40a5-835b-f5c33d0a35a3" providerId="ADAL" clId="{85AF02C6-DDFD-49FE-85A9-BC235B223519}" dt="2025-06-25T09:04:40.643" v="23704" actId="478"/>
          <ac:cxnSpMkLst>
            <pc:docMk/>
            <pc:sldMk cId="413740402" sldId="333"/>
            <ac:cxnSpMk id="19" creationId="{B7D3E1AA-AE2A-BA9B-7D1D-D55EFC86CFE7}"/>
          </ac:cxnSpMkLst>
        </pc:cxnChg>
        <pc:cxnChg chg="add del mod">
          <ac:chgData name="imada seiya is" userId="4e905a3c-6894-40a5-835b-f5c33d0a35a3" providerId="ADAL" clId="{85AF02C6-DDFD-49FE-85A9-BC235B223519}" dt="2025-06-25T09:04:40.643" v="23704" actId="478"/>
          <ac:cxnSpMkLst>
            <pc:docMk/>
            <pc:sldMk cId="413740402" sldId="333"/>
            <ac:cxnSpMk id="21" creationId="{1E832C0B-6638-FB0E-4C17-F4B1930B2708}"/>
          </ac:cxnSpMkLst>
        </pc:cxnChg>
        <pc:cxnChg chg="add mod">
          <ac:chgData name="imada seiya is" userId="4e905a3c-6894-40a5-835b-f5c33d0a35a3" providerId="ADAL" clId="{85AF02C6-DDFD-49FE-85A9-BC235B223519}" dt="2025-06-25T09:03:08.232" v="23698" actId="571"/>
          <ac:cxnSpMkLst>
            <pc:docMk/>
            <pc:sldMk cId="413740402" sldId="333"/>
            <ac:cxnSpMk id="24" creationId="{C6FE143D-8DFF-E4A3-9BBF-416E18F860BE}"/>
          </ac:cxnSpMkLst>
        </pc:cxnChg>
        <pc:cxnChg chg="add del mod">
          <ac:chgData name="imada seiya is" userId="4e905a3c-6894-40a5-835b-f5c33d0a35a3" providerId="ADAL" clId="{85AF02C6-DDFD-49FE-85A9-BC235B223519}" dt="2025-06-25T10:24:17.771" v="24893" actId="478"/>
          <ac:cxnSpMkLst>
            <pc:docMk/>
            <pc:sldMk cId="413740402" sldId="333"/>
            <ac:cxnSpMk id="30" creationId="{6F3A61B2-3B7A-1C77-CDD1-5AB07572E036}"/>
          </ac:cxnSpMkLst>
        </pc:cxnChg>
        <pc:cxnChg chg="add del mod">
          <ac:chgData name="imada seiya is" userId="4e905a3c-6894-40a5-835b-f5c33d0a35a3" providerId="ADAL" clId="{85AF02C6-DDFD-49FE-85A9-BC235B223519}" dt="2025-06-25T10:24:18.298" v="24894" actId="478"/>
          <ac:cxnSpMkLst>
            <pc:docMk/>
            <pc:sldMk cId="413740402" sldId="333"/>
            <ac:cxnSpMk id="32" creationId="{31CBFBEF-5F46-D7D9-E478-D1C4AE5A109B}"/>
          </ac:cxnSpMkLst>
        </pc:cxnChg>
        <pc:cxnChg chg="add del mod">
          <ac:chgData name="imada seiya is" userId="4e905a3c-6894-40a5-835b-f5c33d0a35a3" providerId="ADAL" clId="{85AF02C6-DDFD-49FE-85A9-BC235B223519}" dt="2025-06-25T10:24:16.280" v="24891" actId="478"/>
          <ac:cxnSpMkLst>
            <pc:docMk/>
            <pc:sldMk cId="413740402" sldId="333"/>
            <ac:cxnSpMk id="33" creationId="{AF5D557A-6FCF-CB74-17DC-6B19C95DCC82}"/>
          </ac:cxnSpMkLst>
        </pc:cxnChg>
        <pc:cxnChg chg="add del mod">
          <ac:chgData name="imada seiya is" userId="4e905a3c-6894-40a5-835b-f5c33d0a35a3" providerId="ADAL" clId="{85AF02C6-DDFD-49FE-85A9-BC235B223519}" dt="2025-06-25T10:24:16.877" v="24892" actId="478"/>
          <ac:cxnSpMkLst>
            <pc:docMk/>
            <pc:sldMk cId="413740402" sldId="333"/>
            <ac:cxnSpMk id="34" creationId="{93DC1EF7-DF18-FDAD-3723-AC1160516DC7}"/>
          </ac:cxnSpMkLst>
        </pc:cxnChg>
        <pc:cxnChg chg="add mod">
          <ac:chgData name="imada seiya is" userId="4e905a3c-6894-40a5-835b-f5c33d0a35a3" providerId="ADAL" clId="{85AF02C6-DDFD-49FE-85A9-BC235B223519}" dt="2025-06-25T09:07:00.016" v="23756" actId="164"/>
          <ac:cxnSpMkLst>
            <pc:docMk/>
            <pc:sldMk cId="413740402" sldId="333"/>
            <ac:cxnSpMk id="35" creationId="{FDC0D0A9-BDC0-ACA8-03E9-746F92B0EFCE}"/>
          </ac:cxnSpMkLst>
        </pc:cxnChg>
        <pc:cxnChg chg="add mod">
          <ac:chgData name="imada seiya is" userId="4e905a3c-6894-40a5-835b-f5c33d0a35a3" providerId="ADAL" clId="{85AF02C6-DDFD-49FE-85A9-BC235B223519}" dt="2025-06-25T09:07:00.016" v="23756" actId="164"/>
          <ac:cxnSpMkLst>
            <pc:docMk/>
            <pc:sldMk cId="413740402" sldId="333"/>
            <ac:cxnSpMk id="36" creationId="{F5740512-5C87-A283-99BE-D753B0097B7F}"/>
          </ac:cxnSpMkLst>
        </pc:cxnChg>
        <pc:cxnChg chg="mod">
          <ac:chgData name="imada seiya is" userId="4e905a3c-6894-40a5-835b-f5c33d0a35a3" providerId="ADAL" clId="{85AF02C6-DDFD-49FE-85A9-BC235B223519}" dt="2025-06-25T09:08:17.112" v="23772" actId="571"/>
          <ac:cxnSpMkLst>
            <pc:docMk/>
            <pc:sldMk cId="413740402" sldId="333"/>
            <ac:cxnSpMk id="39" creationId="{13895651-1288-E768-C155-3CE12CA35C8E}"/>
          </ac:cxnSpMkLst>
        </pc:cxnChg>
        <pc:cxnChg chg="mod">
          <ac:chgData name="imada seiya is" userId="4e905a3c-6894-40a5-835b-f5c33d0a35a3" providerId="ADAL" clId="{85AF02C6-DDFD-49FE-85A9-BC235B223519}" dt="2025-06-25T09:08:17.112" v="23772" actId="571"/>
          <ac:cxnSpMkLst>
            <pc:docMk/>
            <pc:sldMk cId="413740402" sldId="333"/>
            <ac:cxnSpMk id="40" creationId="{2F5250E8-E9DB-897C-EB77-8B202CCF4692}"/>
          </ac:cxnSpMkLst>
        </pc:cxnChg>
      </pc:sldChg>
      <pc:sldChg chg="modSp add del mod modNotesTx">
        <pc:chgData name="imada seiya is" userId="4e905a3c-6894-40a5-835b-f5c33d0a35a3" providerId="ADAL" clId="{85AF02C6-DDFD-49FE-85A9-BC235B223519}" dt="2025-06-25T10:04:59.044" v="24446" actId="47"/>
        <pc:sldMkLst>
          <pc:docMk/>
          <pc:sldMk cId="2462047722" sldId="334"/>
        </pc:sldMkLst>
        <pc:spChg chg="mod">
          <ac:chgData name="imada seiya is" userId="4e905a3c-6894-40a5-835b-f5c33d0a35a3" providerId="ADAL" clId="{85AF02C6-DDFD-49FE-85A9-BC235B223519}" dt="2025-06-25T09:59:12.980" v="24215" actId="20577"/>
          <ac:spMkLst>
            <pc:docMk/>
            <pc:sldMk cId="2462047722" sldId="334"/>
            <ac:spMk id="21" creationId="{5FDADBCC-69E0-F259-0C41-1BEB4DFFE2FD}"/>
          </ac:spMkLst>
        </pc:spChg>
      </pc:sldChg>
      <pc:sldChg chg="addSp modSp add mod modNotesTx">
        <pc:chgData name="imada seiya is" userId="4e905a3c-6894-40a5-835b-f5c33d0a35a3" providerId="ADAL" clId="{85AF02C6-DDFD-49FE-85A9-BC235B223519}" dt="2025-06-29T10:43:33.232" v="26426" actId="20577"/>
        <pc:sldMkLst>
          <pc:docMk/>
          <pc:sldMk cId="1333647344" sldId="335"/>
        </pc:sldMkLst>
        <pc:spChg chg="mod">
          <ac:chgData name="imada seiya is" userId="4e905a3c-6894-40a5-835b-f5c33d0a35a3" providerId="ADAL" clId="{85AF02C6-DDFD-49FE-85A9-BC235B223519}" dt="2025-06-25T10:08:41.142" v="24522" actId="1076"/>
          <ac:spMkLst>
            <pc:docMk/>
            <pc:sldMk cId="1333647344" sldId="335"/>
            <ac:spMk id="34" creationId="{62CBF279-1737-5AEC-1406-53F8513AD32A}"/>
          </ac:spMkLst>
        </pc:spChg>
        <pc:spChg chg="add mod">
          <ac:chgData name="imada seiya is" userId="4e905a3c-6894-40a5-835b-f5c33d0a35a3" providerId="ADAL" clId="{85AF02C6-DDFD-49FE-85A9-BC235B223519}" dt="2025-06-29T10:43:33.232" v="26426" actId="20577"/>
          <ac:spMkLst>
            <pc:docMk/>
            <pc:sldMk cId="1333647344" sldId="335"/>
            <ac:spMk id="37" creationId="{F1D7AFB8-EB9D-7F0D-5E7C-F1155C688D5D}"/>
          </ac:spMkLst>
        </pc:spChg>
        <pc:picChg chg="add mod">
          <ac:chgData name="imada seiya is" userId="4e905a3c-6894-40a5-835b-f5c33d0a35a3" providerId="ADAL" clId="{85AF02C6-DDFD-49FE-85A9-BC235B223519}" dt="2025-06-25T10:03:23.598" v="24333" actId="1076"/>
          <ac:picMkLst>
            <pc:docMk/>
            <pc:sldMk cId="1333647344" sldId="335"/>
            <ac:picMk id="33" creationId="{D65BC41D-3540-A47F-7606-857CEAFABAF8}"/>
          </ac:picMkLst>
        </pc:picChg>
        <pc:picChg chg="add mod">
          <ac:chgData name="imada seiya is" userId="4e905a3c-6894-40a5-835b-f5c33d0a35a3" providerId="ADAL" clId="{85AF02C6-DDFD-49FE-85A9-BC235B223519}" dt="2025-06-25T10:03:25.388" v="24334" actId="571"/>
          <ac:picMkLst>
            <pc:docMk/>
            <pc:sldMk cId="1333647344" sldId="335"/>
            <ac:picMk id="36" creationId="{B127BF06-DBA4-D6CF-B4C6-5E6FFA7001C6}"/>
          </ac:picMkLst>
        </pc:picChg>
      </pc:sldChg>
      <pc:sldChg chg="add del">
        <pc:chgData name="imada seiya is" userId="4e905a3c-6894-40a5-835b-f5c33d0a35a3" providerId="ADAL" clId="{85AF02C6-DDFD-49FE-85A9-BC235B223519}" dt="2025-06-26T15:08:10.798" v="25732" actId="47"/>
        <pc:sldMkLst>
          <pc:docMk/>
          <pc:sldMk cId="435605691" sldId="336"/>
        </pc:sldMkLst>
      </pc:sldChg>
      <pc:sldChg chg="addSp modSp add mod modNotesTx">
        <pc:chgData name="imada seiya is" userId="4e905a3c-6894-40a5-835b-f5c33d0a35a3" providerId="ADAL" clId="{85AF02C6-DDFD-49FE-85A9-BC235B223519}" dt="2025-06-29T10:43:36.847" v="26429" actId="20577"/>
        <pc:sldMkLst>
          <pc:docMk/>
          <pc:sldMk cId="1645762346" sldId="337"/>
        </pc:sldMkLst>
        <pc:spChg chg="mod">
          <ac:chgData name="imada seiya is" userId="4e905a3c-6894-40a5-835b-f5c33d0a35a3" providerId="ADAL" clId="{85AF02C6-DDFD-49FE-85A9-BC235B223519}" dt="2025-06-25T10:07:13.473" v="24496" actId="1076"/>
          <ac:spMkLst>
            <pc:docMk/>
            <pc:sldMk cId="1645762346" sldId="337"/>
            <ac:spMk id="34" creationId="{62CBF279-1737-5AEC-1406-53F8513AD32A}"/>
          </ac:spMkLst>
        </pc:spChg>
        <pc:spChg chg="add mod">
          <ac:chgData name="imada seiya is" userId="4e905a3c-6894-40a5-835b-f5c33d0a35a3" providerId="ADAL" clId="{85AF02C6-DDFD-49FE-85A9-BC235B223519}" dt="2025-06-29T10:43:36.847" v="26429" actId="20577"/>
          <ac:spMkLst>
            <pc:docMk/>
            <pc:sldMk cId="1645762346" sldId="337"/>
            <ac:spMk id="37" creationId="{FEA9CD96-482E-2E5E-5BC0-8E2708410FE6}"/>
          </ac:spMkLst>
        </pc:spChg>
        <pc:picChg chg="mod">
          <ac:chgData name="imada seiya is" userId="4e905a3c-6894-40a5-835b-f5c33d0a35a3" providerId="ADAL" clId="{85AF02C6-DDFD-49FE-85A9-BC235B223519}" dt="2025-06-25T10:05:04.011" v="24448" actId="1076"/>
          <ac:picMkLst>
            <pc:docMk/>
            <pc:sldMk cId="1645762346" sldId="337"/>
            <ac:picMk id="36" creationId="{B127BF06-DBA4-D6CF-B4C6-5E6FFA7001C6}"/>
          </ac:picMkLst>
        </pc:picChg>
      </pc:sldChg>
      <pc:sldChg chg="addSp delSp modSp add mod modNotesTx">
        <pc:chgData name="imada seiya is" userId="4e905a3c-6894-40a5-835b-f5c33d0a35a3" providerId="ADAL" clId="{85AF02C6-DDFD-49FE-85A9-BC235B223519}" dt="2025-06-29T10:43:22.111" v="26420" actId="20577"/>
        <pc:sldMkLst>
          <pc:docMk/>
          <pc:sldMk cId="3216261848" sldId="338"/>
        </pc:sldMkLst>
        <pc:spChg chg="add del mod">
          <ac:chgData name="imada seiya is" userId="4e905a3c-6894-40a5-835b-f5c33d0a35a3" providerId="ADAL" clId="{85AF02C6-DDFD-49FE-85A9-BC235B223519}" dt="2025-06-29T10:43:16.520" v="26417" actId="478"/>
          <ac:spMkLst>
            <pc:docMk/>
            <pc:sldMk cId="3216261848" sldId="338"/>
            <ac:spMk id="33" creationId="{0B1F8FD7-6671-B412-6BFF-8081E6818C8C}"/>
          </ac:spMkLst>
        </pc:spChg>
        <pc:spChg chg="mod">
          <ac:chgData name="imada seiya is" userId="4e905a3c-6894-40a5-835b-f5c33d0a35a3" providerId="ADAL" clId="{85AF02C6-DDFD-49FE-85A9-BC235B223519}" dt="2025-06-26T15:06:55.818" v="25729" actId="1076"/>
          <ac:spMkLst>
            <pc:docMk/>
            <pc:sldMk cId="3216261848" sldId="338"/>
            <ac:spMk id="35" creationId="{DF085B10-825E-1F91-F538-3DC04CB5BDF0}"/>
          </ac:spMkLst>
        </pc:spChg>
        <pc:spChg chg="add mod">
          <ac:chgData name="imada seiya is" userId="4e905a3c-6894-40a5-835b-f5c33d0a35a3" providerId="ADAL" clId="{85AF02C6-DDFD-49FE-85A9-BC235B223519}" dt="2025-06-29T10:43:22.111" v="26420" actId="20577"/>
          <ac:spMkLst>
            <pc:docMk/>
            <pc:sldMk cId="3216261848" sldId="338"/>
            <ac:spMk id="36" creationId="{05FD3BC2-2126-4564-CC11-B199C80E1585}"/>
          </ac:spMkLst>
        </pc:spChg>
        <pc:picChg chg="del">
          <ac:chgData name="imada seiya is" userId="4e905a3c-6894-40a5-835b-f5c33d0a35a3" providerId="ADAL" clId="{85AF02C6-DDFD-49FE-85A9-BC235B223519}" dt="2025-06-25T10:21:32.551" v="24888" actId="478"/>
          <ac:picMkLst>
            <pc:docMk/>
            <pc:sldMk cId="3216261848" sldId="338"/>
            <ac:picMk id="37" creationId="{820BA422-5C3B-4F5A-1545-8DF2E8EDA8F5}"/>
          </ac:picMkLst>
        </pc:picChg>
      </pc:sldChg>
      <pc:sldChg chg="addSp delSp modSp add mod modNotesTx">
        <pc:chgData name="imada seiya is" userId="4e905a3c-6894-40a5-835b-f5c33d0a35a3" providerId="ADAL" clId="{85AF02C6-DDFD-49FE-85A9-BC235B223519}" dt="2025-06-29T10:37:00.065" v="26342" actId="20577"/>
        <pc:sldMkLst>
          <pc:docMk/>
          <pc:sldMk cId="4258169135" sldId="339"/>
        </pc:sldMkLst>
        <pc:spChg chg="add mod">
          <ac:chgData name="imada seiya is" userId="4e905a3c-6894-40a5-835b-f5c33d0a35a3" providerId="ADAL" clId="{85AF02C6-DDFD-49FE-85A9-BC235B223519}" dt="2025-06-29T10:37:00.065" v="26342" actId="20577"/>
          <ac:spMkLst>
            <pc:docMk/>
            <pc:sldMk cId="4258169135" sldId="339"/>
            <ac:spMk id="2" creationId="{A5E67F4B-1A82-7F47-9BE8-10BCB7F877D8}"/>
          </ac:spMkLst>
        </pc:spChg>
        <pc:spChg chg="add del mod">
          <ac:chgData name="imada seiya is" userId="4e905a3c-6894-40a5-835b-f5c33d0a35a3" providerId="ADAL" clId="{85AF02C6-DDFD-49FE-85A9-BC235B223519}" dt="2025-06-26T14:18:28.963" v="25272" actId="21"/>
          <ac:spMkLst>
            <pc:docMk/>
            <pc:sldMk cId="4258169135" sldId="339"/>
            <ac:spMk id="2" creationId="{F9CFC8FB-A990-A2E3-A064-1ABA8EF2D7F4}"/>
          </ac:spMkLst>
        </pc:spChg>
        <pc:spChg chg="add del mod">
          <ac:chgData name="imada seiya is" userId="4e905a3c-6894-40a5-835b-f5c33d0a35a3" providerId="ADAL" clId="{85AF02C6-DDFD-49FE-85A9-BC235B223519}" dt="2025-06-26T14:18:28.963" v="25272" actId="21"/>
          <ac:spMkLst>
            <pc:docMk/>
            <pc:sldMk cId="4258169135" sldId="339"/>
            <ac:spMk id="4" creationId="{343F7EDC-1538-B1E3-C8B1-F982033674A9}"/>
          </ac:spMkLst>
        </pc:spChg>
        <pc:spChg chg="add mod ord">
          <ac:chgData name="imada seiya is" userId="4e905a3c-6894-40a5-835b-f5c33d0a35a3" providerId="ADAL" clId="{85AF02C6-DDFD-49FE-85A9-BC235B223519}" dt="2025-06-26T14:19:21.162" v="25289" actId="1076"/>
          <ac:spMkLst>
            <pc:docMk/>
            <pc:sldMk cId="4258169135" sldId="339"/>
            <ac:spMk id="5" creationId="{F9CFC8FB-A990-A2E3-A064-1ABA8EF2D7F4}"/>
          </ac:spMkLst>
        </pc:spChg>
        <pc:spChg chg="add mod ord">
          <ac:chgData name="imada seiya is" userId="4e905a3c-6894-40a5-835b-f5c33d0a35a3" providerId="ADAL" clId="{85AF02C6-DDFD-49FE-85A9-BC235B223519}" dt="2025-06-26T14:19:21.162" v="25289" actId="1076"/>
          <ac:spMkLst>
            <pc:docMk/>
            <pc:sldMk cId="4258169135" sldId="339"/>
            <ac:spMk id="9" creationId="{343F7EDC-1538-B1E3-C8B1-F982033674A9}"/>
          </ac:spMkLst>
        </pc:spChg>
        <pc:picChg chg="add mod">
          <ac:chgData name="imada seiya is" userId="4e905a3c-6894-40a5-835b-f5c33d0a35a3" providerId="ADAL" clId="{85AF02C6-DDFD-49FE-85A9-BC235B223519}" dt="2025-06-26T14:19:23.060" v="25290" actId="1076"/>
          <ac:picMkLst>
            <pc:docMk/>
            <pc:sldMk cId="4258169135" sldId="339"/>
            <ac:picMk id="16" creationId="{B8FA18AC-3777-C3C5-0FD6-1211BB182FCF}"/>
          </ac:picMkLst>
        </pc:picChg>
      </pc:sldChg>
      <pc:sldChg chg="addSp delSp modSp add mod modNotesTx">
        <pc:chgData name="imada seiya is" userId="4e905a3c-6894-40a5-835b-f5c33d0a35a3" providerId="ADAL" clId="{85AF02C6-DDFD-49FE-85A9-BC235B223519}" dt="2025-06-29T10:43:11.830" v="26415" actId="20577"/>
        <pc:sldMkLst>
          <pc:docMk/>
          <pc:sldMk cId="1922509608" sldId="340"/>
        </pc:sldMkLst>
        <pc:spChg chg="add mod">
          <ac:chgData name="imada seiya is" userId="4e905a3c-6894-40a5-835b-f5c33d0a35a3" providerId="ADAL" clId="{85AF02C6-DDFD-49FE-85A9-BC235B223519}" dt="2025-06-29T10:43:11.830" v="26415" actId="20577"/>
          <ac:spMkLst>
            <pc:docMk/>
            <pc:sldMk cId="1922509608" sldId="340"/>
            <ac:spMk id="4" creationId="{6199B62F-8824-223F-A95B-4BD0E4BEC2EC}"/>
          </ac:spMkLst>
        </pc:spChg>
        <pc:spChg chg="mod">
          <ac:chgData name="imada seiya is" userId="4e905a3c-6894-40a5-835b-f5c33d0a35a3" providerId="ADAL" clId="{85AF02C6-DDFD-49FE-85A9-BC235B223519}" dt="2025-06-26T15:00:43.881" v="25616" actId="1076"/>
          <ac:spMkLst>
            <pc:docMk/>
            <pc:sldMk cId="1922509608" sldId="340"/>
            <ac:spMk id="22" creationId="{E19E5FE0-9FA8-D609-57A5-3BF2E10F1B7F}"/>
          </ac:spMkLst>
        </pc:spChg>
        <pc:picChg chg="mod">
          <ac:chgData name="imada seiya is" userId="4e905a3c-6894-40a5-835b-f5c33d0a35a3" providerId="ADAL" clId="{85AF02C6-DDFD-49FE-85A9-BC235B223519}" dt="2025-06-26T15:00:30.743" v="25613" actId="1076"/>
          <ac:picMkLst>
            <pc:docMk/>
            <pc:sldMk cId="1922509608" sldId="340"/>
            <ac:picMk id="3" creationId="{313A80E9-5FAE-3C79-91D2-E75F75ED13BE}"/>
          </ac:picMkLst>
        </pc:picChg>
        <pc:picChg chg="add del mod">
          <ac:chgData name="imada seiya is" userId="4e905a3c-6894-40a5-835b-f5c33d0a35a3" providerId="ADAL" clId="{85AF02C6-DDFD-49FE-85A9-BC235B223519}" dt="2025-06-29T10:09:06.621" v="26279" actId="478"/>
          <ac:picMkLst>
            <pc:docMk/>
            <pc:sldMk cId="1922509608" sldId="340"/>
            <ac:picMk id="4" creationId="{E0518E44-69EE-EF51-EFCE-11598B5FA2D0}"/>
          </ac:picMkLst>
        </pc:picChg>
        <pc:picChg chg="add del mod">
          <ac:chgData name="imada seiya is" userId="4e905a3c-6894-40a5-835b-f5c33d0a35a3" providerId="ADAL" clId="{85AF02C6-DDFD-49FE-85A9-BC235B223519}" dt="2025-06-29T10:09:07.635" v="26280" actId="478"/>
          <ac:picMkLst>
            <pc:docMk/>
            <pc:sldMk cId="1922509608" sldId="340"/>
            <ac:picMk id="5" creationId="{C67E700B-5834-45F2-7A59-D67C621F3689}"/>
          </ac:picMkLst>
        </pc:picChg>
        <pc:picChg chg="add del mod">
          <ac:chgData name="imada seiya is" userId="4e905a3c-6894-40a5-835b-f5c33d0a35a3" providerId="ADAL" clId="{85AF02C6-DDFD-49FE-85A9-BC235B223519}" dt="2025-06-29T10:09:05.527" v="26278" actId="478"/>
          <ac:picMkLst>
            <pc:docMk/>
            <pc:sldMk cId="1922509608" sldId="340"/>
            <ac:picMk id="6" creationId="{97FC2DFC-BE0F-AA96-5D52-FCC82FAD272F}"/>
          </ac:picMkLst>
        </pc:picChg>
        <pc:picChg chg="add del mod">
          <ac:chgData name="imada seiya is" userId="4e905a3c-6894-40a5-835b-f5c33d0a35a3" providerId="ADAL" clId="{85AF02C6-DDFD-49FE-85A9-BC235B223519}" dt="2025-06-29T10:09:04.147" v="26277" actId="478"/>
          <ac:picMkLst>
            <pc:docMk/>
            <pc:sldMk cId="1922509608" sldId="340"/>
            <ac:picMk id="7" creationId="{5AA0545A-6639-1742-D863-FBA1CA887716}"/>
          </ac:picMkLst>
        </pc:picChg>
        <pc:picChg chg="add del mod">
          <ac:chgData name="imada seiya is" userId="4e905a3c-6894-40a5-835b-f5c33d0a35a3" providerId="ADAL" clId="{85AF02C6-DDFD-49FE-85A9-BC235B223519}" dt="2025-06-29T10:09:29.522" v="26294" actId="478"/>
          <ac:picMkLst>
            <pc:docMk/>
            <pc:sldMk cId="1922509608" sldId="340"/>
            <ac:picMk id="8" creationId="{66CBDA8C-EC4C-073D-5CFD-64557C5A95C8}"/>
          </ac:picMkLst>
        </pc:picChg>
        <pc:picChg chg="add mod">
          <ac:chgData name="imada seiya is" userId="4e905a3c-6894-40a5-835b-f5c33d0a35a3" providerId="ADAL" clId="{85AF02C6-DDFD-49FE-85A9-BC235B223519}" dt="2025-06-26T15:05:00.809" v="25707" actId="14100"/>
          <ac:picMkLst>
            <pc:docMk/>
            <pc:sldMk cId="1922509608" sldId="340"/>
            <ac:picMk id="9" creationId="{829383EA-D496-B8EF-BE96-2F08DCADCDFE}"/>
          </ac:picMkLst>
        </pc:picChg>
        <pc:picChg chg="add del mod">
          <ac:chgData name="imada seiya is" userId="4e905a3c-6894-40a5-835b-f5c33d0a35a3" providerId="ADAL" clId="{85AF02C6-DDFD-49FE-85A9-BC235B223519}" dt="2025-06-26T15:05:45.612" v="25725" actId="478"/>
          <ac:picMkLst>
            <pc:docMk/>
            <pc:sldMk cId="1922509608" sldId="340"/>
            <ac:picMk id="10" creationId="{60C510EE-2616-251D-B7A5-A21540C47F13}"/>
          </ac:picMkLst>
        </pc:picChg>
        <pc:picChg chg="add del mod">
          <ac:chgData name="imada seiya is" userId="4e905a3c-6894-40a5-835b-f5c33d0a35a3" providerId="ADAL" clId="{85AF02C6-DDFD-49FE-85A9-BC235B223519}" dt="2025-06-29T10:09:18.473" v="26287" actId="478"/>
          <ac:picMkLst>
            <pc:docMk/>
            <pc:sldMk cId="1922509608" sldId="340"/>
            <ac:picMk id="10" creationId="{AA964CEF-6BFE-2D4C-EA38-0C151F173240}"/>
          </ac:picMkLst>
        </pc:picChg>
        <pc:picChg chg="add del mod">
          <ac:chgData name="imada seiya is" userId="4e905a3c-6894-40a5-835b-f5c33d0a35a3" providerId="ADAL" clId="{85AF02C6-DDFD-49FE-85A9-BC235B223519}" dt="2025-06-26T15:05:14.136" v="25714" actId="478"/>
          <ac:picMkLst>
            <pc:docMk/>
            <pc:sldMk cId="1922509608" sldId="340"/>
            <ac:picMk id="11" creationId="{2FBA15DC-3859-5030-2DC6-4FA7E218B23D}"/>
          </ac:picMkLst>
        </pc:picChg>
        <pc:picChg chg="add mod">
          <ac:chgData name="imada seiya is" userId="4e905a3c-6894-40a5-835b-f5c33d0a35a3" providerId="ADAL" clId="{85AF02C6-DDFD-49FE-85A9-BC235B223519}" dt="2025-06-29T10:09:36.973" v="26297" actId="1076"/>
          <ac:picMkLst>
            <pc:docMk/>
            <pc:sldMk cId="1922509608" sldId="340"/>
            <ac:picMk id="11" creationId="{BB1AB829-A270-C3B0-DC74-CDA8E1BE278B}"/>
          </ac:picMkLst>
        </pc:picChg>
        <pc:picChg chg="add mod">
          <ac:chgData name="imada seiya is" userId="4e905a3c-6894-40a5-835b-f5c33d0a35a3" providerId="ADAL" clId="{85AF02C6-DDFD-49FE-85A9-BC235B223519}" dt="2025-06-26T15:05:44.186" v="25724" actId="1076"/>
          <ac:picMkLst>
            <pc:docMk/>
            <pc:sldMk cId="1922509608" sldId="340"/>
            <ac:picMk id="12" creationId="{8129A06A-B112-FCAB-D6AC-2FA0C253924D}"/>
          </ac:picMkLst>
        </pc:picChg>
        <pc:picChg chg="add mod">
          <ac:chgData name="imada seiya is" userId="4e905a3c-6894-40a5-835b-f5c33d0a35a3" providerId="ADAL" clId="{85AF02C6-DDFD-49FE-85A9-BC235B223519}" dt="2025-06-29T10:09:45.501" v="26303" actId="14100"/>
          <ac:picMkLst>
            <pc:docMk/>
            <pc:sldMk cId="1922509608" sldId="340"/>
            <ac:picMk id="13" creationId="{342ECB24-6755-3CA9-C458-276220F40F67}"/>
          </ac:picMkLst>
        </pc:picChg>
        <pc:picChg chg="add mod">
          <ac:chgData name="imada seiya is" userId="4e905a3c-6894-40a5-835b-f5c33d0a35a3" providerId="ADAL" clId="{85AF02C6-DDFD-49FE-85A9-BC235B223519}" dt="2025-06-29T10:09:53.657" v="26308" actId="14100"/>
          <ac:picMkLst>
            <pc:docMk/>
            <pc:sldMk cId="1922509608" sldId="340"/>
            <ac:picMk id="14" creationId="{D828AE41-8B6E-4EDA-2E4D-8634A2A68F3D}"/>
          </ac:picMkLst>
        </pc:picChg>
        <pc:picChg chg="add mod">
          <ac:chgData name="imada seiya is" userId="4e905a3c-6894-40a5-835b-f5c33d0a35a3" providerId="ADAL" clId="{85AF02C6-DDFD-49FE-85A9-BC235B223519}" dt="2025-06-29T10:09:58.338" v="26311" actId="14100"/>
          <ac:picMkLst>
            <pc:docMk/>
            <pc:sldMk cId="1922509608" sldId="340"/>
            <ac:picMk id="15" creationId="{71D156DB-443F-4FA0-21DC-481E318529C2}"/>
          </ac:picMkLst>
        </pc:picChg>
        <pc:picChg chg="add mod">
          <ac:chgData name="imada seiya is" userId="4e905a3c-6894-40a5-835b-f5c33d0a35a3" providerId="ADAL" clId="{85AF02C6-DDFD-49FE-85A9-BC235B223519}" dt="2025-06-29T10:10:00.020" v="26312" actId="571"/>
          <ac:picMkLst>
            <pc:docMk/>
            <pc:sldMk cId="1922509608" sldId="340"/>
            <ac:picMk id="16" creationId="{4BD89CB1-AA73-2666-7E7E-F560B1B9780B}"/>
          </ac:picMkLst>
        </pc:picChg>
      </pc:sldChg>
      <pc:sldChg chg="add del">
        <pc:chgData name="imada seiya is" userId="4e905a3c-6894-40a5-835b-f5c33d0a35a3" providerId="ADAL" clId="{85AF02C6-DDFD-49FE-85A9-BC235B223519}" dt="2025-06-26T15:04:25.058" v="25691"/>
        <pc:sldMkLst>
          <pc:docMk/>
          <pc:sldMk cId="2273261881" sldId="341"/>
        </pc:sldMkLst>
      </pc:sldChg>
      <pc:sldChg chg="addSp delSp modSp add del mod ord">
        <pc:chgData name="imada seiya is" userId="4e905a3c-6894-40a5-835b-f5c33d0a35a3" providerId="ADAL" clId="{85AF02C6-DDFD-49FE-85A9-BC235B223519}" dt="2025-06-26T15:11:38.457" v="25775" actId="47"/>
        <pc:sldMkLst>
          <pc:docMk/>
          <pc:sldMk cId="2505997087" sldId="341"/>
        </pc:sldMkLst>
        <pc:spChg chg="add del mod">
          <ac:chgData name="imada seiya is" userId="4e905a3c-6894-40a5-835b-f5c33d0a35a3" providerId="ADAL" clId="{85AF02C6-DDFD-49FE-85A9-BC235B223519}" dt="2025-06-26T15:10:23.018" v="25761" actId="478"/>
          <ac:spMkLst>
            <pc:docMk/>
            <pc:sldMk cId="2505997087" sldId="341"/>
            <ac:spMk id="12" creationId="{4A689258-05C7-CC4A-CF51-8B7EEB9CB9C5}"/>
          </ac:spMkLst>
        </pc:spChg>
        <pc:spChg chg="add del mod">
          <ac:chgData name="imada seiya is" userId="4e905a3c-6894-40a5-835b-f5c33d0a35a3" providerId="ADAL" clId="{85AF02C6-DDFD-49FE-85A9-BC235B223519}" dt="2025-06-26T15:10:21.650" v="25760" actId="21"/>
          <ac:spMkLst>
            <pc:docMk/>
            <pc:sldMk cId="2505997087" sldId="341"/>
            <ac:spMk id="13" creationId="{47F6C9CA-C77E-AA3D-0311-893C9ADD4187}"/>
          </ac:spMkLst>
        </pc:spChg>
        <pc:spChg chg="del mod topLvl">
          <ac:chgData name="imada seiya is" userId="4e905a3c-6894-40a5-835b-f5c33d0a35a3" providerId="ADAL" clId="{85AF02C6-DDFD-49FE-85A9-BC235B223519}" dt="2025-06-26T15:10:09.802" v="25756" actId="21"/>
          <ac:spMkLst>
            <pc:docMk/>
            <pc:sldMk cId="2505997087" sldId="341"/>
            <ac:spMk id="18" creationId="{4A689258-05C7-CC4A-CF51-8B7EEB9CB9C5}"/>
          </ac:spMkLst>
        </pc:spChg>
        <pc:spChg chg="del mod topLvl">
          <ac:chgData name="imada seiya is" userId="4e905a3c-6894-40a5-835b-f5c33d0a35a3" providerId="ADAL" clId="{85AF02C6-DDFD-49FE-85A9-BC235B223519}" dt="2025-06-26T15:10:09.802" v="25756" actId="21"/>
          <ac:spMkLst>
            <pc:docMk/>
            <pc:sldMk cId="2505997087" sldId="341"/>
            <ac:spMk id="19" creationId="{47F6C9CA-C77E-AA3D-0311-893C9ADD4187}"/>
          </ac:spMkLst>
        </pc:spChg>
        <pc:grpChg chg="del">
          <ac:chgData name="imada seiya is" userId="4e905a3c-6894-40a5-835b-f5c33d0a35a3" providerId="ADAL" clId="{85AF02C6-DDFD-49FE-85A9-BC235B223519}" dt="2025-06-26T15:09:26.135" v="25742" actId="165"/>
          <ac:grpSpMkLst>
            <pc:docMk/>
            <pc:sldMk cId="2505997087" sldId="341"/>
            <ac:grpSpMk id="23" creationId="{AE5040D6-4202-ACFC-6A75-998483EB00DE}"/>
          </ac:grpSpMkLst>
        </pc:grpChg>
      </pc:sldChg>
      <pc:sldChg chg="addSp delSp modSp add mod modNotesTx">
        <pc:chgData name="imada seiya is" userId="4e905a3c-6894-40a5-835b-f5c33d0a35a3" providerId="ADAL" clId="{85AF02C6-DDFD-49FE-85A9-BC235B223519}" dt="2025-06-29T10:43:44.494" v="26435" actId="20577"/>
        <pc:sldMkLst>
          <pc:docMk/>
          <pc:sldMk cId="4109545741" sldId="342"/>
        </pc:sldMkLst>
        <pc:spChg chg="add mod">
          <ac:chgData name="imada seiya is" userId="4e905a3c-6894-40a5-835b-f5c33d0a35a3" providerId="ADAL" clId="{85AF02C6-DDFD-49FE-85A9-BC235B223519}" dt="2025-06-29T09:24:29.526" v="26142" actId="1076"/>
          <ac:spMkLst>
            <pc:docMk/>
            <pc:sldMk cId="4109545741" sldId="342"/>
            <ac:spMk id="3" creationId="{47F6C9CA-C77E-AA3D-0311-893C9ADD4187}"/>
          </ac:spMkLst>
        </pc:spChg>
        <pc:spChg chg="add mod">
          <ac:chgData name="imada seiya is" userId="4e905a3c-6894-40a5-835b-f5c33d0a35a3" providerId="ADAL" clId="{85AF02C6-DDFD-49FE-85A9-BC235B223519}" dt="2025-06-29T10:43:44.494" v="26435" actId="20577"/>
          <ac:spMkLst>
            <pc:docMk/>
            <pc:sldMk cId="4109545741" sldId="342"/>
            <ac:spMk id="5" creationId="{7F09E959-BFFE-024F-8E5F-CAF1B29B1EB2}"/>
          </ac:spMkLst>
        </pc:spChg>
        <pc:spChg chg="del">
          <ac:chgData name="imada seiya is" userId="4e905a3c-6894-40a5-835b-f5c33d0a35a3" providerId="ADAL" clId="{85AF02C6-DDFD-49FE-85A9-BC235B223519}" dt="2025-06-26T15:10:24.993" v="25762" actId="478"/>
          <ac:spMkLst>
            <pc:docMk/>
            <pc:sldMk cId="4109545741" sldId="342"/>
            <ac:spMk id="15" creationId="{C0E6EB0D-3E4B-D1DF-3BB3-E6884F0F5ABE}"/>
          </ac:spMkLst>
        </pc:spChg>
        <pc:picChg chg="add mod">
          <ac:chgData name="imada seiya is" userId="4e905a3c-6894-40a5-835b-f5c33d0a35a3" providerId="ADAL" clId="{85AF02C6-DDFD-49FE-85A9-BC235B223519}" dt="2025-06-26T15:10:54.158" v="25768" actId="1076"/>
          <ac:picMkLst>
            <pc:docMk/>
            <pc:sldMk cId="4109545741" sldId="342"/>
            <ac:picMk id="4" creationId="{2AFA9951-DA56-1FAF-2A2D-0E60B33C4D73}"/>
          </ac:picMkLst>
        </pc:picChg>
      </pc:sldChg>
      <pc:sldChg chg="addSp delSp modSp new mod modClrScheme modShow chgLayout">
        <pc:chgData name="imada seiya is" userId="4e905a3c-6894-40a5-835b-f5c33d0a35a3" providerId="ADAL" clId="{85AF02C6-DDFD-49FE-85A9-BC235B223519}" dt="2025-06-29T06:38:39.642" v="25893" actId="27918"/>
        <pc:sldMkLst>
          <pc:docMk/>
          <pc:sldMk cId="1892126226" sldId="343"/>
        </pc:sldMkLst>
        <pc:spChg chg="add mod">
          <ac:chgData name="imada seiya is" userId="4e905a3c-6894-40a5-835b-f5c33d0a35a3" providerId="ADAL" clId="{85AF02C6-DDFD-49FE-85A9-BC235B223519}" dt="2025-06-29T06:15:19.236" v="25889" actId="1076"/>
          <ac:spMkLst>
            <pc:docMk/>
            <pc:sldMk cId="1892126226" sldId="343"/>
            <ac:spMk id="4" creationId="{39111849-DDD5-CB6B-E574-C5F6044B99FC}"/>
          </ac:spMkLst>
        </pc:spChg>
        <pc:spChg chg="add mod">
          <ac:chgData name="imada seiya is" userId="4e905a3c-6894-40a5-835b-f5c33d0a35a3" providerId="ADAL" clId="{85AF02C6-DDFD-49FE-85A9-BC235B223519}" dt="2025-06-29T06:15:22.130" v="25890" actId="1076"/>
          <ac:spMkLst>
            <pc:docMk/>
            <pc:sldMk cId="1892126226" sldId="343"/>
            <ac:spMk id="5" creationId="{0EA1F3E9-7267-91A8-4721-0D648C1BAAF1}"/>
          </ac:spMkLst>
        </pc:spChg>
        <pc:spChg chg="add mod">
          <ac:chgData name="imada seiya is" userId="4e905a3c-6894-40a5-835b-f5c33d0a35a3" providerId="ADAL" clId="{85AF02C6-DDFD-49FE-85A9-BC235B223519}" dt="2025-06-29T06:15:15.437" v="25888" actId="1076"/>
          <ac:spMkLst>
            <pc:docMk/>
            <pc:sldMk cId="1892126226" sldId="343"/>
            <ac:spMk id="6" creationId="{10C7F33F-96A6-A115-D087-A1BA1EF066BA}"/>
          </ac:spMkLst>
        </pc:spChg>
        <pc:graphicFrameChg chg="add del mod">
          <ac:chgData name="imada seiya is" userId="4e905a3c-6894-40a5-835b-f5c33d0a35a3" providerId="ADAL" clId="{85AF02C6-DDFD-49FE-85A9-BC235B223519}" dt="2025-06-29T06:11:36.704" v="25840" actId="478"/>
          <ac:graphicFrameMkLst>
            <pc:docMk/>
            <pc:sldMk cId="1892126226" sldId="343"/>
            <ac:graphicFrameMk id="2" creationId="{121D73A1-5581-5A95-D264-D9C391837D0E}"/>
          </ac:graphicFrameMkLst>
        </pc:graphicFrameChg>
        <pc:graphicFrameChg chg="add mod">
          <ac:chgData name="imada seiya is" userId="4e905a3c-6894-40a5-835b-f5c33d0a35a3" providerId="ADAL" clId="{85AF02C6-DDFD-49FE-85A9-BC235B223519}" dt="2025-06-29T06:14:31.377" v="25881"/>
          <ac:graphicFrameMkLst>
            <pc:docMk/>
            <pc:sldMk cId="1892126226" sldId="343"/>
            <ac:graphicFrameMk id="3" creationId="{AB23EADF-327F-62B2-B3BC-09677427BB88}"/>
          </ac:graphicFrameMkLst>
        </pc:graphicFrameChg>
      </pc:sldChg>
      <pc:sldChg chg="addSp modSp new mod modShow modNotesTx">
        <pc:chgData name="imada seiya is" userId="4e905a3c-6894-40a5-835b-f5c33d0a35a3" providerId="ADAL" clId="{85AF02C6-DDFD-49FE-85A9-BC235B223519}" dt="2025-06-29T06:49:11.908" v="26115" actId="729"/>
        <pc:sldMkLst>
          <pc:docMk/>
          <pc:sldMk cId="2301958971" sldId="344"/>
        </pc:sldMkLst>
        <pc:graphicFrameChg chg="add mod">
          <ac:chgData name="imada seiya is" userId="4e905a3c-6894-40a5-835b-f5c33d0a35a3" providerId="ADAL" clId="{85AF02C6-DDFD-49FE-85A9-BC235B223519}" dt="2025-06-29T06:40:38.411" v="25910" actId="1076"/>
          <ac:graphicFrameMkLst>
            <pc:docMk/>
            <pc:sldMk cId="2301958971" sldId="344"/>
            <ac:graphicFrameMk id="2" creationId="{A9129859-4C11-6480-DF4E-FBD84EBDC3B7}"/>
          </ac:graphicFrameMkLst>
        </pc:graphicFrameChg>
        <pc:graphicFrameChg chg="add mod">
          <ac:chgData name="imada seiya is" userId="4e905a3c-6894-40a5-835b-f5c33d0a35a3" providerId="ADAL" clId="{85AF02C6-DDFD-49FE-85A9-BC235B223519}" dt="2025-06-29T06:40:47.059" v="25915" actId="1076"/>
          <ac:graphicFrameMkLst>
            <pc:docMk/>
            <pc:sldMk cId="2301958971" sldId="344"/>
            <ac:graphicFrameMk id="3" creationId="{3180E5AD-56DE-D71C-2950-B88BC37D2E2B}"/>
          </ac:graphicFrameMkLst>
        </pc:graphicFrameChg>
        <pc:graphicFrameChg chg="add mod">
          <ac:chgData name="imada seiya is" userId="4e905a3c-6894-40a5-835b-f5c33d0a35a3" providerId="ADAL" clId="{85AF02C6-DDFD-49FE-85A9-BC235B223519}" dt="2025-06-29T06:43:20.667" v="25946" actId="1076"/>
          <ac:graphicFrameMkLst>
            <pc:docMk/>
            <pc:sldMk cId="2301958971" sldId="344"/>
            <ac:graphicFrameMk id="4" creationId="{8635CC4E-9424-D85A-42F7-47188E32A4AE}"/>
          </ac:graphicFrameMkLst>
        </pc:graphicFrameChg>
        <pc:graphicFrameChg chg="add mod">
          <ac:chgData name="imada seiya is" userId="4e905a3c-6894-40a5-835b-f5c33d0a35a3" providerId="ADAL" clId="{85AF02C6-DDFD-49FE-85A9-BC235B223519}" dt="2025-06-29T06:41:39.335" v="25925" actId="1076"/>
          <ac:graphicFrameMkLst>
            <pc:docMk/>
            <pc:sldMk cId="2301958971" sldId="344"/>
            <ac:graphicFrameMk id="5" creationId="{31407396-B18D-18F6-B3C9-DD865ED80E4B}"/>
          </ac:graphicFrameMkLst>
        </pc:graphicFrameChg>
      </pc:sldChg>
      <pc:sldMasterChg chg="modSldLayout">
        <pc:chgData name="imada seiya is" userId="4e905a3c-6894-40a5-835b-f5c33d0a35a3" providerId="ADAL" clId="{85AF02C6-DDFD-49FE-85A9-BC235B223519}" dt="2025-06-11T05:36:47.124" v="14770" actId="20577"/>
        <pc:sldMasterMkLst>
          <pc:docMk/>
          <pc:sldMasterMk cId="2677720582" sldId="2147483648"/>
        </pc:sldMasterMkLst>
        <pc:sldLayoutChg chg="addSp delSp modSp mod">
          <pc:chgData name="imada seiya is" userId="4e905a3c-6894-40a5-835b-f5c33d0a35a3" providerId="ADAL" clId="{85AF02C6-DDFD-49FE-85A9-BC235B223519}" dt="2025-06-11T04:03:39.223" v="13943"/>
          <pc:sldLayoutMkLst>
            <pc:docMk/>
            <pc:sldMasterMk cId="2677720582" sldId="2147483648"/>
            <pc:sldLayoutMk cId="403546356" sldId="2147483655"/>
          </pc:sldLayoutMkLst>
          <pc:spChg chg="del">
            <ac:chgData name="imada seiya is" userId="4e905a3c-6894-40a5-835b-f5c33d0a35a3" providerId="ADAL" clId="{85AF02C6-DDFD-49FE-85A9-BC235B223519}" dt="2025-06-05T04:33:16.376" v="84" actId="478"/>
            <ac:spMkLst>
              <pc:docMk/>
              <pc:sldMasterMk cId="2677720582" sldId="2147483648"/>
              <pc:sldLayoutMk cId="403546356" sldId="2147483655"/>
              <ac:spMk id="2" creationId="{B2332DAD-7129-9F84-9DC7-01DC82BF92CE}"/>
            </ac:spMkLst>
          </pc:spChg>
          <pc:spChg chg="del">
            <ac:chgData name="imada seiya is" userId="4e905a3c-6894-40a5-835b-f5c33d0a35a3" providerId="ADAL" clId="{85AF02C6-DDFD-49FE-85A9-BC235B223519}" dt="2025-06-05T04:33:16.376" v="84" actId="478"/>
            <ac:spMkLst>
              <pc:docMk/>
              <pc:sldMasterMk cId="2677720582" sldId="2147483648"/>
              <pc:sldLayoutMk cId="403546356" sldId="2147483655"/>
              <ac:spMk id="3" creationId="{736BA2EE-9833-7BFE-9B60-F064541D284F}"/>
            </ac:spMkLst>
          </pc:spChg>
          <pc:spChg chg="del">
            <ac:chgData name="imada seiya is" userId="4e905a3c-6894-40a5-835b-f5c33d0a35a3" providerId="ADAL" clId="{85AF02C6-DDFD-49FE-85A9-BC235B223519}" dt="2025-06-05T04:33:16.376" v="84" actId="478"/>
            <ac:spMkLst>
              <pc:docMk/>
              <pc:sldMasterMk cId="2677720582" sldId="2147483648"/>
              <pc:sldLayoutMk cId="403546356" sldId="2147483655"/>
              <ac:spMk id="4" creationId="{7C63525F-8BDF-2CEB-4545-D920B91DDFA9}"/>
            </ac:spMkLst>
          </pc:spChg>
          <pc:spChg chg="add mod">
            <ac:chgData name="imada seiya is" userId="4e905a3c-6894-40a5-835b-f5c33d0a35a3" providerId="ADAL" clId="{85AF02C6-DDFD-49FE-85A9-BC235B223519}" dt="2025-06-05T04:34:09.123" v="89" actId="207"/>
            <ac:spMkLst>
              <pc:docMk/>
              <pc:sldMasterMk cId="2677720582" sldId="2147483648"/>
              <pc:sldLayoutMk cId="403546356" sldId="2147483655"/>
              <ac:spMk id="5" creationId="{D7177DB3-1194-49E9-ADB9-584C118D6413}"/>
            </ac:spMkLst>
          </pc:spChg>
          <pc:spChg chg="add mod">
            <ac:chgData name="imada seiya is" userId="4e905a3c-6894-40a5-835b-f5c33d0a35a3" providerId="ADAL" clId="{85AF02C6-DDFD-49FE-85A9-BC235B223519}" dt="2025-06-11T04:03:39.223" v="13943"/>
            <ac:spMkLst>
              <pc:docMk/>
              <pc:sldMasterMk cId="2677720582" sldId="2147483648"/>
              <pc:sldLayoutMk cId="403546356" sldId="2147483655"/>
              <ac:spMk id="8" creationId="{6E2214BF-9A26-3855-0086-33C8C4987150}"/>
            </ac:spMkLst>
          </pc:spChg>
          <pc:picChg chg="add del mod">
            <ac:chgData name="imada seiya is" userId="4e905a3c-6894-40a5-835b-f5c33d0a35a3" providerId="ADAL" clId="{85AF02C6-DDFD-49FE-85A9-BC235B223519}" dt="2025-06-05T04:34:10.985" v="90" actId="478"/>
            <ac:picMkLst>
              <pc:docMk/>
              <pc:sldMasterMk cId="2677720582" sldId="2147483648"/>
              <pc:sldLayoutMk cId="403546356" sldId="2147483655"/>
              <ac:picMk id="6" creationId="{F5FDA1F0-30C3-63DC-AFB1-E9D805980187}"/>
            </ac:picMkLst>
          </pc:picChg>
        </pc:sldLayoutChg>
        <pc:sldLayoutChg chg="addSp delSp modSp mod">
          <pc:chgData name="imada seiya is" userId="4e905a3c-6894-40a5-835b-f5c33d0a35a3" providerId="ADAL" clId="{85AF02C6-DDFD-49FE-85A9-BC235B223519}" dt="2025-06-11T05:36:43.773" v="14769" actId="478"/>
          <pc:sldLayoutMkLst>
            <pc:docMk/>
            <pc:sldMasterMk cId="2677720582" sldId="2147483648"/>
            <pc:sldLayoutMk cId="4041730202" sldId="2147483660"/>
          </pc:sldLayoutMkLst>
          <pc:spChg chg="add del mod">
            <ac:chgData name="imada seiya is" userId="4e905a3c-6894-40a5-835b-f5c33d0a35a3" providerId="ADAL" clId="{85AF02C6-DDFD-49FE-85A9-BC235B223519}" dt="2025-06-11T05:36:43.773" v="14769" actId="478"/>
            <ac:spMkLst>
              <pc:docMk/>
              <pc:sldMasterMk cId="2677720582" sldId="2147483648"/>
              <pc:sldLayoutMk cId="4041730202" sldId="2147483660"/>
              <ac:spMk id="2" creationId="{378359BB-D4FA-A2A2-3745-54B8BAEA1C09}"/>
            </ac:spMkLst>
          </pc:spChg>
          <pc:spChg chg="add mod">
            <ac:chgData name="imada seiya is" userId="4e905a3c-6894-40a5-835b-f5c33d0a35a3" providerId="ADAL" clId="{85AF02C6-DDFD-49FE-85A9-BC235B223519}" dt="2025-06-11T05:36:39.346" v="14768"/>
            <ac:spMkLst>
              <pc:docMk/>
              <pc:sldMasterMk cId="2677720582" sldId="2147483648"/>
              <pc:sldLayoutMk cId="4041730202" sldId="2147483660"/>
              <ac:spMk id="3" creationId="{2F361146-88B6-506E-8FBB-82CE1E677A74}"/>
            </ac:spMkLst>
          </pc:spChg>
          <pc:spChg chg="del">
            <ac:chgData name="imada seiya is" userId="4e905a3c-6894-40a5-835b-f5c33d0a35a3" providerId="ADAL" clId="{85AF02C6-DDFD-49FE-85A9-BC235B223519}" dt="2025-06-11T04:04:16.954" v="13952" actId="478"/>
            <ac:spMkLst>
              <pc:docMk/>
              <pc:sldMasterMk cId="2677720582" sldId="2147483648"/>
              <pc:sldLayoutMk cId="4041730202" sldId="2147483660"/>
              <ac:spMk id="8" creationId="{6E2214BF-9A26-3855-0086-33C8C4987150}"/>
            </ac:spMkLst>
          </pc:spChg>
        </pc:sldLayoutChg>
        <pc:sldLayoutChg chg="modSp mod">
          <pc:chgData name="imada seiya is" userId="4e905a3c-6894-40a5-835b-f5c33d0a35a3" providerId="ADAL" clId="{85AF02C6-DDFD-49FE-85A9-BC235B223519}" dt="2025-06-11T05:36:47.124" v="14770" actId="20577"/>
          <pc:sldLayoutMkLst>
            <pc:docMk/>
            <pc:sldMasterMk cId="2677720582" sldId="2147483648"/>
            <pc:sldLayoutMk cId="719854271" sldId="2147483661"/>
          </pc:sldLayoutMkLst>
          <pc:spChg chg="mod">
            <ac:chgData name="imada seiya is" userId="4e905a3c-6894-40a5-835b-f5c33d0a35a3" providerId="ADAL" clId="{85AF02C6-DDFD-49FE-85A9-BC235B223519}" dt="2025-06-11T05:36:47.124" v="14770" actId="20577"/>
            <ac:spMkLst>
              <pc:docMk/>
              <pc:sldMasterMk cId="2677720582" sldId="2147483648"/>
              <pc:sldLayoutMk cId="719854271" sldId="2147483661"/>
              <ac:spMk id="2" creationId="{378359BB-D4FA-A2A2-3745-54B8BAEA1C09}"/>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qu365-my.sharepoint.com/personal/imada_seiya_104_s_kyushu-u_ac_jp/Documents/&#21508;&#22269;&#12398;&#37444;&#37628;&#37096;&#38272;&#12395;&#12362;&#12369;&#12427;&#20013;&#38291;&#25237;&#20837;&#12398;&#37096;&#38272;&#21029;&#21512;&#35336;.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qu365-my.sharepoint.com/personal/imada_seiya_104_s_kyushu-u_ac_jp/Documents/3&#26412;&#30446;&#12398;&#30740;&#31350;/&#32080;&#26524;/&#22269;&#21029;&#32080;&#26524;/&#21508;&#22269;&#12398;&#37444;&#37628;&#37096;&#38272;&#12395;&#12362;&#12369;&#12427;&#20013;&#38291;&#25237;&#20837;&#12398;&#37096;&#38272;&#21029;&#21512;&#35336;.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qu365-my.sharepoint.com/personal/imada_seiya_104_s_kyushu-u_ac_jp/Documents/3&#26412;&#30446;&#12398;&#30740;&#31350;/&#32080;&#26524;/&#22269;&#21029;&#32080;&#26524;/&#21508;&#22269;&#12398;&#37444;&#37628;&#37096;&#38272;&#12395;&#12362;&#12369;&#12427;&#20013;&#38291;&#25237;&#20837;&#12398;&#37096;&#38272;&#21029;&#21512;&#35336;.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qu365-my.sharepoint.com/personal/imada_seiya_104_s_kyushu-u_ac_jp/Documents/3&#26412;&#30446;&#12398;&#30740;&#31350;/&#32080;&#26524;/&#22269;&#21029;&#32080;&#26524;/&#21508;&#22269;&#12398;&#37444;&#37628;&#37096;&#38272;&#12395;&#12362;&#12369;&#12427;&#20013;&#38291;&#25237;&#20837;&#12398;&#37096;&#38272;&#21029;&#21512;&#35336;.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qu365-my.sharepoint.com/personal/imada_seiya_104_s_kyushu-u_ac_jp/Documents/3&#26412;&#30446;&#12398;&#30740;&#31350;/&#32080;&#26524;/&#22269;&#21029;&#32080;&#26524;/&#21508;&#22269;&#12398;&#37444;&#37628;&#37096;&#38272;&#12395;&#12362;&#12369;&#12427;&#20013;&#38291;&#25237;&#20837;&#12398;&#37096;&#38272;&#21029;&#21512;&#35336;.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qu365-my.sharepoint.com/personal/imada_seiya_104_s_kyushu-u_ac_jp/Documents/3&#26412;&#30446;&#12398;&#30740;&#31350;/&#32080;&#26524;/&#22269;&#21029;&#32080;&#26524;/&#21508;&#22269;&#12398;&#37444;&#37628;&#37096;&#38272;&#12395;&#12362;&#12369;&#12427;&#20013;&#38291;&#25237;&#20837;&#12398;&#37096;&#38272;&#21029;&#21512;&#35336;.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qu365-my.sharepoint.com/personal/imada_seiya_104_s_kyushu-u_ac_jp/Documents/3&#26412;&#30446;&#12398;&#30740;&#31350;/&#32080;&#26524;/&#22269;&#21029;&#32080;&#26524;/&#21508;&#22269;&#12398;&#37444;&#37628;&#37096;&#38272;&#12395;&#12362;&#12369;&#12427;&#20013;&#38291;&#25237;&#20837;&#12398;&#37096;&#38272;&#21029;&#21512;&#35336;.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qu365-my.sharepoint.com/personal/imada_seiya_104_s_kyushu-u_ac_jp/Documents/3&#26412;&#30446;&#12398;&#30740;&#31350;/&#32080;&#26524;/&#22269;&#21029;&#32080;&#26524;/&#21508;&#22269;&#12398;&#37444;&#37628;&#37096;&#38272;&#12395;&#12362;&#12369;&#12427;&#20013;&#38291;&#25237;&#20837;&#12398;&#37096;&#38272;&#21029;&#21512;&#35336;.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https://qu365-my.sharepoint.com/personal/imada_seiya_104_s_kyushu-u_ac_jp/Documents/3&#26412;&#30446;&#12398;&#30740;&#31350;/&#32080;&#26524;/&#22269;&#21029;&#32080;&#26524;/&#21508;&#22269;&#12398;&#37444;&#37628;&#37096;&#38272;&#12395;&#12362;&#12369;&#12427;&#20013;&#38291;&#25237;&#20837;&#12398;&#37096;&#38272;&#21029;&#21512;&#35336;.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https://qu365-my.sharepoint.com/personal/imada_seiya_104_s_kyushu-u_ac_jp/Documents/3&#26412;&#30446;&#12398;&#30740;&#31350;/&#32080;&#26524;/&#22269;&#21029;&#32080;&#26524;/&#21508;&#22269;&#12398;&#37444;&#37628;&#37096;&#38272;&#12395;&#12362;&#12369;&#12427;&#20013;&#38291;&#25237;&#20837;&#12398;&#37096;&#38272;&#21029;&#21512;&#35336;.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https://qu365-my.sharepoint.com/personal/imada_seiya_104_s_kyushu-u_ac_jp/Documents/3&#26412;&#30446;&#12398;&#30740;&#31350;/&#32080;&#26524;/&#22269;&#21029;&#32080;&#26524;/&#21508;&#22269;&#12398;&#37444;&#37628;&#37096;&#38272;&#12395;&#12362;&#12369;&#12427;&#20013;&#38291;&#25237;&#20837;&#12398;&#37096;&#38272;&#21029;&#21512;&#35336;.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https://qu365-my.sharepoint.com/personal/imada_seiya_104_s_kyushu-u_ac_jp/Documents/&#21508;&#22269;&#12398;&#37444;&#37628;&#37096;&#38272;&#12395;&#12362;&#12369;&#12427;&#20013;&#38291;&#25237;&#20837;&#12398;&#37096;&#38272;&#21029;&#21512;&#35336;.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https://qu365-my.sharepoint.com/personal/imada_seiya_104_s_kyushu-u_ac_jp/Documents/3&#26412;&#30446;&#12398;&#30740;&#31350;/&#32080;&#26524;/&#22269;&#21029;&#32080;&#26524;/&#21508;&#22269;&#12398;&#37444;&#37628;&#37096;&#38272;&#12395;&#12362;&#12369;&#12427;&#20013;&#38291;&#25237;&#20837;&#12398;&#37096;&#38272;&#21029;&#21512;&#35336;.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https://qu365-my.sharepoint.com/personal/imada_seiya_104_s_kyushu-u_ac_jp/Documents/3&#26412;&#30446;&#12398;&#30740;&#31350;/&#32080;&#26524;/&#22269;&#21029;&#32080;&#26524;/&#21508;&#22269;&#12398;&#37444;&#37628;&#37096;&#38272;&#12395;&#12362;&#12369;&#12427;&#20013;&#38291;&#25237;&#20837;&#12398;&#37096;&#38272;&#21029;&#21512;&#35336;.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https://qu365-my.sharepoint.com/personal/imada_seiya_104_s_kyushu-u_ac_jp/Documents/3&#26412;&#30446;&#12398;&#30740;&#31350;/&#32080;&#26524;/&#22269;&#21029;&#32080;&#26524;/&#21508;&#22269;&#12398;&#37444;&#37628;&#37096;&#38272;&#12395;&#12362;&#12369;&#12427;&#20013;&#38291;&#25237;&#20837;&#12398;&#37096;&#38272;&#21029;&#21512;&#35336;.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https://qu365-my.sharepoint.com/personal/imada_seiya_104_s_kyushu-u_ac_jp/Documents/3&#26412;&#30446;&#12398;&#30740;&#31350;/&#32080;&#26524;/&#22269;&#21029;&#32080;&#26524;/&#21508;&#22269;&#12398;&#37444;&#37628;&#37096;&#38272;&#12395;&#12362;&#12369;&#12427;&#20013;&#38291;&#25237;&#20837;&#12398;&#37096;&#38272;&#21029;&#21512;&#35336;.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https://qu365-my.sharepoint.com/personal/imada_seiya_104_s_kyushu-u_ac_jp/Documents/3&#26412;&#30446;&#12398;&#30740;&#31350;/&#32080;&#26524;/&#22269;&#21029;&#32080;&#26524;/&#21508;&#22269;&#12398;&#37444;&#37628;&#37096;&#38272;&#12395;&#12362;&#12369;&#12427;&#20013;&#38291;&#25237;&#20837;&#12398;&#37096;&#38272;&#21029;&#21512;&#35336;.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https://qu365-my.sharepoint.com/personal/imada_seiya_104_s_kyushu-u_ac_jp/Documents/3&#26412;&#30446;&#12398;&#30740;&#31350;/&#32080;&#26524;/&#22269;&#21029;&#32080;&#26524;/&#21508;&#22269;&#12398;&#37444;&#37628;&#37096;&#38272;&#12395;&#12362;&#12369;&#12427;&#20013;&#38291;&#25237;&#20837;&#12398;&#37096;&#38272;&#21029;&#21512;&#35336;.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https://qu365-my.sharepoint.com/personal/imada_seiya_104_s_kyushu-u_ac_jp/Documents/3&#26412;&#30446;&#12398;&#30740;&#31350;/&#32080;&#26524;/&#22269;&#21029;&#32080;&#26524;/&#21508;&#22269;&#12398;&#37444;&#37628;&#37096;&#38272;&#12395;&#12362;&#12369;&#12427;&#20013;&#38291;&#25237;&#20837;&#12398;&#37096;&#38272;&#21029;&#21512;&#35336;.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https://qu365-my.sharepoint.com/personal/imada_seiya_104_s_kyushu-u_ac_jp/Documents/3&#26412;&#30446;&#12398;&#30740;&#31350;/&#32080;&#26524;/&#22269;&#21029;&#32080;&#26524;/&#21508;&#22269;&#12398;&#37444;&#37628;&#37096;&#38272;&#12395;&#12362;&#12369;&#12427;&#20013;&#38291;&#25237;&#20837;&#12398;&#37096;&#38272;&#21029;&#21512;&#35336;.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https://qu365-my.sharepoint.com/personal/imada_seiya_104_s_kyushu-u_ac_jp/Documents/3&#26412;&#30446;&#12398;&#30740;&#31350;/&#32080;&#26524;/&#22269;&#21029;&#32080;&#26524;/&#21508;&#22269;&#12398;&#37444;&#37628;&#37096;&#38272;&#12395;&#12362;&#12369;&#12427;&#20013;&#38291;&#25237;&#20837;&#12398;&#37096;&#38272;&#21029;&#21512;&#35336;.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https://qu365-my.sharepoint.com/personal/imada_seiya_104_s_kyushu-u_ac_jp/Documents/3&#26412;&#30446;&#12398;&#30740;&#31350;/&#32080;&#26524;/&#22269;&#21029;&#32080;&#26524;/&#21508;&#22269;&#12398;&#37444;&#37628;&#37096;&#38272;&#12395;&#12362;&#12369;&#12427;&#20013;&#38291;&#25237;&#20837;&#12398;&#37096;&#38272;&#21029;&#21512;&#35336;.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https://qu365-my.sharepoint.com/personal/imada_seiya_104_s_kyushu-u_ac_jp/Documents/&#21508;&#22269;&#12398;&#37444;&#37628;&#37096;&#38272;&#12395;&#12362;&#12369;&#12427;&#20013;&#38291;&#25237;&#20837;&#12398;&#37096;&#38272;&#21029;&#21512;&#35336;.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https://qu365-my.sharepoint.com/personal/imada_seiya_104_s_kyushu-u_ac_jp/Documents/3&#26412;&#30446;&#12398;&#30740;&#31350;/&#32080;&#26524;/&#22269;&#21029;&#32080;&#26524;/&#21508;&#22269;&#12398;&#37444;&#37628;&#37096;&#38272;&#12395;&#12362;&#12369;&#12427;&#20013;&#38291;&#25237;&#20837;&#12398;&#37096;&#38272;&#21029;&#21512;&#35336;.xlsx" TargetMode="External"/><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oleObject" Target="https://qu365-my.sharepoint.com/personal/imada_seiya_104_s_kyushu-u_ac_jp/Documents/3&#26412;&#30446;&#12398;&#30740;&#31350;/&#32080;&#26524;/&#22269;&#21029;&#32080;&#26524;/&#21508;&#22269;&#12398;&#37444;&#37628;&#37096;&#38272;&#12395;&#12362;&#12369;&#12427;&#20013;&#38291;&#25237;&#20837;&#12398;&#37096;&#38272;&#21029;&#21512;&#35336;.xlsx" TargetMode="External"/><Relationship Id="rId2" Type="http://schemas.microsoft.com/office/2011/relationships/chartColorStyle" Target="colors31.xml"/><Relationship Id="rId1" Type="http://schemas.microsoft.com/office/2011/relationships/chartStyle" Target="style31.xml"/></Relationships>
</file>

<file path=ppt/charts/_rels/chart4.xml.rels><?xml version="1.0" encoding="UTF-8" standalone="yes"?>
<Relationships xmlns="http://schemas.openxmlformats.org/package/2006/relationships"><Relationship Id="rId3" Type="http://schemas.openxmlformats.org/officeDocument/2006/relationships/oleObject" Target="https://qu365-my.sharepoint.com/personal/imada_seiya_104_s_kyushu-u_ac_jp/Documents/&#21508;&#22269;&#12398;&#37444;&#37628;&#37096;&#38272;&#12395;&#12362;&#12369;&#12427;&#20013;&#38291;&#25237;&#20837;&#12398;&#37096;&#38272;&#21029;&#21512;&#35336;.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qu365-my.sharepoint.com/personal/imada_seiya_104_s_kyushu-u_ac_jp/Documents/&#21508;&#22269;&#12398;&#37444;&#37628;&#37096;&#38272;&#12395;&#12362;&#12369;&#12427;&#20013;&#38291;&#25237;&#20837;&#12398;&#37096;&#38272;&#21029;&#21512;&#35336;.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qu365-my.sharepoint.com/personal/imada_seiya_104_s_kyushu-u_ac_jp/Documents/&#21508;&#22269;&#12398;&#37444;&#37628;&#37096;&#38272;&#12395;&#12362;&#12369;&#12427;&#20013;&#38291;&#25237;&#20837;&#12398;&#37096;&#38272;&#21029;&#21512;&#35336;.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qu365-my.sharepoint.com/personal/imada_seiya_104_s_kyushu-u_ac_jp/Documents/3&#26412;&#30446;&#12398;&#30740;&#31350;/&#32080;&#26524;/&#22269;&#21029;&#32080;&#26524;/&#21508;&#22269;&#12398;&#37444;&#37628;&#37096;&#38272;&#12395;&#12362;&#12369;&#12427;&#20013;&#38291;&#25237;&#20837;&#12398;&#37096;&#38272;&#21029;&#21512;&#35336;.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qu365-my.sharepoint.com/personal/imada_seiya_104_s_kyushu-u_ac_jp/Documents/3&#26412;&#30446;&#12398;&#30740;&#31350;/&#32080;&#26524;/&#22269;&#21029;&#32080;&#26524;/&#21508;&#22269;&#12398;&#37444;&#37628;&#37096;&#38272;&#12395;&#12362;&#12369;&#12427;&#20013;&#38291;&#25237;&#20837;&#12398;&#37096;&#38272;&#21029;&#21512;&#35336;.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qu365-my.sharepoint.com/personal/imada_seiya_104_s_kyushu-u_ac_jp/Documents/3&#26412;&#30446;&#12398;&#30740;&#31350;/&#32080;&#26524;/&#22269;&#21029;&#32080;&#26524;/&#21508;&#22269;&#12398;&#37444;&#37628;&#37096;&#38272;&#12395;&#12362;&#12369;&#12427;&#20013;&#38291;&#25237;&#20837;&#12398;&#37096;&#38272;&#21029;&#21512;&#35336;.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CHN!$Q$1</c:f>
              <c:strCache>
                <c:ptCount val="1"/>
                <c:pt idx="0">
                  <c:v>Pig iron</c:v>
                </c:pt>
              </c:strCache>
            </c:strRef>
          </c:tx>
          <c:spPr>
            <a:ln>
              <a:solidFill>
                <a:schemeClr val="tx1"/>
              </a:solidFill>
            </a:ln>
          </c:spPr>
          <c:dPt>
            <c:idx val="0"/>
            <c:bubble3D val="0"/>
            <c:spPr>
              <a:solidFill>
                <a:schemeClr val="accent4"/>
              </a:solidFill>
              <a:ln w="19050">
                <a:solidFill>
                  <a:schemeClr val="tx1"/>
                </a:solidFill>
              </a:ln>
              <a:effectLst/>
            </c:spPr>
            <c:extLst>
              <c:ext xmlns:c16="http://schemas.microsoft.com/office/drawing/2014/chart" uri="{C3380CC4-5D6E-409C-BE32-E72D297353CC}">
                <c16:uniqueId val="{00000001-65DC-4414-A6C0-D0682838731E}"/>
              </c:ext>
            </c:extLst>
          </c:dPt>
          <c:dPt>
            <c:idx val="1"/>
            <c:bubble3D val="0"/>
            <c:spPr>
              <a:solidFill>
                <a:schemeClr val="accent2"/>
              </a:solidFill>
              <a:ln w="19050">
                <a:solidFill>
                  <a:schemeClr val="tx1"/>
                </a:solidFill>
              </a:ln>
              <a:effectLst/>
            </c:spPr>
            <c:extLst>
              <c:ext xmlns:c16="http://schemas.microsoft.com/office/drawing/2014/chart" uri="{C3380CC4-5D6E-409C-BE32-E72D297353CC}">
                <c16:uniqueId val="{00000003-65DC-4414-A6C0-D0682838731E}"/>
              </c:ext>
            </c:extLst>
          </c:dPt>
          <c:dPt>
            <c:idx val="2"/>
            <c:bubble3D val="0"/>
            <c:spPr>
              <a:solidFill>
                <a:srgbClr val="C00000"/>
              </a:solidFill>
              <a:ln w="19050">
                <a:solidFill>
                  <a:schemeClr val="tx1"/>
                </a:solidFill>
              </a:ln>
              <a:effectLst/>
            </c:spPr>
            <c:extLst>
              <c:ext xmlns:c16="http://schemas.microsoft.com/office/drawing/2014/chart" uri="{C3380CC4-5D6E-409C-BE32-E72D297353CC}">
                <c16:uniqueId val="{00000005-65DC-4414-A6C0-D0682838731E}"/>
              </c:ext>
            </c:extLst>
          </c:dPt>
          <c:dPt>
            <c:idx val="3"/>
            <c:bubble3D val="0"/>
            <c:spPr>
              <a:solidFill>
                <a:schemeClr val="bg1">
                  <a:lumMod val="85000"/>
                </a:schemeClr>
              </a:solidFill>
              <a:ln w="19050">
                <a:solidFill>
                  <a:schemeClr val="tx1"/>
                </a:solidFill>
              </a:ln>
              <a:effectLst/>
            </c:spPr>
            <c:extLst>
              <c:ext xmlns:c16="http://schemas.microsoft.com/office/drawing/2014/chart" uri="{C3380CC4-5D6E-409C-BE32-E72D297353CC}">
                <c16:uniqueId val="{00000007-65DC-4414-A6C0-D0682838731E}"/>
              </c:ext>
            </c:extLst>
          </c:dPt>
          <c:dPt>
            <c:idx val="4"/>
            <c:bubble3D val="0"/>
            <c:spPr>
              <a:solidFill>
                <a:srgbClr val="FFC000"/>
              </a:solidFill>
              <a:ln w="19050">
                <a:solidFill>
                  <a:schemeClr val="tx1"/>
                </a:solidFill>
              </a:ln>
              <a:effectLst/>
            </c:spPr>
            <c:extLst>
              <c:ext xmlns:c16="http://schemas.microsoft.com/office/drawing/2014/chart" uri="{C3380CC4-5D6E-409C-BE32-E72D297353CC}">
                <c16:uniqueId val="{00000009-65DC-4414-A6C0-D0682838731E}"/>
              </c:ext>
            </c:extLst>
          </c:dPt>
          <c:dPt>
            <c:idx val="5"/>
            <c:bubble3D val="0"/>
            <c:spPr>
              <a:solidFill>
                <a:schemeClr val="accent6"/>
              </a:solidFill>
              <a:ln w="19050">
                <a:solidFill>
                  <a:schemeClr val="tx1"/>
                </a:solidFill>
              </a:ln>
              <a:effectLst/>
            </c:spPr>
            <c:extLst>
              <c:ext xmlns:c16="http://schemas.microsoft.com/office/drawing/2014/chart" uri="{C3380CC4-5D6E-409C-BE32-E72D297353CC}">
                <c16:uniqueId val="{0000000B-65DC-4414-A6C0-D0682838731E}"/>
              </c:ext>
            </c:extLst>
          </c:dPt>
          <c:dPt>
            <c:idx val="6"/>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D-44C3-4922-AA4F-353AD24A6CE8}"/>
              </c:ext>
            </c:extLst>
          </c:dPt>
          <c:cat>
            <c:strRef>
              <c:f>CHN!$P$2:$P$8</c:f>
              <c:strCache>
                <c:ptCount val="4"/>
                <c:pt idx="0">
                  <c:v>28</c:v>
                </c:pt>
                <c:pt idx="1">
                  <c:v>62</c:v>
                </c:pt>
                <c:pt idx="2">
                  <c:v>24</c:v>
                </c:pt>
                <c:pt idx="3">
                  <c:v>Others</c:v>
                </c:pt>
              </c:strCache>
            </c:strRef>
          </c:cat>
          <c:val>
            <c:numRef>
              <c:f>CHN!$Q$2:$Q$8</c:f>
              <c:numCache>
                <c:formatCode>#,##0_);[Red]\(#,##0\)</c:formatCode>
                <c:ptCount val="7"/>
                <c:pt idx="0">
                  <c:v>245865563.737158</c:v>
                </c:pt>
                <c:pt idx="1">
                  <c:v>79301252.801157907</c:v>
                </c:pt>
                <c:pt idx="2">
                  <c:v>16776964.681977499</c:v>
                </c:pt>
                <c:pt idx="3">
                  <c:v>88982649.163767993</c:v>
                </c:pt>
              </c:numCache>
            </c:numRef>
          </c:val>
          <c:extLst>
            <c:ext xmlns:c16="http://schemas.microsoft.com/office/drawing/2014/chart" uri="{C3380CC4-5D6E-409C-BE32-E72D297353CC}">
              <c16:uniqueId val="{0000000C-65DC-4414-A6C0-D0682838731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IND!$W$7</c:f>
              <c:strCache>
                <c:ptCount val="1"/>
                <c:pt idx="0">
                  <c:v>EAF</c:v>
                </c:pt>
              </c:strCache>
            </c:strRef>
          </c:tx>
          <c:spPr>
            <a:ln>
              <a:solidFill>
                <a:schemeClr val="tx1"/>
              </a:solidFill>
            </a:ln>
          </c:spPr>
          <c:dPt>
            <c:idx val="0"/>
            <c:bubble3D val="0"/>
            <c:spPr>
              <a:solidFill>
                <a:schemeClr val="accent2">
                  <a:lumMod val="50000"/>
                </a:schemeClr>
              </a:solidFill>
              <a:ln w="19050">
                <a:solidFill>
                  <a:schemeClr val="tx1"/>
                </a:solidFill>
              </a:ln>
              <a:effectLst/>
            </c:spPr>
            <c:extLst>
              <c:ext xmlns:c16="http://schemas.microsoft.com/office/drawing/2014/chart" uri="{C3380CC4-5D6E-409C-BE32-E72D297353CC}">
                <c16:uniqueId val="{00000001-1006-4D93-83AA-BA7650EF5FF7}"/>
              </c:ext>
            </c:extLst>
          </c:dPt>
          <c:dPt>
            <c:idx val="1"/>
            <c:bubble3D val="0"/>
            <c:spPr>
              <a:solidFill>
                <a:schemeClr val="accent6">
                  <a:lumMod val="50000"/>
                </a:schemeClr>
              </a:solidFill>
              <a:ln w="19050">
                <a:solidFill>
                  <a:schemeClr val="tx1"/>
                </a:solidFill>
              </a:ln>
              <a:effectLst/>
            </c:spPr>
            <c:extLst>
              <c:ext xmlns:c16="http://schemas.microsoft.com/office/drawing/2014/chart" uri="{C3380CC4-5D6E-409C-BE32-E72D297353CC}">
                <c16:uniqueId val="{00000003-1006-4D93-83AA-BA7650EF5FF7}"/>
              </c:ext>
            </c:extLst>
          </c:dPt>
          <c:dPt>
            <c:idx val="2"/>
            <c:bubble3D val="0"/>
            <c:spPr>
              <a:solidFill>
                <a:srgbClr val="C00000"/>
              </a:solidFill>
              <a:ln w="19050">
                <a:solidFill>
                  <a:schemeClr val="tx1"/>
                </a:solidFill>
              </a:ln>
              <a:effectLst/>
            </c:spPr>
            <c:extLst>
              <c:ext xmlns:c16="http://schemas.microsoft.com/office/drawing/2014/chart" uri="{C3380CC4-5D6E-409C-BE32-E72D297353CC}">
                <c16:uniqueId val="{00000005-1006-4D93-83AA-BA7650EF5FF7}"/>
              </c:ext>
            </c:extLst>
          </c:dPt>
          <c:dPt>
            <c:idx val="3"/>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7-1006-4D93-83AA-BA7650EF5FF7}"/>
              </c:ext>
            </c:extLst>
          </c:dPt>
          <c:cat>
            <c:strRef>
              <c:f>IND!$V$8:$V$11</c:f>
              <c:strCache>
                <c:ptCount val="4"/>
                <c:pt idx="0">
                  <c:v>37</c:v>
                </c:pt>
                <c:pt idx="1">
                  <c:v>100</c:v>
                </c:pt>
                <c:pt idx="2">
                  <c:v>24</c:v>
                </c:pt>
                <c:pt idx="3">
                  <c:v>Others</c:v>
                </c:pt>
              </c:strCache>
            </c:strRef>
          </c:cat>
          <c:val>
            <c:numRef>
              <c:f>IND!$W$8:$W$11</c:f>
              <c:numCache>
                <c:formatCode>0%</c:formatCode>
                <c:ptCount val="4"/>
                <c:pt idx="0">
                  <c:v>0.16539035293042181</c:v>
                </c:pt>
                <c:pt idx="1">
                  <c:v>0.1433848598963644</c:v>
                </c:pt>
                <c:pt idx="2">
                  <c:v>9.1008032248615769E-2</c:v>
                </c:pt>
                <c:pt idx="3">
                  <c:v>0.60021675492459814</c:v>
                </c:pt>
              </c:numCache>
            </c:numRef>
          </c:val>
          <c:extLst>
            <c:ext xmlns:c16="http://schemas.microsoft.com/office/drawing/2014/chart" uri="{C3380CC4-5D6E-409C-BE32-E72D297353CC}">
              <c16:uniqueId val="{00000008-1006-4D93-83AA-BA7650EF5FF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solidFill>
                <a:schemeClr val="tx1"/>
              </a:solidFill>
            </a:ln>
          </c:spPr>
          <c:dPt>
            <c:idx val="0"/>
            <c:bubble3D val="0"/>
            <c:spPr>
              <a:solidFill>
                <a:srgbClr val="C00000"/>
              </a:solidFill>
              <a:ln w="19050">
                <a:solidFill>
                  <a:schemeClr val="tx1"/>
                </a:solidFill>
              </a:ln>
              <a:effectLst/>
            </c:spPr>
            <c:extLst>
              <c:ext xmlns:c16="http://schemas.microsoft.com/office/drawing/2014/chart" uri="{C3380CC4-5D6E-409C-BE32-E72D297353CC}">
                <c16:uniqueId val="{00000001-F0C2-49CA-A8D9-66F544A281B5}"/>
              </c:ext>
            </c:extLst>
          </c:dPt>
          <c:dPt>
            <c:idx val="1"/>
            <c:bubble3D val="0"/>
            <c:spPr>
              <a:solidFill>
                <a:srgbClr val="FFFF00"/>
              </a:solidFill>
              <a:ln w="19050">
                <a:solidFill>
                  <a:schemeClr val="tx1"/>
                </a:solidFill>
              </a:ln>
              <a:effectLst/>
            </c:spPr>
            <c:extLst>
              <c:ext xmlns:c16="http://schemas.microsoft.com/office/drawing/2014/chart" uri="{C3380CC4-5D6E-409C-BE32-E72D297353CC}">
                <c16:uniqueId val="{00000003-F0C2-49CA-A8D9-66F544A281B5}"/>
              </c:ext>
            </c:extLst>
          </c:dPt>
          <c:dPt>
            <c:idx val="2"/>
            <c:bubble3D val="0"/>
            <c:spPr>
              <a:solidFill>
                <a:schemeClr val="accent1"/>
              </a:solidFill>
              <a:ln w="19050">
                <a:solidFill>
                  <a:schemeClr val="tx1"/>
                </a:solidFill>
              </a:ln>
              <a:effectLst/>
            </c:spPr>
            <c:extLst>
              <c:ext xmlns:c16="http://schemas.microsoft.com/office/drawing/2014/chart" uri="{C3380CC4-5D6E-409C-BE32-E72D297353CC}">
                <c16:uniqueId val="{00000005-F0C2-49CA-A8D9-66F544A281B5}"/>
              </c:ext>
            </c:extLst>
          </c:dPt>
          <c:dPt>
            <c:idx val="3"/>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7-F0C2-49CA-A8D9-66F544A281B5}"/>
              </c:ext>
            </c:extLst>
          </c:dPt>
          <c:cat>
            <c:strRef>
              <c:f>CHN!$V$9:$V$12</c:f>
              <c:strCache>
                <c:ptCount val="4"/>
                <c:pt idx="0">
                  <c:v>24</c:v>
                </c:pt>
                <c:pt idx="1">
                  <c:v>93</c:v>
                </c:pt>
                <c:pt idx="2">
                  <c:v>77</c:v>
                </c:pt>
                <c:pt idx="3">
                  <c:v>Others</c:v>
                </c:pt>
              </c:strCache>
            </c:strRef>
          </c:cat>
          <c:val>
            <c:numRef>
              <c:f>CHN!$W$9:$W$12</c:f>
              <c:numCache>
                <c:formatCode>0%</c:formatCode>
                <c:ptCount val="4"/>
                <c:pt idx="0">
                  <c:v>0.3495706413714838</c:v>
                </c:pt>
                <c:pt idx="1">
                  <c:v>9.8148513643237928E-2</c:v>
                </c:pt>
                <c:pt idx="2">
                  <c:v>8.257875064481994E-2</c:v>
                </c:pt>
                <c:pt idx="3">
                  <c:v>0.46970209434045823</c:v>
                </c:pt>
              </c:numCache>
            </c:numRef>
          </c:val>
          <c:extLst>
            <c:ext xmlns:c16="http://schemas.microsoft.com/office/drawing/2014/chart" uri="{C3380CC4-5D6E-409C-BE32-E72D297353CC}">
              <c16:uniqueId val="{00000008-F0C2-49CA-A8D9-66F544A281B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JPN!$T$7</c:f>
              <c:strCache>
                <c:ptCount val="1"/>
                <c:pt idx="0">
                  <c:v>EAF</c:v>
                </c:pt>
              </c:strCache>
            </c:strRef>
          </c:tx>
          <c:spPr>
            <a:ln>
              <a:solidFill>
                <a:schemeClr val="tx1"/>
              </a:solidFill>
            </a:ln>
          </c:spPr>
          <c:dPt>
            <c:idx val="0"/>
            <c:bubble3D val="0"/>
            <c:spPr>
              <a:solidFill>
                <a:schemeClr val="accent6">
                  <a:lumMod val="50000"/>
                </a:schemeClr>
              </a:solidFill>
              <a:ln w="19050">
                <a:solidFill>
                  <a:schemeClr val="tx1"/>
                </a:solidFill>
              </a:ln>
              <a:effectLst/>
            </c:spPr>
            <c:extLst>
              <c:ext xmlns:c16="http://schemas.microsoft.com/office/drawing/2014/chart" uri="{C3380CC4-5D6E-409C-BE32-E72D297353CC}">
                <c16:uniqueId val="{00000001-92F7-41AB-A34D-E34BC8A39EDD}"/>
              </c:ext>
            </c:extLst>
          </c:dPt>
          <c:dPt>
            <c:idx val="1"/>
            <c:bubble3D val="0"/>
            <c:spPr>
              <a:solidFill>
                <a:srgbClr val="FFC000"/>
              </a:solidFill>
              <a:ln w="19050">
                <a:solidFill>
                  <a:schemeClr val="tx1"/>
                </a:solidFill>
              </a:ln>
              <a:effectLst/>
            </c:spPr>
            <c:extLst>
              <c:ext xmlns:c16="http://schemas.microsoft.com/office/drawing/2014/chart" uri="{C3380CC4-5D6E-409C-BE32-E72D297353CC}">
                <c16:uniqueId val="{00000003-92F7-41AB-A34D-E34BC8A39EDD}"/>
              </c:ext>
            </c:extLst>
          </c:dPt>
          <c:dPt>
            <c:idx val="2"/>
            <c:bubble3D val="0"/>
            <c:spPr>
              <a:solidFill>
                <a:srgbClr val="FFFF00"/>
              </a:solidFill>
              <a:ln w="19050">
                <a:solidFill>
                  <a:schemeClr val="tx1"/>
                </a:solidFill>
              </a:ln>
              <a:effectLst/>
            </c:spPr>
            <c:extLst>
              <c:ext xmlns:c16="http://schemas.microsoft.com/office/drawing/2014/chart" uri="{C3380CC4-5D6E-409C-BE32-E72D297353CC}">
                <c16:uniqueId val="{00000005-92F7-41AB-A34D-E34BC8A39EDD}"/>
              </c:ext>
            </c:extLst>
          </c:dPt>
          <c:dPt>
            <c:idx val="3"/>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7-92F7-41AB-A34D-E34BC8A39EDD}"/>
              </c:ext>
            </c:extLst>
          </c:dPt>
          <c:cat>
            <c:strRef>
              <c:f>JPN!$S$8:$S$11</c:f>
              <c:strCache>
                <c:ptCount val="4"/>
                <c:pt idx="0">
                  <c:v>100</c:v>
                </c:pt>
                <c:pt idx="1">
                  <c:v>77</c:v>
                </c:pt>
                <c:pt idx="2">
                  <c:v>93</c:v>
                </c:pt>
                <c:pt idx="3">
                  <c:v>Others</c:v>
                </c:pt>
              </c:strCache>
            </c:strRef>
          </c:cat>
          <c:val>
            <c:numRef>
              <c:f>JPN!$T$8:$T$11</c:f>
              <c:numCache>
                <c:formatCode>0%</c:formatCode>
                <c:ptCount val="4"/>
                <c:pt idx="0">
                  <c:v>0.26675564047709865</c:v>
                </c:pt>
                <c:pt idx="1">
                  <c:v>0.13909126562586782</c:v>
                </c:pt>
                <c:pt idx="2">
                  <c:v>0.11742216611110662</c:v>
                </c:pt>
                <c:pt idx="3">
                  <c:v>0.47673092778592696</c:v>
                </c:pt>
              </c:numCache>
            </c:numRef>
          </c:val>
          <c:extLst>
            <c:ext xmlns:c16="http://schemas.microsoft.com/office/drawing/2014/chart" uri="{C3380CC4-5D6E-409C-BE32-E72D297353CC}">
              <c16:uniqueId val="{00000008-92F7-41AB-A34D-E34BC8A39ED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IND!$W$7</c:f>
              <c:strCache>
                <c:ptCount val="1"/>
                <c:pt idx="0">
                  <c:v>EAF</c:v>
                </c:pt>
              </c:strCache>
            </c:strRef>
          </c:tx>
          <c:spPr>
            <a:ln>
              <a:solidFill>
                <a:schemeClr val="tx1"/>
              </a:solidFill>
            </a:ln>
          </c:spPr>
          <c:dPt>
            <c:idx val="0"/>
            <c:bubble3D val="0"/>
            <c:spPr>
              <a:solidFill>
                <a:schemeClr val="accent2">
                  <a:lumMod val="50000"/>
                </a:schemeClr>
              </a:solidFill>
              <a:ln w="19050">
                <a:solidFill>
                  <a:schemeClr val="tx1"/>
                </a:solidFill>
              </a:ln>
              <a:effectLst/>
            </c:spPr>
            <c:extLst>
              <c:ext xmlns:c16="http://schemas.microsoft.com/office/drawing/2014/chart" uri="{C3380CC4-5D6E-409C-BE32-E72D297353CC}">
                <c16:uniqueId val="{00000001-1006-4D93-83AA-BA7650EF5FF7}"/>
              </c:ext>
            </c:extLst>
          </c:dPt>
          <c:dPt>
            <c:idx val="1"/>
            <c:bubble3D val="0"/>
            <c:spPr>
              <a:solidFill>
                <a:schemeClr val="accent6">
                  <a:lumMod val="50000"/>
                </a:schemeClr>
              </a:solidFill>
              <a:ln w="19050">
                <a:solidFill>
                  <a:schemeClr val="tx1"/>
                </a:solidFill>
              </a:ln>
              <a:effectLst/>
            </c:spPr>
            <c:extLst>
              <c:ext xmlns:c16="http://schemas.microsoft.com/office/drawing/2014/chart" uri="{C3380CC4-5D6E-409C-BE32-E72D297353CC}">
                <c16:uniqueId val="{00000003-1006-4D93-83AA-BA7650EF5FF7}"/>
              </c:ext>
            </c:extLst>
          </c:dPt>
          <c:dPt>
            <c:idx val="2"/>
            <c:bubble3D val="0"/>
            <c:spPr>
              <a:solidFill>
                <a:srgbClr val="C00000"/>
              </a:solidFill>
              <a:ln w="19050">
                <a:solidFill>
                  <a:schemeClr val="tx1"/>
                </a:solidFill>
              </a:ln>
              <a:effectLst/>
            </c:spPr>
            <c:extLst>
              <c:ext xmlns:c16="http://schemas.microsoft.com/office/drawing/2014/chart" uri="{C3380CC4-5D6E-409C-BE32-E72D297353CC}">
                <c16:uniqueId val="{00000005-1006-4D93-83AA-BA7650EF5FF7}"/>
              </c:ext>
            </c:extLst>
          </c:dPt>
          <c:dPt>
            <c:idx val="3"/>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7-1006-4D93-83AA-BA7650EF5FF7}"/>
              </c:ext>
            </c:extLst>
          </c:dPt>
          <c:cat>
            <c:strRef>
              <c:f>IND!$V$8:$V$11</c:f>
              <c:strCache>
                <c:ptCount val="4"/>
                <c:pt idx="0">
                  <c:v>37</c:v>
                </c:pt>
                <c:pt idx="1">
                  <c:v>100</c:v>
                </c:pt>
                <c:pt idx="2">
                  <c:v>24</c:v>
                </c:pt>
                <c:pt idx="3">
                  <c:v>Others</c:v>
                </c:pt>
              </c:strCache>
            </c:strRef>
          </c:cat>
          <c:val>
            <c:numRef>
              <c:f>IND!$W$8:$W$11</c:f>
              <c:numCache>
                <c:formatCode>0%</c:formatCode>
                <c:ptCount val="4"/>
                <c:pt idx="0">
                  <c:v>0.16539035293042181</c:v>
                </c:pt>
                <c:pt idx="1">
                  <c:v>0.1433848598963644</c:v>
                </c:pt>
                <c:pt idx="2">
                  <c:v>9.1008032248615769E-2</c:v>
                </c:pt>
                <c:pt idx="3">
                  <c:v>0.60021675492459814</c:v>
                </c:pt>
              </c:numCache>
            </c:numRef>
          </c:val>
          <c:extLst>
            <c:ext xmlns:c16="http://schemas.microsoft.com/office/drawing/2014/chart" uri="{C3380CC4-5D6E-409C-BE32-E72D297353CC}">
              <c16:uniqueId val="{00000008-1006-4D93-83AA-BA7650EF5FF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solidFill>
                <a:schemeClr val="tx1"/>
              </a:solidFill>
            </a:ln>
          </c:spPr>
          <c:dPt>
            <c:idx val="0"/>
            <c:bubble3D val="0"/>
            <c:spPr>
              <a:solidFill>
                <a:srgbClr val="C00000"/>
              </a:solidFill>
              <a:ln w="19050">
                <a:solidFill>
                  <a:schemeClr val="tx1"/>
                </a:solidFill>
              </a:ln>
              <a:effectLst/>
            </c:spPr>
            <c:extLst>
              <c:ext xmlns:c16="http://schemas.microsoft.com/office/drawing/2014/chart" uri="{C3380CC4-5D6E-409C-BE32-E72D297353CC}">
                <c16:uniqueId val="{00000001-F0C2-49CA-A8D9-66F544A281B5}"/>
              </c:ext>
            </c:extLst>
          </c:dPt>
          <c:dPt>
            <c:idx val="1"/>
            <c:bubble3D val="0"/>
            <c:spPr>
              <a:solidFill>
                <a:srgbClr val="FFFF00"/>
              </a:solidFill>
              <a:ln w="19050">
                <a:solidFill>
                  <a:schemeClr val="tx1"/>
                </a:solidFill>
              </a:ln>
              <a:effectLst/>
            </c:spPr>
            <c:extLst>
              <c:ext xmlns:c16="http://schemas.microsoft.com/office/drawing/2014/chart" uri="{C3380CC4-5D6E-409C-BE32-E72D297353CC}">
                <c16:uniqueId val="{00000003-F0C2-49CA-A8D9-66F544A281B5}"/>
              </c:ext>
            </c:extLst>
          </c:dPt>
          <c:dPt>
            <c:idx val="2"/>
            <c:bubble3D val="0"/>
            <c:spPr>
              <a:solidFill>
                <a:schemeClr val="accent1"/>
              </a:solidFill>
              <a:ln w="19050">
                <a:solidFill>
                  <a:schemeClr val="tx1"/>
                </a:solidFill>
              </a:ln>
              <a:effectLst/>
            </c:spPr>
            <c:extLst>
              <c:ext xmlns:c16="http://schemas.microsoft.com/office/drawing/2014/chart" uri="{C3380CC4-5D6E-409C-BE32-E72D297353CC}">
                <c16:uniqueId val="{00000005-F0C2-49CA-A8D9-66F544A281B5}"/>
              </c:ext>
            </c:extLst>
          </c:dPt>
          <c:dPt>
            <c:idx val="3"/>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7-F0C2-49CA-A8D9-66F544A281B5}"/>
              </c:ext>
            </c:extLst>
          </c:dPt>
          <c:cat>
            <c:strRef>
              <c:f>CHN!$V$9:$V$12</c:f>
              <c:strCache>
                <c:ptCount val="4"/>
                <c:pt idx="0">
                  <c:v>24</c:v>
                </c:pt>
                <c:pt idx="1">
                  <c:v>93</c:v>
                </c:pt>
                <c:pt idx="2">
                  <c:v>77</c:v>
                </c:pt>
                <c:pt idx="3">
                  <c:v>Others</c:v>
                </c:pt>
              </c:strCache>
            </c:strRef>
          </c:cat>
          <c:val>
            <c:numRef>
              <c:f>CHN!$W$9:$W$12</c:f>
              <c:numCache>
                <c:formatCode>0%</c:formatCode>
                <c:ptCount val="4"/>
                <c:pt idx="0">
                  <c:v>0.3495706413714838</c:v>
                </c:pt>
                <c:pt idx="1">
                  <c:v>9.8148513643237928E-2</c:v>
                </c:pt>
                <c:pt idx="2">
                  <c:v>8.257875064481994E-2</c:v>
                </c:pt>
                <c:pt idx="3">
                  <c:v>0.46970209434045823</c:v>
                </c:pt>
              </c:numCache>
            </c:numRef>
          </c:val>
          <c:extLst>
            <c:ext xmlns:c16="http://schemas.microsoft.com/office/drawing/2014/chart" uri="{C3380CC4-5D6E-409C-BE32-E72D297353CC}">
              <c16:uniqueId val="{00000008-F0C2-49CA-A8D9-66F544A281B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JPN!$T$7</c:f>
              <c:strCache>
                <c:ptCount val="1"/>
                <c:pt idx="0">
                  <c:v>EAF</c:v>
                </c:pt>
              </c:strCache>
            </c:strRef>
          </c:tx>
          <c:spPr>
            <a:ln>
              <a:solidFill>
                <a:schemeClr val="tx1"/>
              </a:solidFill>
            </a:ln>
          </c:spPr>
          <c:dPt>
            <c:idx val="0"/>
            <c:bubble3D val="0"/>
            <c:spPr>
              <a:solidFill>
                <a:schemeClr val="accent6">
                  <a:lumMod val="50000"/>
                </a:schemeClr>
              </a:solidFill>
              <a:ln w="19050">
                <a:solidFill>
                  <a:schemeClr val="tx1"/>
                </a:solidFill>
              </a:ln>
              <a:effectLst/>
            </c:spPr>
            <c:extLst>
              <c:ext xmlns:c16="http://schemas.microsoft.com/office/drawing/2014/chart" uri="{C3380CC4-5D6E-409C-BE32-E72D297353CC}">
                <c16:uniqueId val="{00000001-92F7-41AB-A34D-E34BC8A39EDD}"/>
              </c:ext>
            </c:extLst>
          </c:dPt>
          <c:dPt>
            <c:idx val="1"/>
            <c:bubble3D val="0"/>
            <c:spPr>
              <a:solidFill>
                <a:srgbClr val="FFC000"/>
              </a:solidFill>
              <a:ln w="19050">
                <a:solidFill>
                  <a:schemeClr val="tx1"/>
                </a:solidFill>
              </a:ln>
              <a:effectLst/>
            </c:spPr>
            <c:extLst>
              <c:ext xmlns:c16="http://schemas.microsoft.com/office/drawing/2014/chart" uri="{C3380CC4-5D6E-409C-BE32-E72D297353CC}">
                <c16:uniqueId val="{00000003-92F7-41AB-A34D-E34BC8A39EDD}"/>
              </c:ext>
            </c:extLst>
          </c:dPt>
          <c:dPt>
            <c:idx val="2"/>
            <c:bubble3D val="0"/>
            <c:spPr>
              <a:solidFill>
                <a:srgbClr val="FFFF00"/>
              </a:solidFill>
              <a:ln w="19050">
                <a:solidFill>
                  <a:schemeClr val="tx1"/>
                </a:solidFill>
              </a:ln>
              <a:effectLst/>
            </c:spPr>
            <c:extLst>
              <c:ext xmlns:c16="http://schemas.microsoft.com/office/drawing/2014/chart" uri="{C3380CC4-5D6E-409C-BE32-E72D297353CC}">
                <c16:uniqueId val="{00000005-92F7-41AB-A34D-E34BC8A39EDD}"/>
              </c:ext>
            </c:extLst>
          </c:dPt>
          <c:dPt>
            <c:idx val="3"/>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7-92F7-41AB-A34D-E34BC8A39EDD}"/>
              </c:ext>
            </c:extLst>
          </c:dPt>
          <c:cat>
            <c:strRef>
              <c:f>JPN!$S$8:$S$11</c:f>
              <c:strCache>
                <c:ptCount val="4"/>
                <c:pt idx="0">
                  <c:v>100</c:v>
                </c:pt>
                <c:pt idx="1">
                  <c:v>77</c:v>
                </c:pt>
                <c:pt idx="2">
                  <c:v>93</c:v>
                </c:pt>
                <c:pt idx="3">
                  <c:v>Others</c:v>
                </c:pt>
              </c:strCache>
            </c:strRef>
          </c:cat>
          <c:val>
            <c:numRef>
              <c:f>JPN!$T$8:$T$11</c:f>
              <c:numCache>
                <c:formatCode>0%</c:formatCode>
                <c:ptCount val="4"/>
                <c:pt idx="0">
                  <c:v>0.26675564047709865</c:v>
                </c:pt>
                <c:pt idx="1">
                  <c:v>0.13909126562586782</c:v>
                </c:pt>
                <c:pt idx="2">
                  <c:v>0.11742216611110662</c:v>
                </c:pt>
                <c:pt idx="3">
                  <c:v>0.47673092778592696</c:v>
                </c:pt>
              </c:numCache>
            </c:numRef>
          </c:val>
          <c:extLst>
            <c:ext xmlns:c16="http://schemas.microsoft.com/office/drawing/2014/chart" uri="{C3380CC4-5D6E-409C-BE32-E72D297353CC}">
              <c16:uniqueId val="{00000008-92F7-41AB-A34D-E34BC8A39ED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IND!$W$7</c:f>
              <c:strCache>
                <c:ptCount val="1"/>
                <c:pt idx="0">
                  <c:v>EAF</c:v>
                </c:pt>
              </c:strCache>
            </c:strRef>
          </c:tx>
          <c:spPr>
            <a:ln>
              <a:solidFill>
                <a:schemeClr val="tx1"/>
              </a:solidFill>
            </a:ln>
          </c:spPr>
          <c:dPt>
            <c:idx val="0"/>
            <c:bubble3D val="0"/>
            <c:spPr>
              <a:solidFill>
                <a:schemeClr val="accent2">
                  <a:lumMod val="50000"/>
                </a:schemeClr>
              </a:solidFill>
              <a:ln w="19050">
                <a:solidFill>
                  <a:schemeClr val="tx1"/>
                </a:solidFill>
              </a:ln>
              <a:effectLst/>
            </c:spPr>
            <c:extLst>
              <c:ext xmlns:c16="http://schemas.microsoft.com/office/drawing/2014/chart" uri="{C3380CC4-5D6E-409C-BE32-E72D297353CC}">
                <c16:uniqueId val="{00000001-1006-4D93-83AA-BA7650EF5FF7}"/>
              </c:ext>
            </c:extLst>
          </c:dPt>
          <c:dPt>
            <c:idx val="1"/>
            <c:bubble3D val="0"/>
            <c:spPr>
              <a:solidFill>
                <a:schemeClr val="accent6">
                  <a:lumMod val="50000"/>
                </a:schemeClr>
              </a:solidFill>
              <a:ln w="19050">
                <a:solidFill>
                  <a:schemeClr val="tx1"/>
                </a:solidFill>
              </a:ln>
              <a:effectLst/>
            </c:spPr>
            <c:extLst>
              <c:ext xmlns:c16="http://schemas.microsoft.com/office/drawing/2014/chart" uri="{C3380CC4-5D6E-409C-BE32-E72D297353CC}">
                <c16:uniqueId val="{00000003-1006-4D93-83AA-BA7650EF5FF7}"/>
              </c:ext>
            </c:extLst>
          </c:dPt>
          <c:dPt>
            <c:idx val="2"/>
            <c:bubble3D val="0"/>
            <c:spPr>
              <a:solidFill>
                <a:srgbClr val="C00000"/>
              </a:solidFill>
              <a:ln w="19050">
                <a:solidFill>
                  <a:schemeClr val="tx1"/>
                </a:solidFill>
              </a:ln>
              <a:effectLst/>
            </c:spPr>
            <c:extLst>
              <c:ext xmlns:c16="http://schemas.microsoft.com/office/drawing/2014/chart" uri="{C3380CC4-5D6E-409C-BE32-E72D297353CC}">
                <c16:uniqueId val="{00000005-1006-4D93-83AA-BA7650EF5FF7}"/>
              </c:ext>
            </c:extLst>
          </c:dPt>
          <c:dPt>
            <c:idx val="3"/>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7-1006-4D93-83AA-BA7650EF5FF7}"/>
              </c:ext>
            </c:extLst>
          </c:dPt>
          <c:cat>
            <c:strRef>
              <c:f>IND!$V$8:$V$11</c:f>
              <c:strCache>
                <c:ptCount val="4"/>
                <c:pt idx="0">
                  <c:v>37</c:v>
                </c:pt>
                <c:pt idx="1">
                  <c:v>100</c:v>
                </c:pt>
                <c:pt idx="2">
                  <c:v>24</c:v>
                </c:pt>
                <c:pt idx="3">
                  <c:v>Others</c:v>
                </c:pt>
              </c:strCache>
            </c:strRef>
          </c:cat>
          <c:val>
            <c:numRef>
              <c:f>IND!$W$8:$W$11</c:f>
              <c:numCache>
                <c:formatCode>0%</c:formatCode>
                <c:ptCount val="4"/>
                <c:pt idx="0">
                  <c:v>0.16539035293042181</c:v>
                </c:pt>
                <c:pt idx="1">
                  <c:v>0.1433848598963644</c:v>
                </c:pt>
                <c:pt idx="2">
                  <c:v>9.1008032248615769E-2</c:v>
                </c:pt>
                <c:pt idx="3">
                  <c:v>0.60021675492459814</c:v>
                </c:pt>
              </c:numCache>
            </c:numRef>
          </c:val>
          <c:extLst>
            <c:ext xmlns:c16="http://schemas.microsoft.com/office/drawing/2014/chart" uri="{C3380CC4-5D6E-409C-BE32-E72D297353CC}">
              <c16:uniqueId val="{00000008-1006-4D93-83AA-BA7650EF5FF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solidFill>
                <a:schemeClr val="tx1"/>
              </a:solidFill>
            </a:ln>
          </c:spPr>
          <c:dPt>
            <c:idx val="0"/>
            <c:bubble3D val="0"/>
            <c:spPr>
              <a:solidFill>
                <a:srgbClr val="C00000"/>
              </a:solidFill>
              <a:ln w="19050">
                <a:solidFill>
                  <a:schemeClr val="tx1"/>
                </a:solidFill>
              </a:ln>
              <a:effectLst/>
            </c:spPr>
            <c:extLst>
              <c:ext xmlns:c16="http://schemas.microsoft.com/office/drawing/2014/chart" uri="{C3380CC4-5D6E-409C-BE32-E72D297353CC}">
                <c16:uniqueId val="{00000001-F0C2-49CA-A8D9-66F544A281B5}"/>
              </c:ext>
            </c:extLst>
          </c:dPt>
          <c:dPt>
            <c:idx val="1"/>
            <c:bubble3D val="0"/>
            <c:spPr>
              <a:solidFill>
                <a:srgbClr val="FFFF00"/>
              </a:solidFill>
              <a:ln w="19050">
                <a:solidFill>
                  <a:schemeClr val="tx1"/>
                </a:solidFill>
              </a:ln>
              <a:effectLst/>
            </c:spPr>
            <c:extLst>
              <c:ext xmlns:c16="http://schemas.microsoft.com/office/drawing/2014/chart" uri="{C3380CC4-5D6E-409C-BE32-E72D297353CC}">
                <c16:uniqueId val="{00000003-F0C2-49CA-A8D9-66F544A281B5}"/>
              </c:ext>
            </c:extLst>
          </c:dPt>
          <c:dPt>
            <c:idx val="2"/>
            <c:bubble3D val="0"/>
            <c:spPr>
              <a:solidFill>
                <a:schemeClr val="accent1"/>
              </a:solidFill>
              <a:ln w="19050">
                <a:solidFill>
                  <a:schemeClr val="tx1"/>
                </a:solidFill>
              </a:ln>
              <a:effectLst/>
            </c:spPr>
            <c:extLst>
              <c:ext xmlns:c16="http://schemas.microsoft.com/office/drawing/2014/chart" uri="{C3380CC4-5D6E-409C-BE32-E72D297353CC}">
                <c16:uniqueId val="{00000005-F0C2-49CA-A8D9-66F544A281B5}"/>
              </c:ext>
            </c:extLst>
          </c:dPt>
          <c:dPt>
            <c:idx val="3"/>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7-F0C2-49CA-A8D9-66F544A281B5}"/>
              </c:ext>
            </c:extLst>
          </c:dPt>
          <c:cat>
            <c:strRef>
              <c:f>CHN!$V$9:$V$12</c:f>
              <c:strCache>
                <c:ptCount val="4"/>
                <c:pt idx="0">
                  <c:v>24</c:v>
                </c:pt>
                <c:pt idx="1">
                  <c:v>93</c:v>
                </c:pt>
                <c:pt idx="2">
                  <c:v>77</c:v>
                </c:pt>
                <c:pt idx="3">
                  <c:v>Others</c:v>
                </c:pt>
              </c:strCache>
            </c:strRef>
          </c:cat>
          <c:val>
            <c:numRef>
              <c:f>CHN!$W$9:$W$12</c:f>
              <c:numCache>
                <c:formatCode>0%</c:formatCode>
                <c:ptCount val="4"/>
                <c:pt idx="0">
                  <c:v>0.3495706413714838</c:v>
                </c:pt>
                <c:pt idx="1">
                  <c:v>9.8148513643237928E-2</c:v>
                </c:pt>
                <c:pt idx="2">
                  <c:v>8.257875064481994E-2</c:v>
                </c:pt>
                <c:pt idx="3">
                  <c:v>0.46970209434045823</c:v>
                </c:pt>
              </c:numCache>
            </c:numRef>
          </c:val>
          <c:extLst>
            <c:ext xmlns:c16="http://schemas.microsoft.com/office/drawing/2014/chart" uri="{C3380CC4-5D6E-409C-BE32-E72D297353CC}">
              <c16:uniqueId val="{00000008-F0C2-49CA-A8D9-66F544A281B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JPN!$T$7</c:f>
              <c:strCache>
                <c:ptCount val="1"/>
                <c:pt idx="0">
                  <c:v>EAF</c:v>
                </c:pt>
              </c:strCache>
            </c:strRef>
          </c:tx>
          <c:spPr>
            <a:ln>
              <a:solidFill>
                <a:schemeClr val="tx1"/>
              </a:solidFill>
            </a:ln>
          </c:spPr>
          <c:dPt>
            <c:idx val="0"/>
            <c:bubble3D val="0"/>
            <c:spPr>
              <a:solidFill>
                <a:schemeClr val="accent6">
                  <a:lumMod val="50000"/>
                </a:schemeClr>
              </a:solidFill>
              <a:ln w="19050">
                <a:solidFill>
                  <a:schemeClr val="tx1"/>
                </a:solidFill>
              </a:ln>
              <a:effectLst/>
            </c:spPr>
            <c:extLst>
              <c:ext xmlns:c16="http://schemas.microsoft.com/office/drawing/2014/chart" uri="{C3380CC4-5D6E-409C-BE32-E72D297353CC}">
                <c16:uniqueId val="{00000001-92F7-41AB-A34D-E34BC8A39EDD}"/>
              </c:ext>
            </c:extLst>
          </c:dPt>
          <c:dPt>
            <c:idx val="1"/>
            <c:bubble3D val="0"/>
            <c:spPr>
              <a:solidFill>
                <a:srgbClr val="FFC000"/>
              </a:solidFill>
              <a:ln w="19050">
                <a:solidFill>
                  <a:schemeClr val="tx1"/>
                </a:solidFill>
              </a:ln>
              <a:effectLst/>
            </c:spPr>
            <c:extLst>
              <c:ext xmlns:c16="http://schemas.microsoft.com/office/drawing/2014/chart" uri="{C3380CC4-5D6E-409C-BE32-E72D297353CC}">
                <c16:uniqueId val="{00000003-92F7-41AB-A34D-E34BC8A39EDD}"/>
              </c:ext>
            </c:extLst>
          </c:dPt>
          <c:dPt>
            <c:idx val="2"/>
            <c:bubble3D val="0"/>
            <c:spPr>
              <a:solidFill>
                <a:srgbClr val="FFFF00"/>
              </a:solidFill>
              <a:ln w="19050">
                <a:solidFill>
                  <a:schemeClr val="tx1"/>
                </a:solidFill>
              </a:ln>
              <a:effectLst/>
            </c:spPr>
            <c:extLst>
              <c:ext xmlns:c16="http://schemas.microsoft.com/office/drawing/2014/chart" uri="{C3380CC4-5D6E-409C-BE32-E72D297353CC}">
                <c16:uniqueId val="{00000005-92F7-41AB-A34D-E34BC8A39EDD}"/>
              </c:ext>
            </c:extLst>
          </c:dPt>
          <c:dPt>
            <c:idx val="3"/>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7-92F7-41AB-A34D-E34BC8A39EDD}"/>
              </c:ext>
            </c:extLst>
          </c:dPt>
          <c:cat>
            <c:strRef>
              <c:f>JPN!$S$8:$S$11</c:f>
              <c:strCache>
                <c:ptCount val="4"/>
                <c:pt idx="0">
                  <c:v>100</c:v>
                </c:pt>
                <c:pt idx="1">
                  <c:v>77</c:v>
                </c:pt>
                <c:pt idx="2">
                  <c:v>93</c:v>
                </c:pt>
                <c:pt idx="3">
                  <c:v>Others</c:v>
                </c:pt>
              </c:strCache>
            </c:strRef>
          </c:cat>
          <c:val>
            <c:numRef>
              <c:f>JPN!$T$8:$T$11</c:f>
              <c:numCache>
                <c:formatCode>0%</c:formatCode>
                <c:ptCount val="4"/>
                <c:pt idx="0">
                  <c:v>0.26675564047709865</c:v>
                </c:pt>
                <c:pt idx="1">
                  <c:v>0.13909126562586782</c:v>
                </c:pt>
                <c:pt idx="2">
                  <c:v>0.11742216611110662</c:v>
                </c:pt>
                <c:pt idx="3">
                  <c:v>0.47673092778592696</c:v>
                </c:pt>
              </c:numCache>
            </c:numRef>
          </c:val>
          <c:extLst>
            <c:ext xmlns:c16="http://schemas.microsoft.com/office/drawing/2014/chart" uri="{C3380CC4-5D6E-409C-BE32-E72D297353CC}">
              <c16:uniqueId val="{00000008-92F7-41AB-A34D-E34BC8A39ED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IND!$W$7</c:f>
              <c:strCache>
                <c:ptCount val="1"/>
                <c:pt idx="0">
                  <c:v>EAF</c:v>
                </c:pt>
              </c:strCache>
            </c:strRef>
          </c:tx>
          <c:spPr>
            <a:ln>
              <a:solidFill>
                <a:schemeClr val="tx1"/>
              </a:solidFill>
            </a:ln>
          </c:spPr>
          <c:dPt>
            <c:idx val="0"/>
            <c:bubble3D val="0"/>
            <c:spPr>
              <a:solidFill>
                <a:schemeClr val="accent2">
                  <a:lumMod val="50000"/>
                </a:schemeClr>
              </a:solidFill>
              <a:ln w="19050">
                <a:solidFill>
                  <a:schemeClr val="tx1"/>
                </a:solidFill>
              </a:ln>
              <a:effectLst/>
            </c:spPr>
            <c:extLst>
              <c:ext xmlns:c16="http://schemas.microsoft.com/office/drawing/2014/chart" uri="{C3380CC4-5D6E-409C-BE32-E72D297353CC}">
                <c16:uniqueId val="{00000001-2817-45F2-B85C-5D7AB3882E3E}"/>
              </c:ext>
            </c:extLst>
          </c:dPt>
          <c:dPt>
            <c:idx val="1"/>
            <c:bubble3D val="0"/>
            <c:spPr>
              <a:solidFill>
                <a:schemeClr val="accent6">
                  <a:lumMod val="50000"/>
                </a:schemeClr>
              </a:solidFill>
              <a:ln w="19050">
                <a:solidFill>
                  <a:schemeClr val="tx1"/>
                </a:solidFill>
              </a:ln>
              <a:effectLst/>
            </c:spPr>
            <c:extLst>
              <c:ext xmlns:c16="http://schemas.microsoft.com/office/drawing/2014/chart" uri="{C3380CC4-5D6E-409C-BE32-E72D297353CC}">
                <c16:uniqueId val="{00000003-2817-45F2-B85C-5D7AB3882E3E}"/>
              </c:ext>
            </c:extLst>
          </c:dPt>
          <c:dPt>
            <c:idx val="2"/>
            <c:bubble3D val="0"/>
            <c:spPr>
              <a:solidFill>
                <a:srgbClr val="C00000"/>
              </a:solidFill>
              <a:ln w="19050">
                <a:solidFill>
                  <a:schemeClr val="tx1"/>
                </a:solidFill>
              </a:ln>
              <a:effectLst/>
            </c:spPr>
            <c:extLst>
              <c:ext xmlns:c16="http://schemas.microsoft.com/office/drawing/2014/chart" uri="{C3380CC4-5D6E-409C-BE32-E72D297353CC}">
                <c16:uniqueId val="{00000005-2817-45F2-B85C-5D7AB3882E3E}"/>
              </c:ext>
            </c:extLst>
          </c:dPt>
          <c:dPt>
            <c:idx val="3"/>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7-2817-45F2-B85C-5D7AB3882E3E}"/>
              </c:ext>
            </c:extLst>
          </c:dPt>
          <c:cat>
            <c:strRef>
              <c:f>IND!$V$8:$V$11</c:f>
              <c:strCache>
                <c:ptCount val="4"/>
                <c:pt idx="0">
                  <c:v>37</c:v>
                </c:pt>
                <c:pt idx="1">
                  <c:v>100</c:v>
                </c:pt>
                <c:pt idx="2">
                  <c:v>24</c:v>
                </c:pt>
                <c:pt idx="3">
                  <c:v>Others</c:v>
                </c:pt>
              </c:strCache>
            </c:strRef>
          </c:cat>
          <c:val>
            <c:numRef>
              <c:f>IND!$W$8:$W$11</c:f>
              <c:numCache>
                <c:formatCode>0%</c:formatCode>
                <c:ptCount val="4"/>
                <c:pt idx="0">
                  <c:v>0.16539035293042181</c:v>
                </c:pt>
                <c:pt idx="1">
                  <c:v>0.1433848598963644</c:v>
                </c:pt>
                <c:pt idx="2">
                  <c:v>9.1008032248615769E-2</c:v>
                </c:pt>
                <c:pt idx="3">
                  <c:v>0.60021675492459814</c:v>
                </c:pt>
              </c:numCache>
            </c:numRef>
          </c:val>
          <c:extLst>
            <c:ext xmlns:c16="http://schemas.microsoft.com/office/drawing/2014/chart" uri="{C3380CC4-5D6E-409C-BE32-E72D297353CC}">
              <c16:uniqueId val="{00000008-2817-45F2-B85C-5D7AB3882E3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solidFill>
                <a:schemeClr val="tx1"/>
              </a:solidFill>
            </a:ln>
          </c:spPr>
          <c:dPt>
            <c:idx val="0"/>
            <c:bubble3D val="0"/>
            <c:spPr>
              <a:solidFill>
                <a:schemeClr val="accent4">
                  <a:lumMod val="75000"/>
                </a:schemeClr>
              </a:solidFill>
              <a:ln w="19050">
                <a:solidFill>
                  <a:schemeClr val="tx1"/>
                </a:solidFill>
              </a:ln>
              <a:effectLst/>
            </c:spPr>
            <c:extLst>
              <c:ext xmlns:c16="http://schemas.microsoft.com/office/drawing/2014/chart" uri="{C3380CC4-5D6E-409C-BE32-E72D297353CC}">
                <c16:uniqueId val="{00000001-BE32-42D2-BF21-283EB0C6B41F}"/>
              </c:ext>
            </c:extLst>
          </c:dPt>
          <c:dPt>
            <c:idx val="1"/>
            <c:bubble3D val="0"/>
            <c:spPr>
              <a:solidFill>
                <a:schemeClr val="accent6"/>
              </a:solidFill>
              <a:ln w="19050">
                <a:solidFill>
                  <a:schemeClr val="tx1"/>
                </a:solidFill>
              </a:ln>
              <a:effectLst/>
            </c:spPr>
            <c:extLst>
              <c:ext xmlns:c16="http://schemas.microsoft.com/office/drawing/2014/chart" uri="{C3380CC4-5D6E-409C-BE32-E72D297353CC}">
                <c16:uniqueId val="{00000003-BE32-42D2-BF21-283EB0C6B41F}"/>
              </c:ext>
            </c:extLst>
          </c:dPt>
          <c:dPt>
            <c:idx val="2"/>
            <c:bubble3D val="0"/>
            <c:spPr>
              <a:solidFill>
                <a:srgbClr val="C00000"/>
              </a:solidFill>
              <a:ln w="19050">
                <a:solidFill>
                  <a:schemeClr val="tx1"/>
                </a:solidFill>
              </a:ln>
              <a:effectLst/>
            </c:spPr>
            <c:extLst>
              <c:ext xmlns:c16="http://schemas.microsoft.com/office/drawing/2014/chart" uri="{C3380CC4-5D6E-409C-BE32-E72D297353CC}">
                <c16:uniqueId val="{00000005-BE32-42D2-BF21-283EB0C6B41F}"/>
              </c:ext>
            </c:extLst>
          </c:dPt>
          <c:dPt>
            <c:idx val="3"/>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7-BE32-42D2-BF21-283EB0C6B41F}"/>
              </c:ext>
            </c:extLst>
          </c:dPt>
          <c:dPt>
            <c:idx val="4"/>
            <c:bubble3D val="0"/>
            <c:spPr>
              <a:solidFill>
                <a:schemeClr val="accent5"/>
              </a:solidFill>
              <a:ln w="19050">
                <a:solidFill>
                  <a:schemeClr val="tx1"/>
                </a:solidFill>
              </a:ln>
              <a:effectLst/>
            </c:spPr>
            <c:extLst>
              <c:ext xmlns:c16="http://schemas.microsoft.com/office/drawing/2014/chart" uri="{C3380CC4-5D6E-409C-BE32-E72D297353CC}">
                <c16:uniqueId val="{00000009-BE32-42D2-BF21-283EB0C6B41F}"/>
              </c:ext>
            </c:extLst>
          </c:dPt>
          <c:dPt>
            <c:idx val="5"/>
            <c:bubble3D val="0"/>
            <c:spPr>
              <a:solidFill>
                <a:schemeClr val="accent6"/>
              </a:solidFill>
              <a:ln w="19050">
                <a:solidFill>
                  <a:schemeClr val="tx1"/>
                </a:solidFill>
              </a:ln>
              <a:effectLst/>
            </c:spPr>
            <c:extLst>
              <c:ext xmlns:c16="http://schemas.microsoft.com/office/drawing/2014/chart" uri="{C3380CC4-5D6E-409C-BE32-E72D297353CC}">
                <c16:uniqueId val="{0000000B-BE32-42D2-BF21-283EB0C6B41F}"/>
              </c:ext>
            </c:extLst>
          </c:dPt>
          <c:cat>
            <c:strRef>
              <c:f>CHN!$S$9:$S$14</c:f>
              <c:strCache>
                <c:ptCount val="4"/>
                <c:pt idx="0">
                  <c:v>77</c:v>
                </c:pt>
                <c:pt idx="1">
                  <c:v>112</c:v>
                </c:pt>
                <c:pt idx="2">
                  <c:v>24</c:v>
                </c:pt>
                <c:pt idx="3">
                  <c:v>Others</c:v>
                </c:pt>
              </c:strCache>
            </c:strRef>
          </c:cat>
          <c:val>
            <c:numRef>
              <c:f>CHN!$T$9:$T$14</c:f>
              <c:numCache>
                <c:formatCode>0%</c:formatCode>
                <c:ptCount val="6"/>
                <c:pt idx="0">
                  <c:v>0.48515580265435176</c:v>
                </c:pt>
                <c:pt idx="1">
                  <c:v>6.3285247905477654E-2</c:v>
                </c:pt>
                <c:pt idx="2">
                  <c:v>5.6139835663265455E-2</c:v>
                </c:pt>
                <c:pt idx="3">
                  <c:v>0.39541911377690508</c:v>
                </c:pt>
              </c:numCache>
            </c:numRef>
          </c:val>
          <c:extLst>
            <c:ext xmlns:c16="http://schemas.microsoft.com/office/drawing/2014/chart" uri="{C3380CC4-5D6E-409C-BE32-E72D297353CC}">
              <c16:uniqueId val="{0000000C-BE32-42D2-BF21-283EB0C6B41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solidFill>
                <a:schemeClr val="tx1"/>
              </a:solidFill>
            </a:ln>
          </c:spPr>
          <c:dPt>
            <c:idx val="0"/>
            <c:bubble3D val="0"/>
            <c:spPr>
              <a:solidFill>
                <a:srgbClr val="C00000"/>
              </a:solidFill>
              <a:ln w="19050">
                <a:solidFill>
                  <a:schemeClr val="tx1"/>
                </a:solidFill>
              </a:ln>
              <a:effectLst/>
            </c:spPr>
            <c:extLst>
              <c:ext xmlns:c16="http://schemas.microsoft.com/office/drawing/2014/chart" uri="{C3380CC4-5D6E-409C-BE32-E72D297353CC}">
                <c16:uniqueId val="{00000001-0894-4C17-B7A3-106D99EB5C4D}"/>
              </c:ext>
            </c:extLst>
          </c:dPt>
          <c:dPt>
            <c:idx val="1"/>
            <c:bubble3D val="0"/>
            <c:spPr>
              <a:solidFill>
                <a:srgbClr val="FFFF00"/>
              </a:solidFill>
              <a:ln w="19050">
                <a:solidFill>
                  <a:schemeClr val="tx1"/>
                </a:solidFill>
              </a:ln>
              <a:effectLst/>
            </c:spPr>
            <c:extLst>
              <c:ext xmlns:c16="http://schemas.microsoft.com/office/drawing/2014/chart" uri="{C3380CC4-5D6E-409C-BE32-E72D297353CC}">
                <c16:uniqueId val="{00000003-0894-4C17-B7A3-106D99EB5C4D}"/>
              </c:ext>
            </c:extLst>
          </c:dPt>
          <c:dPt>
            <c:idx val="2"/>
            <c:bubble3D val="0"/>
            <c:spPr>
              <a:solidFill>
                <a:schemeClr val="accent1"/>
              </a:solidFill>
              <a:ln w="19050">
                <a:solidFill>
                  <a:schemeClr val="tx1"/>
                </a:solidFill>
              </a:ln>
              <a:effectLst/>
            </c:spPr>
            <c:extLst>
              <c:ext xmlns:c16="http://schemas.microsoft.com/office/drawing/2014/chart" uri="{C3380CC4-5D6E-409C-BE32-E72D297353CC}">
                <c16:uniqueId val="{00000005-0894-4C17-B7A3-106D99EB5C4D}"/>
              </c:ext>
            </c:extLst>
          </c:dPt>
          <c:dPt>
            <c:idx val="3"/>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7-0894-4C17-B7A3-106D99EB5C4D}"/>
              </c:ext>
            </c:extLst>
          </c:dPt>
          <c:cat>
            <c:strRef>
              <c:f>CHN!$V$9:$V$12</c:f>
              <c:strCache>
                <c:ptCount val="4"/>
                <c:pt idx="0">
                  <c:v>24</c:v>
                </c:pt>
                <c:pt idx="1">
                  <c:v>93</c:v>
                </c:pt>
                <c:pt idx="2">
                  <c:v>77</c:v>
                </c:pt>
                <c:pt idx="3">
                  <c:v>Others</c:v>
                </c:pt>
              </c:strCache>
            </c:strRef>
          </c:cat>
          <c:val>
            <c:numRef>
              <c:f>CHN!$W$9:$W$12</c:f>
              <c:numCache>
                <c:formatCode>0%</c:formatCode>
                <c:ptCount val="4"/>
                <c:pt idx="0">
                  <c:v>0.3495706413714838</c:v>
                </c:pt>
                <c:pt idx="1">
                  <c:v>9.8148513643237928E-2</c:v>
                </c:pt>
                <c:pt idx="2">
                  <c:v>8.257875064481994E-2</c:v>
                </c:pt>
                <c:pt idx="3">
                  <c:v>0.46970209434045823</c:v>
                </c:pt>
              </c:numCache>
            </c:numRef>
          </c:val>
          <c:extLst>
            <c:ext xmlns:c16="http://schemas.microsoft.com/office/drawing/2014/chart" uri="{C3380CC4-5D6E-409C-BE32-E72D297353CC}">
              <c16:uniqueId val="{00000008-0894-4C17-B7A3-106D99EB5C4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JPN!$T$7</c:f>
              <c:strCache>
                <c:ptCount val="1"/>
                <c:pt idx="0">
                  <c:v>EAF</c:v>
                </c:pt>
              </c:strCache>
            </c:strRef>
          </c:tx>
          <c:spPr>
            <a:ln>
              <a:solidFill>
                <a:schemeClr val="tx1"/>
              </a:solidFill>
            </a:ln>
          </c:spPr>
          <c:dPt>
            <c:idx val="0"/>
            <c:bubble3D val="0"/>
            <c:spPr>
              <a:solidFill>
                <a:schemeClr val="accent6">
                  <a:lumMod val="50000"/>
                </a:schemeClr>
              </a:solidFill>
              <a:ln w="19050">
                <a:solidFill>
                  <a:schemeClr val="tx1"/>
                </a:solidFill>
              </a:ln>
              <a:effectLst/>
            </c:spPr>
            <c:extLst>
              <c:ext xmlns:c16="http://schemas.microsoft.com/office/drawing/2014/chart" uri="{C3380CC4-5D6E-409C-BE32-E72D297353CC}">
                <c16:uniqueId val="{00000001-5151-4ECA-ABF9-2FCA18B9D210}"/>
              </c:ext>
            </c:extLst>
          </c:dPt>
          <c:dPt>
            <c:idx val="1"/>
            <c:bubble3D val="0"/>
            <c:spPr>
              <a:solidFill>
                <a:srgbClr val="FFC000"/>
              </a:solidFill>
              <a:ln w="19050">
                <a:solidFill>
                  <a:schemeClr val="tx1"/>
                </a:solidFill>
              </a:ln>
              <a:effectLst/>
            </c:spPr>
            <c:extLst>
              <c:ext xmlns:c16="http://schemas.microsoft.com/office/drawing/2014/chart" uri="{C3380CC4-5D6E-409C-BE32-E72D297353CC}">
                <c16:uniqueId val="{00000003-5151-4ECA-ABF9-2FCA18B9D210}"/>
              </c:ext>
            </c:extLst>
          </c:dPt>
          <c:dPt>
            <c:idx val="2"/>
            <c:bubble3D val="0"/>
            <c:spPr>
              <a:solidFill>
                <a:srgbClr val="FFFF00"/>
              </a:solidFill>
              <a:ln w="19050">
                <a:solidFill>
                  <a:schemeClr val="tx1"/>
                </a:solidFill>
              </a:ln>
              <a:effectLst/>
            </c:spPr>
            <c:extLst>
              <c:ext xmlns:c16="http://schemas.microsoft.com/office/drawing/2014/chart" uri="{C3380CC4-5D6E-409C-BE32-E72D297353CC}">
                <c16:uniqueId val="{00000005-5151-4ECA-ABF9-2FCA18B9D210}"/>
              </c:ext>
            </c:extLst>
          </c:dPt>
          <c:dPt>
            <c:idx val="3"/>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7-5151-4ECA-ABF9-2FCA18B9D210}"/>
              </c:ext>
            </c:extLst>
          </c:dPt>
          <c:cat>
            <c:strRef>
              <c:f>JPN!$S$8:$S$11</c:f>
              <c:strCache>
                <c:ptCount val="4"/>
                <c:pt idx="0">
                  <c:v>100</c:v>
                </c:pt>
                <c:pt idx="1">
                  <c:v>77</c:v>
                </c:pt>
                <c:pt idx="2">
                  <c:v>93</c:v>
                </c:pt>
                <c:pt idx="3">
                  <c:v>Others</c:v>
                </c:pt>
              </c:strCache>
            </c:strRef>
          </c:cat>
          <c:val>
            <c:numRef>
              <c:f>JPN!$T$8:$T$11</c:f>
              <c:numCache>
                <c:formatCode>0%</c:formatCode>
                <c:ptCount val="4"/>
                <c:pt idx="0">
                  <c:v>0.26675564047709865</c:v>
                </c:pt>
                <c:pt idx="1">
                  <c:v>0.13909126562586782</c:v>
                </c:pt>
                <c:pt idx="2">
                  <c:v>0.11742216611110662</c:v>
                </c:pt>
                <c:pt idx="3">
                  <c:v>0.47673092778592696</c:v>
                </c:pt>
              </c:numCache>
            </c:numRef>
          </c:val>
          <c:extLst>
            <c:ext xmlns:c16="http://schemas.microsoft.com/office/drawing/2014/chart" uri="{C3380CC4-5D6E-409C-BE32-E72D297353CC}">
              <c16:uniqueId val="{00000008-5151-4ECA-ABF9-2FCA18B9D21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IND!$W$7</c:f>
              <c:strCache>
                <c:ptCount val="1"/>
                <c:pt idx="0">
                  <c:v>EAF</c:v>
                </c:pt>
              </c:strCache>
            </c:strRef>
          </c:tx>
          <c:spPr>
            <a:ln>
              <a:solidFill>
                <a:schemeClr val="tx1"/>
              </a:solidFill>
            </a:ln>
          </c:spPr>
          <c:dPt>
            <c:idx val="0"/>
            <c:bubble3D val="0"/>
            <c:spPr>
              <a:solidFill>
                <a:schemeClr val="accent2">
                  <a:lumMod val="50000"/>
                </a:schemeClr>
              </a:solidFill>
              <a:ln w="19050">
                <a:solidFill>
                  <a:schemeClr val="tx1"/>
                </a:solidFill>
              </a:ln>
              <a:effectLst/>
            </c:spPr>
            <c:extLst>
              <c:ext xmlns:c16="http://schemas.microsoft.com/office/drawing/2014/chart" uri="{C3380CC4-5D6E-409C-BE32-E72D297353CC}">
                <c16:uniqueId val="{00000001-2817-45F2-B85C-5D7AB3882E3E}"/>
              </c:ext>
            </c:extLst>
          </c:dPt>
          <c:dPt>
            <c:idx val="1"/>
            <c:bubble3D val="0"/>
            <c:spPr>
              <a:solidFill>
                <a:schemeClr val="accent6">
                  <a:lumMod val="50000"/>
                </a:schemeClr>
              </a:solidFill>
              <a:ln w="19050">
                <a:solidFill>
                  <a:schemeClr val="tx1"/>
                </a:solidFill>
              </a:ln>
              <a:effectLst/>
            </c:spPr>
            <c:extLst>
              <c:ext xmlns:c16="http://schemas.microsoft.com/office/drawing/2014/chart" uri="{C3380CC4-5D6E-409C-BE32-E72D297353CC}">
                <c16:uniqueId val="{00000003-2817-45F2-B85C-5D7AB3882E3E}"/>
              </c:ext>
            </c:extLst>
          </c:dPt>
          <c:dPt>
            <c:idx val="2"/>
            <c:bubble3D val="0"/>
            <c:spPr>
              <a:solidFill>
                <a:srgbClr val="C00000"/>
              </a:solidFill>
              <a:ln w="19050">
                <a:solidFill>
                  <a:schemeClr val="tx1"/>
                </a:solidFill>
              </a:ln>
              <a:effectLst/>
            </c:spPr>
            <c:extLst>
              <c:ext xmlns:c16="http://schemas.microsoft.com/office/drawing/2014/chart" uri="{C3380CC4-5D6E-409C-BE32-E72D297353CC}">
                <c16:uniqueId val="{00000005-2817-45F2-B85C-5D7AB3882E3E}"/>
              </c:ext>
            </c:extLst>
          </c:dPt>
          <c:dPt>
            <c:idx val="3"/>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7-2817-45F2-B85C-5D7AB3882E3E}"/>
              </c:ext>
            </c:extLst>
          </c:dPt>
          <c:cat>
            <c:strRef>
              <c:f>IND!$V$8:$V$11</c:f>
              <c:strCache>
                <c:ptCount val="4"/>
                <c:pt idx="0">
                  <c:v>37</c:v>
                </c:pt>
                <c:pt idx="1">
                  <c:v>100</c:v>
                </c:pt>
                <c:pt idx="2">
                  <c:v>24</c:v>
                </c:pt>
                <c:pt idx="3">
                  <c:v>Others</c:v>
                </c:pt>
              </c:strCache>
            </c:strRef>
          </c:cat>
          <c:val>
            <c:numRef>
              <c:f>IND!$W$8:$W$11</c:f>
              <c:numCache>
                <c:formatCode>0%</c:formatCode>
                <c:ptCount val="4"/>
                <c:pt idx="0">
                  <c:v>0.16539035293042181</c:v>
                </c:pt>
                <c:pt idx="1">
                  <c:v>0.1433848598963644</c:v>
                </c:pt>
                <c:pt idx="2">
                  <c:v>9.1008032248615769E-2</c:v>
                </c:pt>
                <c:pt idx="3">
                  <c:v>0.60021675492459814</c:v>
                </c:pt>
              </c:numCache>
            </c:numRef>
          </c:val>
          <c:extLst>
            <c:ext xmlns:c16="http://schemas.microsoft.com/office/drawing/2014/chart" uri="{C3380CC4-5D6E-409C-BE32-E72D297353CC}">
              <c16:uniqueId val="{00000008-2817-45F2-B85C-5D7AB3882E3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solidFill>
                <a:schemeClr val="tx1"/>
              </a:solidFill>
            </a:ln>
          </c:spPr>
          <c:dPt>
            <c:idx val="0"/>
            <c:bubble3D val="0"/>
            <c:spPr>
              <a:solidFill>
                <a:srgbClr val="C00000"/>
              </a:solidFill>
              <a:ln w="19050">
                <a:solidFill>
                  <a:schemeClr val="tx1"/>
                </a:solidFill>
              </a:ln>
              <a:effectLst/>
            </c:spPr>
            <c:extLst>
              <c:ext xmlns:c16="http://schemas.microsoft.com/office/drawing/2014/chart" uri="{C3380CC4-5D6E-409C-BE32-E72D297353CC}">
                <c16:uniqueId val="{00000001-0894-4C17-B7A3-106D99EB5C4D}"/>
              </c:ext>
            </c:extLst>
          </c:dPt>
          <c:dPt>
            <c:idx val="1"/>
            <c:bubble3D val="0"/>
            <c:spPr>
              <a:solidFill>
                <a:srgbClr val="FFFF00"/>
              </a:solidFill>
              <a:ln w="19050">
                <a:solidFill>
                  <a:schemeClr val="tx1"/>
                </a:solidFill>
              </a:ln>
              <a:effectLst/>
            </c:spPr>
            <c:extLst>
              <c:ext xmlns:c16="http://schemas.microsoft.com/office/drawing/2014/chart" uri="{C3380CC4-5D6E-409C-BE32-E72D297353CC}">
                <c16:uniqueId val="{00000003-0894-4C17-B7A3-106D99EB5C4D}"/>
              </c:ext>
            </c:extLst>
          </c:dPt>
          <c:dPt>
            <c:idx val="2"/>
            <c:bubble3D val="0"/>
            <c:spPr>
              <a:solidFill>
                <a:schemeClr val="accent1"/>
              </a:solidFill>
              <a:ln w="19050">
                <a:solidFill>
                  <a:schemeClr val="tx1"/>
                </a:solidFill>
              </a:ln>
              <a:effectLst/>
            </c:spPr>
            <c:extLst>
              <c:ext xmlns:c16="http://schemas.microsoft.com/office/drawing/2014/chart" uri="{C3380CC4-5D6E-409C-BE32-E72D297353CC}">
                <c16:uniqueId val="{00000005-0894-4C17-B7A3-106D99EB5C4D}"/>
              </c:ext>
            </c:extLst>
          </c:dPt>
          <c:dPt>
            <c:idx val="3"/>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7-0894-4C17-B7A3-106D99EB5C4D}"/>
              </c:ext>
            </c:extLst>
          </c:dPt>
          <c:cat>
            <c:strRef>
              <c:f>CHN!$V$9:$V$12</c:f>
              <c:strCache>
                <c:ptCount val="4"/>
                <c:pt idx="0">
                  <c:v>24</c:v>
                </c:pt>
                <c:pt idx="1">
                  <c:v>93</c:v>
                </c:pt>
                <c:pt idx="2">
                  <c:v>77</c:v>
                </c:pt>
                <c:pt idx="3">
                  <c:v>Others</c:v>
                </c:pt>
              </c:strCache>
            </c:strRef>
          </c:cat>
          <c:val>
            <c:numRef>
              <c:f>CHN!$W$9:$W$12</c:f>
              <c:numCache>
                <c:formatCode>0%</c:formatCode>
                <c:ptCount val="4"/>
                <c:pt idx="0">
                  <c:v>0.3495706413714838</c:v>
                </c:pt>
                <c:pt idx="1">
                  <c:v>9.8148513643237928E-2</c:v>
                </c:pt>
                <c:pt idx="2">
                  <c:v>8.257875064481994E-2</c:v>
                </c:pt>
                <c:pt idx="3">
                  <c:v>0.46970209434045823</c:v>
                </c:pt>
              </c:numCache>
            </c:numRef>
          </c:val>
          <c:extLst>
            <c:ext xmlns:c16="http://schemas.microsoft.com/office/drawing/2014/chart" uri="{C3380CC4-5D6E-409C-BE32-E72D297353CC}">
              <c16:uniqueId val="{00000008-0894-4C17-B7A3-106D99EB5C4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JPN!$T$7</c:f>
              <c:strCache>
                <c:ptCount val="1"/>
                <c:pt idx="0">
                  <c:v>EAF</c:v>
                </c:pt>
              </c:strCache>
            </c:strRef>
          </c:tx>
          <c:spPr>
            <a:ln>
              <a:solidFill>
                <a:schemeClr val="tx1"/>
              </a:solidFill>
            </a:ln>
          </c:spPr>
          <c:dPt>
            <c:idx val="0"/>
            <c:bubble3D val="0"/>
            <c:spPr>
              <a:solidFill>
                <a:schemeClr val="accent6">
                  <a:lumMod val="50000"/>
                </a:schemeClr>
              </a:solidFill>
              <a:ln w="19050">
                <a:solidFill>
                  <a:schemeClr val="tx1"/>
                </a:solidFill>
              </a:ln>
              <a:effectLst/>
            </c:spPr>
            <c:extLst>
              <c:ext xmlns:c16="http://schemas.microsoft.com/office/drawing/2014/chart" uri="{C3380CC4-5D6E-409C-BE32-E72D297353CC}">
                <c16:uniqueId val="{00000001-5151-4ECA-ABF9-2FCA18B9D210}"/>
              </c:ext>
            </c:extLst>
          </c:dPt>
          <c:dPt>
            <c:idx val="1"/>
            <c:bubble3D val="0"/>
            <c:spPr>
              <a:solidFill>
                <a:srgbClr val="FFC000"/>
              </a:solidFill>
              <a:ln w="19050">
                <a:solidFill>
                  <a:schemeClr val="tx1"/>
                </a:solidFill>
              </a:ln>
              <a:effectLst/>
            </c:spPr>
            <c:extLst>
              <c:ext xmlns:c16="http://schemas.microsoft.com/office/drawing/2014/chart" uri="{C3380CC4-5D6E-409C-BE32-E72D297353CC}">
                <c16:uniqueId val="{00000003-5151-4ECA-ABF9-2FCA18B9D210}"/>
              </c:ext>
            </c:extLst>
          </c:dPt>
          <c:dPt>
            <c:idx val="2"/>
            <c:bubble3D val="0"/>
            <c:spPr>
              <a:solidFill>
                <a:srgbClr val="FFFF00"/>
              </a:solidFill>
              <a:ln w="19050">
                <a:solidFill>
                  <a:schemeClr val="tx1"/>
                </a:solidFill>
              </a:ln>
              <a:effectLst/>
            </c:spPr>
            <c:extLst>
              <c:ext xmlns:c16="http://schemas.microsoft.com/office/drawing/2014/chart" uri="{C3380CC4-5D6E-409C-BE32-E72D297353CC}">
                <c16:uniqueId val="{00000005-5151-4ECA-ABF9-2FCA18B9D210}"/>
              </c:ext>
            </c:extLst>
          </c:dPt>
          <c:dPt>
            <c:idx val="3"/>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7-5151-4ECA-ABF9-2FCA18B9D210}"/>
              </c:ext>
            </c:extLst>
          </c:dPt>
          <c:cat>
            <c:strRef>
              <c:f>JPN!$S$8:$S$11</c:f>
              <c:strCache>
                <c:ptCount val="4"/>
                <c:pt idx="0">
                  <c:v>100</c:v>
                </c:pt>
                <c:pt idx="1">
                  <c:v>77</c:v>
                </c:pt>
                <c:pt idx="2">
                  <c:v>93</c:v>
                </c:pt>
                <c:pt idx="3">
                  <c:v>Others</c:v>
                </c:pt>
              </c:strCache>
            </c:strRef>
          </c:cat>
          <c:val>
            <c:numRef>
              <c:f>JPN!$T$8:$T$11</c:f>
              <c:numCache>
                <c:formatCode>0%</c:formatCode>
                <c:ptCount val="4"/>
                <c:pt idx="0">
                  <c:v>0.26675564047709865</c:v>
                </c:pt>
                <c:pt idx="1">
                  <c:v>0.13909126562586782</c:v>
                </c:pt>
                <c:pt idx="2">
                  <c:v>0.11742216611110662</c:v>
                </c:pt>
                <c:pt idx="3">
                  <c:v>0.47673092778592696</c:v>
                </c:pt>
              </c:numCache>
            </c:numRef>
          </c:val>
          <c:extLst>
            <c:ext xmlns:c16="http://schemas.microsoft.com/office/drawing/2014/chart" uri="{C3380CC4-5D6E-409C-BE32-E72D297353CC}">
              <c16:uniqueId val="{00000008-5151-4ECA-ABF9-2FCA18B9D21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IND!$W$7</c:f>
              <c:strCache>
                <c:ptCount val="1"/>
                <c:pt idx="0">
                  <c:v>EAF</c:v>
                </c:pt>
              </c:strCache>
            </c:strRef>
          </c:tx>
          <c:spPr>
            <a:ln>
              <a:solidFill>
                <a:schemeClr val="tx1"/>
              </a:solidFill>
            </a:ln>
          </c:spPr>
          <c:dPt>
            <c:idx val="0"/>
            <c:bubble3D val="0"/>
            <c:spPr>
              <a:solidFill>
                <a:schemeClr val="accent2">
                  <a:lumMod val="50000"/>
                </a:schemeClr>
              </a:solidFill>
              <a:ln w="19050">
                <a:solidFill>
                  <a:schemeClr val="tx1"/>
                </a:solidFill>
              </a:ln>
              <a:effectLst/>
            </c:spPr>
            <c:extLst>
              <c:ext xmlns:c16="http://schemas.microsoft.com/office/drawing/2014/chart" uri="{C3380CC4-5D6E-409C-BE32-E72D297353CC}">
                <c16:uniqueId val="{00000001-A30C-40B9-8526-87568A60CEF7}"/>
              </c:ext>
            </c:extLst>
          </c:dPt>
          <c:dPt>
            <c:idx val="1"/>
            <c:bubble3D val="0"/>
            <c:spPr>
              <a:solidFill>
                <a:schemeClr val="accent6">
                  <a:lumMod val="50000"/>
                </a:schemeClr>
              </a:solidFill>
              <a:ln w="19050">
                <a:solidFill>
                  <a:schemeClr val="tx1"/>
                </a:solidFill>
              </a:ln>
              <a:effectLst/>
            </c:spPr>
            <c:extLst>
              <c:ext xmlns:c16="http://schemas.microsoft.com/office/drawing/2014/chart" uri="{C3380CC4-5D6E-409C-BE32-E72D297353CC}">
                <c16:uniqueId val="{00000003-A30C-40B9-8526-87568A60CEF7}"/>
              </c:ext>
            </c:extLst>
          </c:dPt>
          <c:dPt>
            <c:idx val="2"/>
            <c:bubble3D val="0"/>
            <c:spPr>
              <a:solidFill>
                <a:srgbClr val="C00000"/>
              </a:solidFill>
              <a:ln w="19050">
                <a:solidFill>
                  <a:schemeClr val="tx1"/>
                </a:solidFill>
              </a:ln>
              <a:effectLst/>
            </c:spPr>
            <c:extLst>
              <c:ext xmlns:c16="http://schemas.microsoft.com/office/drawing/2014/chart" uri="{C3380CC4-5D6E-409C-BE32-E72D297353CC}">
                <c16:uniqueId val="{00000005-A30C-40B9-8526-87568A60CEF7}"/>
              </c:ext>
            </c:extLst>
          </c:dPt>
          <c:dPt>
            <c:idx val="3"/>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7-A30C-40B9-8526-87568A60CEF7}"/>
              </c:ext>
            </c:extLst>
          </c:dPt>
          <c:cat>
            <c:strRef>
              <c:f>IND!$V$8:$V$11</c:f>
              <c:strCache>
                <c:ptCount val="4"/>
                <c:pt idx="0">
                  <c:v>37</c:v>
                </c:pt>
                <c:pt idx="1">
                  <c:v>100</c:v>
                </c:pt>
                <c:pt idx="2">
                  <c:v>24</c:v>
                </c:pt>
                <c:pt idx="3">
                  <c:v>Others</c:v>
                </c:pt>
              </c:strCache>
            </c:strRef>
          </c:cat>
          <c:val>
            <c:numRef>
              <c:f>IND!$W$8:$W$11</c:f>
              <c:numCache>
                <c:formatCode>0%</c:formatCode>
                <c:ptCount val="4"/>
                <c:pt idx="0">
                  <c:v>0.16539035293042181</c:v>
                </c:pt>
                <c:pt idx="1">
                  <c:v>0.1433848598963644</c:v>
                </c:pt>
                <c:pt idx="2">
                  <c:v>9.1008032248615769E-2</c:v>
                </c:pt>
                <c:pt idx="3">
                  <c:v>0.60021675492459814</c:v>
                </c:pt>
              </c:numCache>
            </c:numRef>
          </c:val>
          <c:extLst>
            <c:ext xmlns:c16="http://schemas.microsoft.com/office/drawing/2014/chart" uri="{C3380CC4-5D6E-409C-BE32-E72D297353CC}">
              <c16:uniqueId val="{00000008-A30C-40B9-8526-87568A60CEF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solidFill>
                <a:schemeClr val="tx1"/>
              </a:solidFill>
            </a:ln>
          </c:spPr>
          <c:dPt>
            <c:idx val="0"/>
            <c:bubble3D val="0"/>
            <c:spPr>
              <a:solidFill>
                <a:srgbClr val="FFC000"/>
              </a:solidFill>
              <a:ln w="19050">
                <a:solidFill>
                  <a:schemeClr val="tx1"/>
                </a:solidFill>
              </a:ln>
              <a:effectLst/>
            </c:spPr>
            <c:extLst>
              <c:ext xmlns:c16="http://schemas.microsoft.com/office/drawing/2014/chart" uri="{C3380CC4-5D6E-409C-BE32-E72D297353CC}">
                <c16:uniqueId val="{00000001-DC0D-441F-B00C-7D8662293FEA}"/>
              </c:ext>
            </c:extLst>
          </c:dPt>
          <c:dPt>
            <c:idx val="1"/>
            <c:bubble3D val="0"/>
            <c:spPr>
              <a:solidFill>
                <a:srgbClr val="FF9966"/>
              </a:solidFill>
              <a:ln w="19050">
                <a:solidFill>
                  <a:schemeClr val="tx1"/>
                </a:solidFill>
              </a:ln>
              <a:effectLst/>
            </c:spPr>
            <c:extLst>
              <c:ext xmlns:c16="http://schemas.microsoft.com/office/drawing/2014/chart" uri="{C3380CC4-5D6E-409C-BE32-E72D297353CC}">
                <c16:uniqueId val="{00000003-DC0D-441F-B00C-7D8662293FEA}"/>
              </c:ext>
            </c:extLst>
          </c:dPt>
          <c:dPt>
            <c:idx val="2"/>
            <c:bubble3D val="0"/>
            <c:spPr>
              <a:solidFill>
                <a:schemeClr val="accent2">
                  <a:lumMod val="50000"/>
                </a:schemeClr>
              </a:solidFill>
              <a:ln w="19050">
                <a:solidFill>
                  <a:schemeClr val="tx1"/>
                </a:solidFill>
              </a:ln>
              <a:effectLst/>
            </c:spPr>
            <c:extLst>
              <c:ext xmlns:c16="http://schemas.microsoft.com/office/drawing/2014/chart" uri="{C3380CC4-5D6E-409C-BE32-E72D297353CC}">
                <c16:uniqueId val="{00000005-DC0D-441F-B00C-7D8662293FEA}"/>
              </c:ext>
            </c:extLst>
          </c:dPt>
          <c:dPt>
            <c:idx val="3"/>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7-DC0D-441F-B00C-7D8662293FEA}"/>
              </c:ext>
            </c:extLst>
          </c:dPt>
          <c:cat>
            <c:strRef>
              <c:f>IND!$Y$8:$Y$11</c:f>
              <c:strCache>
                <c:ptCount val="4"/>
                <c:pt idx="0">
                  <c:v>77</c:v>
                </c:pt>
                <c:pt idx="1">
                  <c:v>77</c:v>
                </c:pt>
                <c:pt idx="2">
                  <c:v>37</c:v>
                </c:pt>
                <c:pt idx="3">
                  <c:v>Others</c:v>
                </c:pt>
              </c:strCache>
            </c:strRef>
          </c:cat>
          <c:val>
            <c:numRef>
              <c:f>IND!$Z$8:$Z$11</c:f>
              <c:numCache>
                <c:formatCode>0%</c:formatCode>
                <c:ptCount val="4"/>
                <c:pt idx="0">
                  <c:v>0.17127564249938079</c:v>
                </c:pt>
                <c:pt idx="1">
                  <c:v>0.17093302466900237</c:v>
                </c:pt>
                <c:pt idx="2">
                  <c:v>9.7568478935529709E-2</c:v>
                </c:pt>
                <c:pt idx="3">
                  <c:v>0.56022285389608706</c:v>
                </c:pt>
              </c:numCache>
            </c:numRef>
          </c:val>
          <c:extLst>
            <c:ext xmlns:c16="http://schemas.microsoft.com/office/drawing/2014/chart" uri="{C3380CC4-5D6E-409C-BE32-E72D297353CC}">
              <c16:uniqueId val="{00000008-DC0D-441F-B00C-7D8662293FE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altLang="ja-JP" dirty="0"/>
              <a:t>Chain’s </a:t>
            </a:r>
            <a:r>
              <a:rPr lang="en-US" dirty="0"/>
              <a:t>Steel products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mn-ea"/>
              <a:cs typeface="Arial" panose="020B0604020202020204" pitchFamily="34" charset="0"/>
            </a:defRPr>
          </a:pPr>
          <a:endParaRPr lang="ja-JP"/>
        </a:p>
      </c:txPr>
    </c:title>
    <c:autoTitleDeleted val="0"/>
    <c:plotArea>
      <c:layout/>
      <c:pieChart>
        <c:varyColors val="1"/>
        <c:ser>
          <c:idx val="0"/>
          <c:order val="0"/>
          <c:tx>
            <c:strRef>
              <c:f>CHN!$Z$8</c:f>
              <c:strCache>
                <c:ptCount val="1"/>
                <c:pt idx="0">
                  <c:v>Steel producs</c:v>
                </c:pt>
              </c:strCache>
            </c:strRef>
          </c:tx>
          <c:spPr>
            <a:ln>
              <a:solidFill>
                <a:schemeClr val="tx1"/>
              </a:solidFill>
            </a:ln>
          </c:spPr>
          <c:dPt>
            <c:idx val="0"/>
            <c:bubble3D val="0"/>
            <c:spPr>
              <a:solidFill>
                <a:srgbClr val="1C82B0"/>
              </a:solidFill>
              <a:ln w="19050">
                <a:solidFill>
                  <a:schemeClr val="tx1"/>
                </a:solidFill>
              </a:ln>
              <a:effectLst/>
            </c:spPr>
            <c:extLst>
              <c:ext xmlns:c16="http://schemas.microsoft.com/office/drawing/2014/chart" uri="{C3380CC4-5D6E-409C-BE32-E72D297353CC}">
                <c16:uniqueId val="{00000001-6AD1-49B7-8E9B-CF2E3F1B4EEB}"/>
              </c:ext>
            </c:extLst>
          </c:dPt>
          <c:dPt>
            <c:idx val="1"/>
            <c:bubble3D val="0"/>
            <c:spPr>
              <a:solidFill>
                <a:srgbClr val="FFC000"/>
              </a:solidFill>
              <a:ln w="19050">
                <a:solidFill>
                  <a:schemeClr val="tx1"/>
                </a:solidFill>
              </a:ln>
              <a:effectLst/>
            </c:spPr>
            <c:extLst>
              <c:ext xmlns:c16="http://schemas.microsoft.com/office/drawing/2014/chart" uri="{C3380CC4-5D6E-409C-BE32-E72D297353CC}">
                <c16:uniqueId val="{00000003-6AD1-49B7-8E9B-CF2E3F1B4EEB}"/>
              </c:ext>
            </c:extLst>
          </c:dPt>
          <c:dPt>
            <c:idx val="2"/>
            <c:bubble3D val="0"/>
            <c:spPr>
              <a:solidFill>
                <a:srgbClr val="FFFF00"/>
              </a:solidFill>
              <a:ln w="19050">
                <a:solidFill>
                  <a:schemeClr val="tx1"/>
                </a:solidFill>
              </a:ln>
              <a:effectLst/>
            </c:spPr>
            <c:extLst>
              <c:ext xmlns:c16="http://schemas.microsoft.com/office/drawing/2014/chart" uri="{C3380CC4-5D6E-409C-BE32-E72D297353CC}">
                <c16:uniqueId val="{00000005-6AD1-49B7-8E9B-CF2E3F1B4EEB}"/>
              </c:ext>
            </c:extLst>
          </c:dPt>
          <c:dPt>
            <c:idx val="3"/>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7-6AD1-49B7-8E9B-CF2E3F1B4EEB}"/>
              </c:ext>
            </c:extLst>
          </c:dPt>
          <c:cat>
            <c:strRef>
              <c:f>CHN!$Y$9:$Y$12</c:f>
              <c:strCache>
                <c:ptCount val="4"/>
                <c:pt idx="0">
                  <c:v>77.2</c:v>
                </c:pt>
                <c:pt idx="1">
                  <c:v>77.4</c:v>
                </c:pt>
                <c:pt idx="2">
                  <c:v>93</c:v>
                </c:pt>
                <c:pt idx="3">
                  <c:v>Others</c:v>
                </c:pt>
              </c:strCache>
            </c:strRef>
          </c:cat>
          <c:val>
            <c:numRef>
              <c:f>CHN!$Z$9:$Z$12</c:f>
              <c:numCache>
                <c:formatCode>0%</c:formatCode>
                <c:ptCount val="4"/>
                <c:pt idx="0">
                  <c:v>0.21244743630941121</c:v>
                </c:pt>
                <c:pt idx="1">
                  <c:v>0.21120514280642841</c:v>
                </c:pt>
                <c:pt idx="2">
                  <c:v>9.3260189801090992E-2</c:v>
                </c:pt>
                <c:pt idx="3">
                  <c:v>0.48308723108306939</c:v>
                </c:pt>
              </c:numCache>
            </c:numRef>
          </c:val>
          <c:extLst>
            <c:ext xmlns:c16="http://schemas.microsoft.com/office/drawing/2014/chart" uri="{C3380CC4-5D6E-409C-BE32-E72D297353CC}">
              <c16:uniqueId val="{00000008-6AD1-49B7-8E9B-CF2E3F1B4EE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ja-JP"/>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tx>
            <c:strRef>
              <c:f>USA!$O$1</c:f>
              <c:strCache>
                <c:ptCount val="1"/>
                <c:pt idx="0">
                  <c:v>Pig iron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B8D-4161-966D-598E1655CB7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B8D-4161-966D-598E1655CB7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B8D-4161-966D-598E1655CB7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B8D-4161-966D-598E1655CB74}"/>
              </c:ext>
            </c:extLst>
          </c:dPt>
          <c:cat>
            <c:strRef>
              <c:f>USA!$N$2:$N$5</c:f>
              <c:strCache>
                <c:ptCount val="4"/>
                <c:pt idx="0">
                  <c:v>28</c:v>
                </c:pt>
                <c:pt idx="1">
                  <c:v>100</c:v>
                </c:pt>
                <c:pt idx="2">
                  <c:v>24</c:v>
                </c:pt>
                <c:pt idx="3">
                  <c:v>Others</c:v>
                </c:pt>
              </c:strCache>
            </c:strRef>
          </c:cat>
          <c:val>
            <c:numRef>
              <c:f>USA!$O$2:$O$5</c:f>
              <c:numCache>
                <c:formatCode>#,##0_);[Red]\(#,##0\)</c:formatCode>
                <c:ptCount val="4"/>
                <c:pt idx="0">
                  <c:v>11894619.039673399</c:v>
                </c:pt>
                <c:pt idx="1">
                  <c:v>1810842.3728843301</c:v>
                </c:pt>
                <c:pt idx="2">
                  <c:v>1261453.27551354</c:v>
                </c:pt>
                <c:pt idx="3">
                  <c:v>6626621.1114689419</c:v>
                </c:pt>
              </c:numCache>
            </c:numRef>
          </c:val>
          <c:extLst>
            <c:ext xmlns:c16="http://schemas.microsoft.com/office/drawing/2014/chart" uri="{C3380CC4-5D6E-409C-BE32-E72D297353CC}">
              <c16:uniqueId val="{00000008-CB8D-4161-966D-598E1655CB74}"/>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tx>
            <c:strRef>
              <c:f>USA!$R$1</c:f>
              <c:strCache>
                <c:ptCount val="1"/>
                <c:pt idx="0">
                  <c:v>Converter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546-4856-BC4C-702350A4E85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546-4856-BC4C-702350A4E85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546-4856-BC4C-702350A4E85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546-4856-BC4C-702350A4E853}"/>
              </c:ext>
            </c:extLst>
          </c:dPt>
          <c:cat>
            <c:strRef>
              <c:f>USA!$Q$2:$Q$5</c:f>
              <c:strCache>
                <c:ptCount val="4"/>
                <c:pt idx="0">
                  <c:v>77.1</c:v>
                </c:pt>
                <c:pt idx="1">
                  <c:v>100</c:v>
                </c:pt>
                <c:pt idx="2">
                  <c:v>77.0</c:v>
                </c:pt>
                <c:pt idx="3">
                  <c:v>Others</c:v>
                </c:pt>
              </c:strCache>
            </c:strRef>
          </c:cat>
          <c:val>
            <c:numRef>
              <c:f>USA!$R$2:$R$5</c:f>
              <c:numCache>
                <c:formatCode>#,##0_);[Red]\(#,##0\)</c:formatCode>
                <c:ptCount val="4"/>
                <c:pt idx="0">
                  <c:v>2495249.29790285</c:v>
                </c:pt>
                <c:pt idx="1">
                  <c:v>1404588.4215851999</c:v>
                </c:pt>
                <c:pt idx="2">
                  <c:v>800546.35347526404</c:v>
                </c:pt>
                <c:pt idx="3">
                  <c:v>5370029.5546454014</c:v>
                </c:pt>
              </c:numCache>
            </c:numRef>
          </c:val>
          <c:extLst>
            <c:ext xmlns:c16="http://schemas.microsoft.com/office/drawing/2014/chart" uri="{C3380CC4-5D6E-409C-BE32-E72D297353CC}">
              <c16:uniqueId val="{00000008-6546-4856-BC4C-702350A4E85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solidFill>
                <a:schemeClr val="tx1"/>
              </a:solidFill>
            </a:ln>
          </c:spPr>
          <c:dPt>
            <c:idx val="0"/>
            <c:bubble3D val="0"/>
            <c:spPr>
              <a:solidFill>
                <a:schemeClr val="accent5">
                  <a:lumMod val="50000"/>
                </a:schemeClr>
              </a:solidFill>
              <a:ln w="19050">
                <a:solidFill>
                  <a:schemeClr val="tx1"/>
                </a:solidFill>
              </a:ln>
              <a:effectLst/>
            </c:spPr>
            <c:extLst>
              <c:ext xmlns:c16="http://schemas.microsoft.com/office/drawing/2014/chart" uri="{C3380CC4-5D6E-409C-BE32-E72D297353CC}">
                <c16:uniqueId val="{00000001-FF9E-4B56-A1FD-8A088165B9CA}"/>
              </c:ext>
            </c:extLst>
          </c:dPt>
          <c:dPt>
            <c:idx val="1"/>
            <c:bubble3D val="0"/>
            <c:spPr>
              <a:solidFill>
                <a:schemeClr val="accent4"/>
              </a:solidFill>
              <a:ln w="19050">
                <a:solidFill>
                  <a:schemeClr val="tx1"/>
                </a:solidFill>
              </a:ln>
              <a:effectLst/>
            </c:spPr>
            <c:extLst>
              <c:ext xmlns:c16="http://schemas.microsoft.com/office/drawing/2014/chart" uri="{C3380CC4-5D6E-409C-BE32-E72D297353CC}">
                <c16:uniqueId val="{00000003-FF9E-4B56-A1FD-8A088165B9CA}"/>
              </c:ext>
            </c:extLst>
          </c:dPt>
          <c:dPt>
            <c:idx val="2"/>
            <c:bubble3D val="0"/>
            <c:spPr>
              <a:solidFill>
                <a:schemeClr val="accent2"/>
              </a:solidFill>
              <a:ln w="19050">
                <a:solidFill>
                  <a:schemeClr val="tx1"/>
                </a:solidFill>
              </a:ln>
              <a:effectLst/>
            </c:spPr>
            <c:extLst>
              <c:ext xmlns:c16="http://schemas.microsoft.com/office/drawing/2014/chart" uri="{C3380CC4-5D6E-409C-BE32-E72D297353CC}">
                <c16:uniqueId val="{00000005-FF9E-4B56-A1FD-8A088165B9CA}"/>
              </c:ext>
            </c:extLst>
          </c:dPt>
          <c:dPt>
            <c:idx val="3"/>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7-FF9E-4B56-A1FD-8A088165B9CA}"/>
              </c:ext>
            </c:extLst>
          </c:dPt>
          <c:cat>
            <c:strRef>
              <c:f>CHN!$AB$9:$AB$12</c:f>
              <c:strCache>
                <c:ptCount val="4"/>
                <c:pt idx="0">
                  <c:v>77</c:v>
                </c:pt>
                <c:pt idx="1">
                  <c:v>28</c:v>
                </c:pt>
                <c:pt idx="2">
                  <c:v>62</c:v>
                </c:pt>
                <c:pt idx="3">
                  <c:v>Others</c:v>
                </c:pt>
              </c:strCache>
            </c:strRef>
          </c:cat>
          <c:val>
            <c:numRef>
              <c:f>CHN!$AC$9:$AC$12</c:f>
              <c:numCache>
                <c:formatCode>0%</c:formatCode>
                <c:ptCount val="4"/>
                <c:pt idx="0">
                  <c:v>0.26815812671112066</c:v>
                </c:pt>
                <c:pt idx="1">
                  <c:v>0.24436055159309267</c:v>
                </c:pt>
                <c:pt idx="2">
                  <c:v>0.10075220146880096</c:v>
                </c:pt>
                <c:pt idx="3">
                  <c:v>0.38672912022698575</c:v>
                </c:pt>
              </c:numCache>
            </c:numRef>
          </c:val>
          <c:extLst>
            <c:ext xmlns:c16="http://schemas.microsoft.com/office/drawing/2014/chart" uri="{C3380CC4-5D6E-409C-BE32-E72D297353CC}">
              <c16:uniqueId val="{00000008-FF9E-4B56-A1FD-8A088165B9C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tx>
            <c:strRef>
              <c:f>USA!$U$1</c:f>
              <c:strCache>
                <c:ptCount val="1"/>
                <c:pt idx="0">
                  <c:v>EAF</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8A8-4355-B50B-38C3FB14514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8A8-4355-B50B-38C3FB14514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8A8-4355-B50B-38C3FB14514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8A8-4355-B50B-38C3FB14514D}"/>
              </c:ext>
            </c:extLst>
          </c:dPt>
          <c:cat>
            <c:strRef>
              <c:f>USA!$T$2:$T$5</c:f>
              <c:strCache>
                <c:ptCount val="4"/>
                <c:pt idx="0">
                  <c:v>100</c:v>
                </c:pt>
                <c:pt idx="1">
                  <c:v>77.0</c:v>
                </c:pt>
                <c:pt idx="2">
                  <c:v>114</c:v>
                </c:pt>
                <c:pt idx="3">
                  <c:v>Others</c:v>
                </c:pt>
              </c:strCache>
            </c:strRef>
          </c:cat>
          <c:val>
            <c:numRef>
              <c:f>USA!$U$2:$U$5</c:f>
              <c:numCache>
                <c:formatCode>#,##0_);[Red]\(#,##0\)</c:formatCode>
                <c:ptCount val="4"/>
                <c:pt idx="0">
                  <c:v>6927884.0145826302</c:v>
                </c:pt>
                <c:pt idx="1">
                  <c:v>3948553.32704113</c:v>
                </c:pt>
                <c:pt idx="2">
                  <c:v>3071203.4600204602</c:v>
                </c:pt>
                <c:pt idx="3">
                  <c:v>21882124.450335469</c:v>
                </c:pt>
              </c:numCache>
            </c:numRef>
          </c:val>
          <c:extLst>
            <c:ext xmlns:c16="http://schemas.microsoft.com/office/drawing/2014/chart" uri="{C3380CC4-5D6E-409C-BE32-E72D297353CC}">
              <c16:uniqueId val="{00000008-78A8-4355-B50B-38C3FB14514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tx>
            <c:strRef>
              <c:f>USA!$X$1</c:f>
              <c:strCache>
                <c:ptCount val="1"/>
                <c:pt idx="0">
                  <c:v>Steel producs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E8D-466A-974F-C7B1155A9E3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E8D-466A-974F-C7B1155A9E3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E8D-466A-974F-C7B1155A9E3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E8D-466A-974F-C7B1155A9E36}"/>
              </c:ext>
            </c:extLst>
          </c:dPt>
          <c:cat>
            <c:strRef>
              <c:f>USA!$W$2:$W$5</c:f>
              <c:strCache>
                <c:ptCount val="4"/>
                <c:pt idx="0">
                  <c:v>77.3</c:v>
                </c:pt>
                <c:pt idx="1">
                  <c:v>100</c:v>
                </c:pt>
                <c:pt idx="2">
                  <c:v>77.4</c:v>
                </c:pt>
                <c:pt idx="3">
                  <c:v>Others</c:v>
                </c:pt>
              </c:strCache>
            </c:strRef>
          </c:cat>
          <c:val>
            <c:numRef>
              <c:f>USA!$X$2:$X$5</c:f>
              <c:numCache>
                <c:formatCode>#,##0_);[Red]\(#,##0\)</c:formatCode>
                <c:ptCount val="4"/>
                <c:pt idx="0">
                  <c:v>10015847.9758613</c:v>
                </c:pt>
                <c:pt idx="1">
                  <c:v>9478854.7531075403</c:v>
                </c:pt>
                <c:pt idx="2">
                  <c:v>8109450.75888546</c:v>
                </c:pt>
                <c:pt idx="3">
                  <c:v>36028854.345885292</c:v>
                </c:pt>
              </c:numCache>
            </c:numRef>
          </c:val>
          <c:extLst>
            <c:ext xmlns:c16="http://schemas.microsoft.com/office/drawing/2014/chart" uri="{C3380CC4-5D6E-409C-BE32-E72D297353CC}">
              <c16:uniqueId val="{00000008-2E8D-466A-974F-C7B1155A9E3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solidFill>
                <a:schemeClr val="tx1"/>
              </a:solidFill>
            </a:ln>
          </c:spPr>
          <c:dPt>
            <c:idx val="0"/>
            <c:bubble3D val="0"/>
            <c:spPr>
              <a:solidFill>
                <a:schemeClr val="accent5">
                  <a:lumMod val="50000"/>
                </a:schemeClr>
              </a:solidFill>
              <a:ln w="19050">
                <a:solidFill>
                  <a:schemeClr val="tx1"/>
                </a:solidFill>
              </a:ln>
              <a:effectLst/>
            </c:spPr>
            <c:extLst>
              <c:ext xmlns:c16="http://schemas.microsoft.com/office/drawing/2014/chart" uri="{C3380CC4-5D6E-409C-BE32-E72D297353CC}">
                <c16:uniqueId val="{00000001-5C45-4A69-A463-9852D7E3809E}"/>
              </c:ext>
            </c:extLst>
          </c:dPt>
          <c:dPt>
            <c:idx val="1"/>
            <c:bubble3D val="0"/>
            <c:spPr>
              <a:solidFill>
                <a:schemeClr val="accent4"/>
              </a:solidFill>
              <a:ln w="19050">
                <a:solidFill>
                  <a:schemeClr val="tx1"/>
                </a:solidFill>
              </a:ln>
              <a:effectLst/>
            </c:spPr>
            <c:extLst>
              <c:ext xmlns:c16="http://schemas.microsoft.com/office/drawing/2014/chart" uri="{C3380CC4-5D6E-409C-BE32-E72D297353CC}">
                <c16:uniqueId val="{00000003-5C45-4A69-A463-9852D7E3809E}"/>
              </c:ext>
            </c:extLst>
          </c:dPt>
          <c:dPt>
            <c:idx val="2"/>
            <c:bubble3D val="0"/>
            <c:spPr>
              <a:solidFill>
                <a:schemeClr val="accent2"/>
              </a:solidFill>
              <a:ln w="19050">
                <a:solidFill>
                  <a:schemeClr val="tx1"/>
                </a:solidFill>
              </a:ln>
              <a:effectLst/>
            </c:spPr>
            <c:extLst>
              <c:ext xmlns:c16="http://schemas.microsoft.com/office/drawing/2014/chart" uri="{C3380CC4-5D6E-409C-BE32-E72D297353CC}">
                <c16:uniqueId val="{00000005-5C45-4A69-A463-9852D7E3809E}"/>
              </c:ext>
            </c:extLst>
          </c:dPt>
          <c:dPt>
            <c:idx val="3"/>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7-5C45-4A69-A463-9852D7E3809E}"/>
              </c:ext>
            </c:extLst>
          </c:dPt>
          <c:cat>
            <c:strRef>
              <c:f>CHN!$AB$9:$AB$12</c:f>
              <c:strCache>
                <c:ptCount val="4"/>
                <c:pt idx="0">
                  <c:v>77</c:v>
                </c:pt>
                <c:pt idx="1">
                  <c:v>28</c:v>
                </c:pt>
                <c:pt idx="2">
                  <c:v>62</c:v>
                </c:pt>
                <c:pt idx="3">
                  <c:v>Others</c:v>
                </c:pt>
              </c:strCache>
            </c:strRef>
          </c:cat>
          <c:val>
            <c:numRef>
              <c:f>CHN!$AC$9:$AC$12</c:f>
              <c:numCache>
                <c:formatCode>0%</c:formatCode>
                <c:ptCount val="4"/>
                <c:pt idx="0">
                  <c:v>0.26815812671112066</c:v>
                </c:pt>
                <c:pt idx="1">
                  <c:v>0.24436055159309267</c:v>
                </c:pt>
                <c:pt idx="2">
                  <c:v>0.10075220146880096</c:v>
                </c:pt>
                <c:pt idx="3">
                  <c:v>0.38672912022698575</c:v>
                </c:pt>
              </c:numCache>
            </c:numRef>
          </c:val>
          <c:extLst>
            <c:ext xmlns:c16="http://schemas.microsoft.com/office/drawing/2014/chart" uri="{C3380CC4-5D6E-409C-BE32-E72D297353CC}">
              <c16:uniqueId val="{00000008-5C45-4A69-A463-9852D7E3809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solidFill>
                <a:schemeClr val="tx1"/>
              </a:solidFill>
            </a:ln>
          </c:spPr>
          <c:dPt>
            <c:idx val="0"/>
            <c:bubble3D val="0"/>
            <c:spPr>
              <a:solidFill>
                <a:schemeClr val="accent4">
                  <a:lumMod val="75000"/>
                </a:schemeClr>
              </a:solidFill>
              <a:ln w="19050">
                <a:solidFill>
                  <a:schemeClr val="tx1"/>
                </a:solidFill>
              </a:ln>
              <a:effectLst/>
            </c:spPr>
            <c:extLst>
              <c:ext xmlns:c16="http://schemas.microsoft.com/office/drawing/2014/chart" uri="{C3380CC4-5D6E-409C-BE32-E72D297353CC}">
                <c16:uniqueId val="{00000001-15CD-485E-95A0-A176D0866338}"/>
              </c:ext>
            </c:extLst>
          </c:dPt>
          <c:dPt>
            <c:idx val="1"/>
            <c:bubble3D val="0"/>
            <c:spPr>
              <a:solidFill>
                <a:schemeClr val="accent6"/>
              </a:solidFill>
              <a:ln w="19050">
                <a:solidFill>
                  <a:schemeClr val="tx1"/>
                </a:solidFill>
              </a:ln>
              <a:effectLst/>
            </c:spPr>
            <c:extLst>
              <c:ext xmlns:c16="http://schemas.microsoft.com/office/drawing/2014/chart" uri="{C3380CC4-5D6E-409C-BE32-E72D297353CC}">
                <c16:uniqueId val="{00000003-15CD-485E-95A0-A176D0866338}"/>
              </c:ext>
            </c:extLst>
          </c:dPt>
          <c:dPt>
            <c:idx val="2"/>
            <c:bubble3D val="0"/>
            <c:spPr>
              <a:solidFill>
                <a:srgbClr val="C00000"/>
              </a:solidFill>
              <a:ln w="19050">
                <a:solidFill>
                  <a:schemeClr val="tx1"/>
                </a:solidFill>
              </a:ln>
              <a:effectLst/>
            </c:spPr>
            <c:extLst>
              <c:ext xmlns:c16="http://schemas.microsoft.com/office/drawing/2014/chart" uri="{C3380CC4-5D6E-409C-BE32-E72D297353CC}">
                <c16:uniqueId val="{00000005-15CD-485E-95A0-A176D0866338}"/>
              </c:ext>
            </c:extLst>
          </c:dPt>
          <c:dPt>
            <c:idx val="3"/>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7-15CD-485E-95A0-A176D0866338}"/>
              </c:ext>
            </c:extLst>
          </c:dPt>
          <c:dPt>
            <c:idx val="4"/>
            <c:bubble3D val="0"/>
            <c:spPr>
              <a:solidFill>
                <a:schemeClr val="accent5"/>
              </a:solidFill>
              <a:ln w="19050">
                <a:solidFill>
                  <a:schemeClr val="tx1"/>
                </a:solidFill>
              </a:ln>
              <a:effectLst/>
            </c:spPr>
            <c:extLst>
              <c:ext xmlns:c16="http://schemas.microsoft.com/office/drawing/2014/chart" uri="{C3380CC4-5D6E-409C-BE32-E72D297353CC}">
                <c16:uniqueId val="{00000009-15CD-485E-95A0-A176D0866338}"/>
              </c:ext>
            </c:extLst>
          </c:dPt>
          <c:dPt>
            <c:idx val="5"/>
            <c:bubble3D val="0"/>
            <c:spPr>
              <a:solidFill>
                <a:schemeClr val="accent6"/>
              </a:solidFill>
              <a:ln w="19050">
                <a:solidFill>
                  <a:schemeClr val="tx1"/>
                </a:solidFill>
              </a:ln>
              <a:effectLst/>
            </c:spPr>
            <c:extLst>
              <c:ext xmlns:c16="http://schemas.microsoft.com/office/drawing/2014/chart" uri="{C3380CC4-5D6E-409C-BE32-E72D297353CC}">
                <c16:uniqueId val="{0000000B-15CD-485E-95A0-A176D0866338}"/>
              </c:ext>
            </c:extLst>
          </c:dPt>
          <c:cat>
            <c:strRef>
              <c:f>CHN!$S$9:$S$14</c:f>
              <c:strCache>
                <c:ptCount val="4"/>
                <c:pt idx="0">
                  <c:v>77</c:v>
                </c:pt>
                <c:pt idx="1">
                  <c:v>112</c:v>
                </c:pt>
                <c:pt idx="2">
                  <c:v>24</c:v>
                </c:pt>
                <c:pt idx="3">
                  <c:v>Others</c:v>
                </c:pt>
              </c:strCache>
            </c:strRef>
          </c:cat>
          <c:val>
            <c:numRef>
              <c:f>CHN!$T$9:$T$14</c:f>
              <c:numCache>
                <c:formatCode>0%</c:formatCode>
                <c:ptCount val="6"/>
                <c:pt idx="0">
                  <c:v>0.48515580265435176</c:v>
                </c:pt>
                <c:pt idx="1">
                  <c:v>6.3285247905477654E-2</c:v>
                </c:pt>
                <c:pt idx="2">
                  <c:v>5.6139835663265455E-2</c:v>
                </c:pt>
                <c:pt idx="3">
                  <c:v>0.39541911377690508</c:v>
                </c:pt>
              </c:numCache>
            </c:numRef>
          </c:val>
          <c:extLst>
            <c:ext xmlns:c16="http://schemas.microsoft.com/office/drawing/2014/chart" uri="{C3380CC4-5D6E-409C-BE32-E72D297353CC}">
              <c16:uniqueId val="{0000000C-15CD-485E-95A0-A176D086633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CHN!$Q$1</c:f>
              <c:strCache>
                <c:ptCount val="1"/>
                <c:pt idx="0">
                  <c:v>Pig iron</c:v>
                </c:pt>
              </c:strCache>
            </c:strRef>
          </c:tx>
          <c:spPr>
            <a:ln>
              <a:solidFill>
                <a:schemeClr val="tx1"/>
              </a:solidFill>
            </a:ln>
          </c:spPr>
          <c:dPt>
            <c:idx val="0"/>
            <c:bubble3D val="0"/>
            <c:spPr>
              <a:solidFill>
                <a:schemeClr val="accent4"/>
              </a:solidFill>
              <a:ln w="19050">
                <a:solidFill>
                  <a:schemeClr val="tx1"/>
                </a:solidFill>
              </a:ln>
              <a:effectLst/>
            </c:spPr>
            <c:extLst>
              <c:ext xmlns:c16="http://schemas.microsoft.com/office/drawing/2014/chart" uri="{C3380CC4-5D6E-409C-BE32-E72D297353CC}">
                <c16:uniqueId val="{00000001-C460-44EA-A148-F831730BEE6E}"/>
              </c:ext>
            </c:extLst>
          </c:dPt>
          <c:dPt>
            <c:idx val="1"/>
            <c:bubble3D val="0"/>
            <c:spPr>
              <a:solidFill>
                <a:schemeClr val="accent2"/>
              </a:solidFill>
              <a:ln w="19050">
                <a:solidFill>
                  <a:schemeClr val="tx1"/>
                </a:solidFill>
              </a:ln>
              <a:effectLst/>
            </c:spPr>
            <c:extLst>
              <c:ext xmlns:c16="http://schemas.microsoft.com/office/drawing/2014/chart" uri="{C3380CC4-5D6E-409C-BE32-E72D297353CC}">
                <c16:uniqueId val="{00000003-C460-44EA-A148-F831730BEE6E}"/>
              </c:ext>
            </c:extLst>
          </c:dPt>
          <c:dPt>
            <c:idx val="2"/>
            <c:bubble3D val="0"/>
            <c:spPr>
              <a:solidFill>
                <a:srgbClr val="C00000"/>
              </a:solidFill>
              <a:ln w="19050">
                <a:solidFill>
                  <a:schemeClr val="tx1"/>
                </a:solidFill>
              </a:ln>
              <a:effectLst/>
            </c:spPr>
            <c:extLst>
              <c:ext xmlns:c16="http://schemas.microsoft.com/office/drawing/2014/chart" uri="{C3380CC4-5D6E-409C-BE32-E72D297353CC}">
                <c16:uniqueId val="{00000005-C460-44EA-A148-F831730BEE6E}"/>
              </c:ext>
            </c:extLst>
          </c:dPt>
          <c:dPt>
            <c:idx val="3"/>
            <c:bubble3D val="0"/>
            <c:spPr>
              <a:solidFill>
                <a:schemeClr val="bg1">
                  <a:lumMod val="85000"/>
                </a:schemeClr>
              </a:solidFill>
              <a:ln w="19050">
                <a:solidFill>
                  <a:schemeClr val="tx1"/>
                </a:solidFill>
              </a:ln>
              <a:effectLst/>
            </c:spPr>
            <c:extLst>
              <c:ext xmlns:c16="http://schemas.microsoft.com/office/drawing/2014/chart" uri="{C3380CC4-5D6E-409C-BE32-E72D297353CC}">
                <c16:uniqueId val="{00000007-C460-44EA-A148-F831730BEE6E}"/>
              </c:ext>
            </c:extLst>
          </c:dPt>
          <c:dPt>
            <c:idx val="4"/>
            <c:bubble3D val="0"/>
            <c:spPr>
              <a:solidFill>
                <a:srgbClr val="FFC000"/>
              </a:solidFill>
              <a:ln w="19050">
                <a:solidFill>
                  <a:schemeClr val="tx1"/>
                </a:solidFill>
              </a:ln>
              <a:effectLst/>
            </c:spPr>
            <c:extLst>
              <c:ext xmlns:c16="http://schemas.microsoft.com/office/drawing/2014/chart" uri="{C3380CC4-5D6E-409C-BE32-E72D297353CC}">
                <c16:uniqueId val="{00000009-C460-44EA-A148-F831730BEE6E}"/>
              </c:ext>
            </c:extLst>
          </c:dPt>
          <c:dPt>
            <c:idx val="5"/>
            <c:bubble3D val="0"/>
            <c:spPr>
              <a:solidFill>
                <a:schemeClr val="accent6"/>
              </a:solidFill>
              <a:ln w="19050">
                <a:solidFill>
                  <a:schemeClr val="tx1"/>
                </a:solidFill>
              </a:ln>
              <a:effectLst/>
            </c:spPr>
            <c:extLst>
              <c:ext xmlns:c16="http://schemas.microsoft.com/office/drawing/2014/chart" uri="{C3380CC4-5D6E-409C-BE32-E72D297353CC}">
                <c16:uniqueId val="{0000000B-C460-44EA-A148-F831730BEE6E}"/>
              </c:ext>
            </c:extLst>
          </c:dPt>
          <c:dPt>
            <c:idx val="6"/>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D-C460-44EA-A148-F831730BEE6E}"/>
              </c:ext>
            </c:extLst>
          </c:dPt>
          <c:cat>
            <c:strRef>
              <c:f>CHN!$P$2:$P$8</c:f>
              <c:strCache>
                <c:ptCount val="4"/>
                <c:pt idx="0">
                  <c:v>28</c:v>
                </c:pt>
                <c:pt idx="1">
                  <c:v>62</c:v>
                </c:pt>
                <c:pt idx="2">
                  <c:v>24</c:v>
                </c:pt>
                <c:pt idx="3">
                  <c:v>Others</c:v>
                </c:pt>
              </c:strCache>
            </c:strRef>
          </c:cat>
          <c:val>
            <c:numRef>
              <c:f>CHN!$Q$2:$Q$8</c:f>
              <c:numCache>
                <c:formatCode>#,##0_);[Red]\(#,##0\)</c:formatCode>
                <c:ptCount val="7"/>
                <c:pt idx="0">
                  <c:v>245865563.737158</c:v>
                </c:pt>
                <c:pt idx="1">
                  <c:v>79301252.801157907</c:v>
                </c:pt>
                <c:pt idx="2">
                  <c:v>16776964.681977499</c:v>
                </c:pt>
                <c:pt idx="3">
                  <c:v>88982649.163767993</c:v>
                </c:pt>
              </c:numCache>
            </c:numRef>
          </c:val>
          <c:extLst>
            <c:ext xmlns:c16="http://schemas.microsoft.com/office/drawing/2014/chart" uri="{C3380CC4-5D6E-409C-BE32-E72D297353CC}">
              <c16:uniqueId val="{0000000E-C460-44EA-A148-F831730BEE6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IND!$W$7</c:f>
              <c:strCache>
                <c:ptCount val="1"/>
                <c:pt idx="0">
                  <c:v>EAF</c:v>
                </c:pt>
              </c:strCache>
            </c:strRef>
          </c:tx>
          <c:spPr>
            <a:ln>
              <a:solidFill>
                <a:schemeClr val="tx1"/>
              </a:solidFill>
            </a:ln>
          </c:spPr>
          <c:dPt>
            <c:idx val="0"/>
            <c:bubble3D val="0"/>
            <c:spPr>
              <a:solidFill>
                <a:schemeClr val="accent2">
                  <a:lumMod val="50000"/>
                </a:schemeClr>
              </a:solidFill>
              <a:ln w="19050">
                <a:solidFill>
                  <a:schemeClr val="tx1"/>
                </a:solidFill>
              </a:ln>
              <a:effectLst/>
            </c:spPr>
            <c:extLst>
              <c:ext xmlns:c16="http://schemas.microsoft.com/office/drawing/2014/chart" uri="{C3380CC4-5D6E-409C-BE32-E72D297353CC}">
                <c16:uniqueId val="{00000001-1006-4D93-83AA-BA7650EF5FF7}"/>
              </c:ext>
            </c:extLst>
          </c:dPt>
          <c:dPt>
            <c:idx val="1"/>
            <c:bubble3D val="0"/>
            <c:spPr>
              <a:solidFill>
                <a:schemeClr val="accent6">
                  <a:lumMod val="50000"/>
                </a:schemeClr>
              </a:solidFill>
              <a:ln w="19050">
                <a:solidFill>
                  <a:schemeClr val="tx1"/>
                </a:solidFill>
              </a:ln>
              <a:effectLst/>
            </c:spPr>
            <c:extLst>
              <c:ext xmlns:c16="http://schemas.microsoft.com/office/drawing/2014/chart" uri="{C3380CC4-5D6E-409C-BE32-E72D297353CC}">
                <c16:uniqueId val="{00000003-1006-4D93-83AA-BA7650EF5FF7}"/>
              </c:ext>
            </c:extLst>
          </c:dPt>
          <c:dPt>
            <c:idx val="2"/>
            <c:bubble3D val="0"/>
            <c:spPr>
              <a:solidFill>
                <a:srgbClr val="C00000"/>
              </a:solidFill>
              <a:ln w="19050">
                <a:solidFill>
                  <a:schemeClr val="tx1"/>
                </a:solidFill>
              </a:ln>
              <a:effectLst/>
            </c:spPr>
            <c:extLst>
              <c:ext xmlns:c16="http://schemas.microsoft.com/office/drawing/2014/chart" uri="{C3380CC4-5D6E-409C-BE32-E72D297353CC}">
                <c16:uniqueId val="{00000005-1006-4D93-83AA-BA7650EF5FF7}"/>
              </c:ext>
            </c:extLst>
          </c:dPt>
          <c:dPt>
            <c:idx val="3"/>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7-1006-4D93-83AA-BA7650EF5FF7}"/>
              </c:ext>
            </c:extLst>
          </c:dPt>
          <c:cat>
            <c:strRef>
              <c:f>IND!$V$8:$V$11</c:f>
              <c:strCache>
                <c:ptCount val="4"/>
                <c:pt idx="0">
                  <c:v>37</c:v>
                </c:pt>
                <c:pt idx="1">
                  <c:v>100</c:v>
                </c:pt>
                <c:pt idx="2">
                  <c:v>24</c:v>
                </c:pt>
                <c:pt idx="3">
                  <c:v>Others</c:v>
                </c:pt>
              </c:strCache>
            </c:strRef>
          </c:cat>
          <c:val>
            <c:numRef>
              <c:f>IND!$W$8:$W$11</c:f>
              <c:numCache>
                <c:formatCode>0%</c:formatCode>
                <c:ptCount val="4"/>
                <c:pt idx="0">
                  <c:v>0.16539035293042181</c:v>
                </c:pt>
                <c:pt idx="1">
                  <c:v>0.1433848598963644</c:v>
                </c:pt>
                <c:pt idx="2">
                  <c:v>9.1008032248615769E-2</c:v>
                </c:pt>
                <c:pt idx="3">
                  <c:v>0.60021675492459814</c:v>
                </c:pt>
              </c:numCache>
            </c:numRef>
          </c:val>
          <c:extLst>
            <c:ext xmlns:c16="http://schemas.microsoft.com/office/drawing/2014/chart" uri="{C3380CC4-5D6E-409C-BE32-E72D297353CC}">
              <c16:uniqueId val="{00000008-1006-4D93-83AA-BA7650EF5FF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solidFill>
                <a:schemeClr val="tx1"/>
              </a:solidFill>
            </a:ln>
          </c:spPr>
          <c:dPt>
            <c:idx val="0"/>
            <c:bubble3D val="0"/>
            <c:spPr>
              <a:solidFill>
                <a:srgbClr val="C00000"/>
              </a:solidFill>
              <a:ln w="19050">
                <a:solidFill>
                  <a:schemeClr val="tx1"/>
                </a:solidFill>
              </a:ln>
              <a:effectLst/>
            </c:spPr>
            <c:extLst>
              <c:ext xmlns:c16="http://schemas.microsoft.com/office/drawing/2014/chart" uri="{C3380CC4-5D6E-409C-BE32-E72D297353CC}">
                <c16:uniqueId val="{00000001-F0C2-49CA-A8D9-66F544A281B5}"/>
              </c:ext>
            </c:extLst>
          </c:dPt>
          <c:dPt>
            <c:idx val="1"/>
            <c:bubble3D val="0"/>
            <c:spPr>
              <a:solidFill>
                <a:srgbClr val="FFFF00"/>
              </a:solidFill>
              <a:ln w="19050">
                <a:solidFill>
                  <a:schemeClr val="tx1"/>
                </a:solidFill>
              </a:ln>
              <a:effectLst/>
            </c:spPr>
            <c:extLst>
              <c:ext xmlns:c16="http://schemas.microsoft.com/office/drawing/2014/chart" uri="{C3380CC4-5D6E-409C-BE32-E72D297353CC}">
                <c16:uniqueId val="{00000003-F0C2-49CA-A8D9-66F544A281B5}"/>
              </c:ext>
            </c:extLst>
          </c:dPt>
          <c:dPt>
            <c:idx val="2"/>
            <c:bubble3D val="0"/>
            <c:spPr>
              <a:solidFill>
                <a:schemeClr val="accent1"/>
              </a:solidFill>
              <a:ln w="19050">
                <a:solidFill>
                  <a:schemeClr val="tx1"/>
                </a:solidFill>
              </a:ln>
              <a:effectLst/>
            </c:spPr>
            <c:extLst>
              <c:ext xmlns:c16="http://schemas.microsoft.com/office/drawing/2014/chart" uri="{C3380CC4-5D6E-409C-BE32-E72D297353CC}">
                <c16:uniqueId val="{00000005-F0C2-49CA-A8D9-66F544A281B5}"/>
              </c:ext>
            </c:extLst>
          </c:dPt>
          <c:dPt>
            <c:idx val="3"/>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7-F0C2-49CA-A8D9-66F544A281B5}"/>
              </c:ext>
            </c:extLst>
          </c:dPt>
          <c:cat>
            <c:strRef>
              <c:f>CHN!$V$9:$V$12</c:f>
              <c:strCache>
                <c:ptCount val="4"/>
                <c:pt idx="0">
                  <c:v>24</c:v>
                </c:pt>
                <c:pt idx="1">
                  <c:v>93</c:v>
                </c:pt>
                <c:pt idx="2">
                  <c:v>77</c:v>
                </c:pt>
                <c:pt idx="3">
                  <c:v>Others</c:v>
                </c:pt>
              </c:strCache>
            </c:strRef>
          </c:cat>
          <c:val>
            <c:numRef>
              <c:f>CHN!$W$9:$W$12</c:f>
              <c:numCache>
                <c:formatCode>0%</c:formatCode>
                <c:ptCount val="4"/>
                <c:pt idx="0">
                  <c:v>0.3495706413714838</c:v>
                </c:pt>
                <c:pt idx="1">
                  <c:v>9.8148513643237928E-2</c:v>
                </c:pt>
                <c:pt idx="2">
                  <c:v>8.257875064481994E-2</c:v>
                </c:pt>
                <c:pt idx="3">
                  <c:v>0.46970209434045823</c:v>
                </c:pt>
              </c:numCache>
            </c:numRef>
          </c:val>
          <c:extLst>
            <c:ext xmlns:c16="http://schemas.microsoft.com/office/drawing/2014/chart" uri="{C3380CC4-5D6E-409C-BE32-E72D297353CC}">
              <c16:uniqueId val="{00000008-F0C2-49CA-A8D9-66F544A281B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JPN!$T$7</c:f>
              <c:strCache>
                <c:ptCount val="1"/>
                <c:pt idx="0">
                  <c:v>EAF</c:v>
                </c:pt>
              </c:strCache>
            </c:strRef>
          </c:tx>
          <c:spPr>
            <a:ln>
              <a:solidFill>
                <a:schemeClr val="tx1"/>
              </a:solidFill>
            </a:ln>
          </c:spPr>
          <c:dPt>
            <c:idx val="0"/>
            <c:bubble3D val="0"/>
            <c:spPr>
              <a:solidFill>
                <a:schemeClr val="accent6">
                  <a:lumMod val="50000"/>
                </a:schemeClr>
              </a:solidFill>
              <a:ln w="19050">
                <a:solidFill>
                  <a:schemeClr val="tx1"/>
                </a:solidFill>
              </a:ln>
              <a:effectLst/>
            </c:spPr>
            <c:extLst>
              <c:ext xmlns:c16="http://schemas.microsoft.com/office/drawing/2014/chart" uri="{C3380CC4-5D6E-409C-BE32-E72D297353CC}">
                <c16:uniqueId val="{00000001-92F7-41AB-A34D-E34BC8A39EDD}"/>
              </c:ext>
            </c:extLst>
          </c:dPt>
          <c:dPt>
            <c:idx val="1"/>
            <c:bubble3D val="0"/>
            <c:spPr>
              <a:solidFill>
                <a:srgbClr val="FFC000"/>
              </a:solidFill>
              <a:ln w="19050">
                <a:solidFill>
                  <a:schemeClr val="tx1"/>
                </a:solidFill>
              </a:ln>
              <a:effectLst/>
            </c:spPr>
            <c:extLst>
              <c:ext xmlns:c16="http://schemas.microsoft.com/office/drawing/2014/chart" uri="{C3380CC4-5D6E-409C-BE32-E72D297353CC}">
                <c16:uniqueId val="{00000003-92F7-41AB-A34D-E34BC8A39EDD}"/>
              </c:ext>
            </c:extLst>
          </c:dPt>
          <c:dPt>
            <c:idx val="2"/>
            <c:bubble3D val="0"/>
            <c:spPr>
              <a:solidFill>
                <a:srgbClr val="FFFF00"/>
              </a:solidFill>
              <a:ln w="19050">
                <a:solidFill>
                  <a:schemeClr val="tx1"/>
                </a:solidFill>
              </a:ln>
              <a:effectLst/>
            </c:spPr>
            <c:extLst>
              <c:ext xmlns:c16="http://schemas.microsoft.com/office/drawing/2014/chart" uri="{C3380CC4-5D6E-409C-BE32-E72D297353CC}">
                <c16:uniqueId val="{00000005-92F7-41AB-A34D-E34BC8A39EDD}"/>
              </c:ext>
            </c:extLst>
          </c:dPt>
          <c:dPt>
            <c:idx val="3"/>
            <c:bubble3D val="0"/>
            <c:spPr>
              <a:solidFill>
                <a:schemeClr val="bg1">
                  <a:lumMod val="75000"/>
                </a:schemeClr>
              </a:solidFill>
              <a:ln w="19050">
                <a:solidFill>
                  <a:schemeClr val="tx1"/>
                </a:solidFill>
              </a:ln>
              <a:effectLst/>
            </c:spPr>
            <c:extLst>
              <c:ext xmlns:c16="http://schemas.microsoft.com/office/drawing/2014/chart" uri="{C3380CC4-5D6E-409C-BE32-E72D297353CC}">
                <c16:uniqueId val="{00000007-92F7-41AB-A34D-E34BC8A39EDD}"/>
              </c:ext>
            </c:extLst>
          </c:dPt>
          <c:cat>
            <c:strRef>
              <c:f>JPN!$S$8:$S$11</c:f>
              <c:strCache>
                <c:ptCount val="4"/>
                <c:pt idx="0">
                  <c:v>100</c:v>
                </c:pt>
                <c:pt idx="1">
                  <c:v>77</c:v>
                </c:pt>
                <c:pt idx="2">
                  <c:v>93</c:v>
                </c:pt>
                <c:pt idx="3">
                  <c:v>Others</c:v>
                </c:pt>
              </c:strCache>
            </c:strRef>
          </c:cat>
          <c:val>
            <c:numRef>
              <c:f>JPN!$T$8:$T$11</c:f>
              <c:numCache>
                <c:formatCode>0%</c:formatCode>
                <c:ptCount val="4"/>
                <c:pt idx="0">
                  <c:v>0.26675564047709865</c:v>
                </c:pt>
                <c:pt idx="1">
                  <c:v>0.13909126562586782</c:v>
                </c:pt>
                <c:pt idx="2">
                  <c:v>0.11742216611110662</c:v>
                </c:pt>
                <c:pt idx="3">
                  <c:v>0.47673092778592696</c:v>
                </c:pt>
              </c:numCache>
            </c:numRef>
          </c:val>
          <c:extLst>
            <c:ext xmlns:c16="http://schemas.microsoft.com/office/drawing/2014/chart" uri="{C3380CC4-5D6E-409C-BE32-E72D297353CC}">
              <c16:uniqueId val="{00000008-92F7-41AB-A34D-E34BC8A39ED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3D50B015-FA71-C6BC-8960-098A230D5A5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877B5815-BAC8-E755-1888-B10416E54C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F590CF-F9CE-4877-A24A-460AC16FAC0D}" type="datetimeFigureOut">
              <a:rPr kumimoji="1" lang="ja-JP" altLang="en-US" smtClean="0"/>
              <a:t>2025/6/29</a:t>
            </a:fld>
            <a:endParaRPr kumimoji="1" lang="ja-JP" altLang="en-US"/>
          </a:p>
        </p:txBody>
      </p:sp>
      <p:sp>
        <p:nvSpPr>
          <p:cNvPr id="4" name="フッター プレースホルダー 3">
            <a:extLst>
              <a:ext uri="{FF2B5EF4-FFF2-40B4-BE49-F238E27FC236}">
                <a16:creationId xmlns:a16="http://schemas.microsoft.com/office/drawing/2014/main" id="{602F8C97-6E11-671E-F3A1-DE1E1D1B9C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3D145F61-B795-0784-124C-E6D7FD8CD10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62775C-0EF0-4D18-808E-B87D8D4B22E3}" type="slidenum">
              <a:rPr kumimoji="1" lang="ja-JP" altLang="en-US" smtClean="0"/>
              <a:t>‹#›</a:t>
            </a:fld>
            <a:endParaRPr kumimoji="1" lang="ja-JP" altLang="en-US"/>
          </a:p>
        </p:txBody>
      </p:sp>
    </p:spTree>
    <p:extLst>
      <p:ext uri="{BB962C8B-B14F-4D97-AF65-F5344CB8AC3E}">
        <p14:creationId xmlns:p14="http://schemas.microsoft.com/office/powerpoint/2010/main" val="11712210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BA19CF-E389-4A00-99A1-7992B1266E51}" type="datetimeFigureOut">
              <a:rPr kumimoji="1" lang="ja-JP" altLang="en-US" smtClean="0"/>
              <a:t>2025/6/29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99573F-A3BD-419E-9A73-50029259E3CA}" type="slidenum">
              <a:rPr kumimoji="1" lang="ja-JP" altLang="en-US" smtClean="0"/>
              <a:t>‹#›</a:t>
            </a:fld>
            <a:endParaRPr kumimoji="1" lang="ja-JP" altLang="en-US"/>
          </a:p>
        </p:txBody>
      </p:sp>
    </p:spTree>
    <p:extLst>
      <p:ext uri="{BB962C8B-B14F-4D97-AF65-F5344CB8AC3E}">
        <p14:creationId xmlns:p14="http://schemas.microsoft.com/office/powerpoint/2010/main" val="326030669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Good afternoon.</a:t>
            </a:r>
          </a:p>
          <a:p>
            <a:pPr algn="just"/>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ct val="150000"/>
              </a:lnSpc>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I’m Seiya Imada from Kyushu University.</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ct val="150000"/>
              </a:lnSpc>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ct val="150000"/>
              </a:lnSpc>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Today, I am here to talk about </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a:t>
            </a:r>
          </a:p>
          <a:p>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1</a:t>
            </a:fld>
            <a:endParaRPr kumimoji="1" lang="ja-JP" altLang="en-US"/>
          </a:p>
        </p:txBody>
      </p:sp>
    </p:spTree>
    <p:extLst>
      <p:ext uri="{BB962C8B-B14F-4D97-AF65-F5344CB8AC3E}">
        <p14:creationId xmlns:p14="http://schemas.microsoft.com/office/powerpoint/2010/main" val="3173200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b="0" dirty="0"/>
              <a:t>These differences affect both the environmental impact at the production stage and the structure of the supply chain.</a:t>
            </a:r>
          </a:p>
          <a:p>
            <a:br>
              <a:rPr lang="en-US" altLang="ja-JP" b="0" dirty="0"/>
            </a:br>
            <a:r>
              <a:rPr lang="en-US" altLang="ja-JP" b="0" dirty="0"/>
              <a:t>According to the World Steel Association, the average CO₂ emission intensity of BF-BOF is 2.33 t-CO₂ per ton of crude steel cast. </a:t>
            </a:r>
          </a:p>
          <a:p>
            <a:endParaRPr lang="en-US" altLang="ja-JP" b="0" dirty="0"/>
          </a:p>
          <a:p>
            <a:r>
              <a:rPr lang="en-US" altLang="ja-JP" b="0" dirty="0"/>
              <a:t>For DRI-EAF, it is 1.37, and for scrap-based EAF, it is as low as 0.68. </a:t>
            </a:r>
          </a:p>
          <a:p>
            <a:endParaRPr lang="en-US" altLang="ja-JP" b="0"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10</a:t>
            </a:fld>
            <a:endParaRPr kumimoji="1" lang="ja-JP" altLang="en-US"/>
          </a:p>
        </p:txBody>
      </p:sp>
    </p:spTree>
    <p:extLst>
      <p:ext uri="{BB962C8B-B14F-4D97-AF65-F5344CB8AC3E}">
        <p14:creationId xmlns:p14="http://schemas.microsoft.com/office/powerpoint/2010/main" val="3027112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0" dirty="0"/>
              <a:t>This shows that CO2 emission intensity vary significantly depending on the production method and raw materials used.</a:t>
            </a:r>
            <a:endParaRPr kumimoji="1" lang="en-US" altLang="ja-JP" b="0" dirty="0"/>
          </a:p>
          <a:p>
            <a:endParaRPr kumimoji="1" lang="en-US" altLang="ja-JP" b="0"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11</a:t>
            </a:fld>
            <a:endParaRPr kumimoji="1" lang="ja-JP" altLang="en-US"/>
          </a:p>
        </p:txBody>
      </p:sp>
    </p:spTree>
    <p:extLst>
      <p:ext uri="{BB962C8B-B14F-4D97-AF65-F5344CB8AC3E}">
        <p14:creationId xmlns:p14="http://schemas.microsoft.com/office/powerpoint/2010/main" val="3704552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lnSpc>
                <a:spcPct val="120000"/>
              </a:lnSpc>
            </a:pPr>
            <a:r>
              <a:rPr lang="en-US" altLang="ja-JP" sz="1200" b="0" dirty="0">
                <a:solidFill>
                  <a:srgbClr val="C00000"/>
                </a:solidFill>
                <a:latin typeface="Arial" panose="020B0604020202020204" pitchFamily="34" charset="0"/>
                <a:cs typeface="Arial" panose="020B0604020202020204" pitchFamily="34" charset="0"/>
              </a:rPr>
              <a:t>Therefore,  existing MRIO models overlook these differences and may produce inaccurate estimates, such as overestimating or underestimating emissions from the iron and steel sector.</a:t>
            </a:r>
          </a:p>
          <a:p>
            <a:pPr algn="just">
              <a:lnSpc>
                <a:spcPct val="120000"/>
              </a:lnSpc>
            </a:pPr>
            <a:endParaRPr lang="en-US" altLang="ja-JP" sz="1200" b="0" dirty="0">
              <a:solidFill>
                <a:srgbClr val="C00000"/>
              </a:solidFill>
              <a:latin typeface="Arial" panose="020B0604020202020204" pitchFamily="34" charset="0"/>
              <a:cs typeface="Arial" panose="020B0604020202020204" pitchFamily="34" charset="0"/>
            </a:endParaRPr>
          </a:p>
          <a:p>
            <a:pPr algn="just">
              <a:lnSpc>
                <a:spcPct val="120000"/>
              </a:lnSpc>
            </a:pPr>
            <a:r>
              <a:rPr lang="en-US" altLang="ja-JP" dirty="0"/>
              <a:t>The novelty of this study lies in its disaggregation of the basic iron sector in the GLORIA MRIO database for six major countries—China, India, Japan, South Korea, Russia, and the United States—into four subsectors: pig iron, converter, EAF, and finished steel products.</a:t>
            </a:r>
            <a:endParaRPr lang="ja-JP" altLang="en-US" sz="1200" b="0" dirty="0">
              <a:solidFill>
                <a:srgbClr val="C00000"/>
              </a:solidFill>
              <a:latin typeface="Arial" panose="020B0604020202020204" pitchFamily="34" charset="0"/>
              <a:cs typeface="Arial" panose="020B0604020202020204" pitchFamily="34" charset="0"/>
            </a:endParaRPr>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12</a:t>
            </a:fld>
            <a:endParaRPr kumimoji="1" lang="ja-JP" altLang="en-US"/>
          </a:p>
        </p:txBody>
      </p:sp>
    </p:spTree>
    <p:extLst>
      <p:ext uri="{BB962C8B-B14F-4D97-AF65-F5344CB8AC3E}">
        <p14:creationId xmlns:p14="http://schemas.microsoft.com/office/powerpoint/2010/main" val="2503910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This study disaggregates the Basic Iron sector, which includes everything from crude steel to finished steel products, into four categories: pig iron, converter, EAF, and steel products.</a:t>
            </a:r>
          </a:p>
          <a:p>
            <a:endParaRPr kumimoji="1" lang="en-US" altLang="ja-JP" dirty="0"/>
          </a:p>
          <a:p>
            <a:r>
              <a:rPr kumimoji="1" lang="en-US" altLang="ja-JP" dirty="0"/>
              <a:t>And</a:t>
            </a:r>
            <a:r>
              <a:rPr kumimoji="1" lang="ja-JP" altLang="en-US" dirty="0"/>
              <a:t> </a:t>
            </a:r>
            <a:r>
              <a:rPr kumimoji="1" lang="en-US" altLang="ja-JP" dirty="0"/>
              <a:t>this is tree diagram of basic iron sector disaggregation.</a:t>
            </a: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13</a:t>
            </a:fld>
            <a:endParaRPr kumimoji="1" lang="ja-JP" altLang="en-US"/>
          </a:p>
        </p:txBody>
      </p:sp>
    </p:spTree>
    <p:extLst>
      <p:ext uri="{BB962C8B-B14F-4D97-AF65-F5344CB8AC3E}">
        <p14:creationId xmlns:p14="http://schemas.microsoft.com/office/powerpoint/2010/main" val="3080525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Here is the tree diagram, using the intermediate input vector of China’s Basic Iron sector as an example.</a:t>
            </a:r>
          </a:p>
          <a:p>
            <a:endParaRPr lang="en-US" altLang="ja-JP" dirty="0"/>
          </a:p>
          <a:p>
            <a:r>
              <a:rPr lang="en-US" altLang="ja-JP" dirty="0"/>
              <a:t>I'll briefly explain each part of the disaggregation.</a:t>
            </a:r>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14</a:t>
            </a:fld>
            <a:endParaRPr kumimoji="1" lang="ja-JP" altLang="en-US"/>
          </a:p>
        </p:txBody>
      </p:sp>
    </p:spTree>
    <p:extLst>
      <p:ext uri="{BB962C8B-B14F-4D97-AF65-F5344CB8AC3E}">
        <p14:creationId xmlns:p14="http://schemas.microsoft.com/office/powerpoint/2010/main" val="588825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800" dirty="0"/>
              <a:t>First, I explain the disaggregation of Basic Iron into crude steel and steel products.</a:t>
            </a:r>
            <a:br>
              <a:rPr lang="en-US" altLang="ja-JP" sz="1800" dirty="0">
                <a:latin typeface="Arial" panose="020B0604020202020204" pitchFamily="34" charset="0"/>
                <a:cs typeface="Arial" panose="020B0604020202020204" pitchFamily="34" charset="0"/>
              </a:rPr>
            </a:br>
            <a:br>
              <a:rPr lang="en-US" altLang="ja-JP" sz="1800" dirty="0">
                <a:latin typeface="Arial" panose="020B0604020202020204" pitchFamily="34" charset="0"/>
                <a:cs typeface="Arial" panose="020B0604020202020204" pitchFamily="34" charset="0"/>
              </a:rPr>
            </a:br>
            <a:r>
              <a:rPr lang="en-US" altLang="ja-JP" sz="1800" dirty="0">
                <a:latin typeface="Arial" panose="020B0604020202020204" pitchFamily="34" charset="0"/>
                <a:cs typeface="Arial" panose="020B0604020202020204" pitchFamily="34" charset="0"/>
              </a:rPr>
              <a:t>In Japan’s IO table,  the steel sector is disaggregated into pig iron, converter, EAF, and steel products.</a:t>
            </a:r>
            <a:endParaRPr lang="ja-JP" altLang="en-US" sz="1800" dirty="0">
              <a:latin typeface="Arial" panose="020B0604020202020204" pitchFamily="34" charset="0"/>
              <a:cs typeface="Arial" panose="020B0604020202020204" pitchFamily="34" charset="0"/>
            </a:endParaRPr>
          </a:p>
          <a:p>
            <a:endParaRPr lang="en-US" altLang="ja-JP" sz="1800" dirty="0">
              <a:effectLst/>
              <a:latin typeface="Cambria" panose="02040503050406030204" pitchFamily="18" charset="0"/>
              <a:ea typeface="ＭＳ 明朝" panose="02020609040205080304" pitchFamily="17"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dirty="0">
                <a:effectLst/>
                <a:latin typeface="Cambria" panose="02040503050406030204" pitchFamily="18" charset="0"/>
                <a:ea typeface="ＭＳ 明朝" panose="02020609040205080304" pitchFamily="17" charset="-128"/>
                <a:cs typeface="Times New Roman" panose="02020603050405020304" pitchFamily="18" charset="0"/>
              </a:rPr>
              <a:t>Therefore,</a:t>
            </a:r>
            <a:r>
              <a:rPr lang="en-US" altLang="ja-JP" sz="1800" dirty="0">
                <a:latin typeface="Arial" panose="020B0604020202020204" pitchFamily="34" charset="0"/>
                <a:cs typeface="Arial" panose="020B0604020202020204" pitchFamily="34" charset="0"/>
              </a:rPr>
              <a:t> we used Japan’s IO table as detailed technical data for the steel sector to </a:t>
            </a:r>
            <a:r>
              <a:rPr lang="en-US" altLang="ja-JP" sz="1800" dirty="0">
                <a:effectLst/>
                <a:latin typeface="Cambria" panose="02040503050406030204" pitchFamily="18" charset="0"/>
                <a:ea typeface="ＭＳ 明朝" panose="02020609040205080304" pitchFamily="17" charset="-128"/>
                <a:cs typeface="Times New Roman" panose="02020603050405020304" pitchFamily="18" charset="0"/>
              </a:rPr>
              <a:t>support this disaggregation. </a:t>
            </a:r>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15</a:t>
            </a:fld>
            <a:endParaRPr kumimoji="1" lang="ja-JP" altLang="en-US"/>
          </a:p>
        </p:txBody>
      </p:sp>
    </p:spTree>
    <p:extLst>
      <p:ext uri="{BB962C8B-B14F-4D97-AF65-F5344CB8AC3E}">
        <p14:creationId xmlns:p14="http://schemas.microsoft.com/office/powerpoint/2010/main" val="2538607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Next, I explain the disaggregation of crude steel into BF-BOF and EAF.</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effectLst/>
                <a:latin typeface="Arial" panose="020B0604020202020204" pitchFamily="34" charset="0"/>
                <a:ea typeface="ＭＳ 明朝" panose="02020609040205080304" pitchFamily="17" charset="-128"/>
                <a:cs typeface="Arial" panose="020B0604020202020204" pitchFamily="34" charset="0"/>
              </a:rPr>
              <a:t>We multiply each country’s BF-BOF and EAF production ratios by the value of crude steel intermediate input.</a:t>
            </a:r>
            <a:endParaRPr lang="ja-JP" altLang="en-US" sz="1200" dirty="0">
              <a:latin typeface="Arial" panose="020B0604020202020204" pitchFamily="34" charset="0"/>
              <a:cs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16</a:t>
            </a:fld>
            <a:endParaRPr kumimoji="1" lang="ja-JP" altLang="en-US"/>
          </a:p>
        </p:txBody>
      </p:sp>
    </p:spTree>
    <p:extLst>
      <p:ext uri="{BB962C8B-B14F-4D97-AF65-F5344CB8AC3E}">
        <p14:creationId xmlns:p14="http://schemas.microsoft.com/office/powerpoint/2010/main" val="1909199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Next, I explain the disaggregation of BF-BOF into pig iron and converter.</a:t>
            </a:r>
          </a:p>
          <a:p>
            <a:endParaRPr lang="en-US" altLang="ja-JP" dirty="0"/>
          </a:p>
          <a:p>
            <a:r>
              <a:rPr lang="en-US" altLang="ja-JP" dirty="0"/>
              <a:t>We could not find detailed, country-specific input data for pig iron and converter sectors.</a:t>
            </a:r>
          </a:p>
          <a:p>
            <a:endParaRPr lang="en-US" altLang="ja-JP" dirty="0"/>
          </a:p>
          <a:p>
            <a:r>
              <a:rPr lang="en-US" altLang="ja-JP" dirty="0"/>
              <a:t>So, similar to how we disaggregated crude steel and finished steel products, we used Japan’s input–output table, where the steel sector is already divided into pig iron and converter.</a:t>
            </a:r>
          </a:p>
          <a:p>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17</a:t>
            </a:fld>
            <a:endParaRPr kumimoji="1" lang="ja-JP" altLang="en-US"/>
          </a:p>
        </p:txBody>
      </p:sp>
    </p:spTree>
    <p:extLst>
      <p:ext uri="{BB962C8B-B14F-4D97-AF65-F5344CB8AC3E}">
        <p14:creationId xmlns:p14="http://schemas.microsoft.com/office/powerpoint/2010/main" val="3270063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From here, I will explain the breakdown of the intermediate input structure of the Basic Iron sector.</a:t>
            </a:r>
            <a:br>
              <a:rPr lang="en-US" altLang="ja-JP" dirty="0"/>
            </a:br>
            <a:endParaRPr lang="en-US" altLang="ja-JP" dirty="0"/>
          </a:p>
          <a:p>
            <a:r>
              <a:rPr lang="en-US" altLang="ja-JP" dirty="0"/>
              <a:t>The overall structure of the disaggregation is shown here.</a:t>
            </a:r>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18</a:t>
            </a:fld>
            <a:endParaRPr kumimoji="1" lang="ja-JP" altLang="en-US"/>
          </a:p>
        </p:txBody>
      </p:sp>
    </p:spTree>
    <p:extLst>
      <p:ext uri="{BB962C8B-B14F-4D97-AF65-F5344CB8AC3E}">
        <p14:creationId xmlns:p14="http://schemas.microsoft.com/office/powerpoint/2010/main" val="2360321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Just like in the row direction, we disaggregate Basic Iron into crude steel and steel products.</a:t>
            </a:r>
          </a:p>
          <a:p>
            <a:endParaRPr kumimoji="1" lang="en-US" altLang="ja-JP" dirty="0"/>
          </a:p>
          <a:p>
            <a:pPr algn="just"/>
            <a:r>
              <a:rPr lang="en-US" altLang="ja-JP" sz="1200" dirty="0">
                <a:latin typeface="Arial" panose="020B0604020202020204" pitchFamily="34" charset="0"/>
                <a:cs typeface="Arial" panose="020B0604020202020204" pitchFamily="34" charset="0"/>
              </a:rPr>
              <a:t>Here as well, we use Japan’s input–output table as detailed technical data for the steel sector.</a:t>
            </a: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19</a:t>
            </a:fld>
            <a:endParaRPr kumimoji="1" lang="ja-JP" altLang="en-US"/>
          </a:p>
        </p:txBody>
      </p:sp>
    </p:spTree>
    <p:extLst>
      <p:ext uri="{BB962C8B-B14F-4D97-AF65-F5344CB8AC3E}">
        <p14:creationId xmlns:p14="http://schemas.microsoft.com/office/powerpoint/2010/main" val="2641718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So, let me begin my presentation with the introduction.</a:t>
            </a:r>
            <a:endParaRPr kumimoji="1" lang="en-US" altLang="ja-JP" dirty="0"/>
          </a:p>
          <a:p>
            <a:endParaRPr kumimoji="1" lang="en-US" altLang="ja-JP" dirty="0"/>
          </a:p>
          <a:p>
            <a:r>
              <a:rPr kumimoji="1" lang="en-US" altLang="ja-JP" dirty="0"/>
              <a:t>World Steel Association reported that global steel use reached about 1.8 billion tons in 2023. </a:t>
            </a:r>
          </a:p>
          <a:p>
            <a:endParaRPr kumimoji="1" lang="en-US" altLang="ja-JP" dirty="0"/>
          </a:p>
          <a:p>
            <a:r>
              <a:rPr kumimoji="1" lang="en-US" altLang="ja-JP" dirty="0"/>
              <a:t>Of the total steel use, 52% were used in building and infrastructure, 12% were used in Automotive sector.</a:t>
            </a:r>
          </a:p>
          <a:p>
            <a:endParaRPr kumimoji="1" lang="en-US" altLang="ja-JP" dirty="0"/>
          </a:p>
          <a:p>
            <a:r>
              <a:rPr kumimoji="1" lang="en-US" altLang="ja-JP" dirty="0"/>
              <a:t>These numbers highlight the important role of the steel sector in both our society and the economies.</a:t>
            </a:r>
          </a:p>
          <a:p>
            <a:endParaRPr kumimoji="1" lang="en-US" altLang="ja-JP" dirty="0"/>
          </a:p>
          <a:p>
            <a:r>
              <a:rPr kumimoji="1" lang="en-US" altLang="ja-JP" dirty="0"/>
              <a:t>Also, around 280 million tons of the steel products were traded internationally in 2023, which was about 15% of the total steel use that year.</a:t>
            </a:r>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2</a:t>
            </a:fld>
            <a:endParaRPr kumimoji="1" lang="ja-JP" altLang="en-US"/>
          </a:p>
        </p:txBody>
      </p:sp>
    </p:spTree>
    <p:extLst>
      <p:ext uri="{BB962C8B-B14F-4D97-AF65-F5344CB8AC3E}">
        <p14:creationId xmlns:p14="http://schemas.microsoft.com/office/powerpoint/2010/main" val="3263165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Next, I explain the disaggregation of crude steel into BF-BOF and EAF.</a:t>
            </a:r>
          </a:p>
          <a:p>
            <a:endParaRPr kumimoji="1" lang="en-US" altLang="ja-JP" dirty="0"/>
          </a:p>
          <a:p>
            <a:r>
              <a:rPr lang="en-US" altLang="ja-JP" dirty="0"/>
              <a:t>In this part, we disaggregate the intermediate inputs of crude steel into BF-BOF and EAF, using country-level cost data for each process provided by </a:t>
            </a:r>
            <a:r>
              <a:rPr lang="en-US" altLang="ja-JP" dirty="0" err="1"/>
              <a:t>TransitionZero</a:t>
            </a:r>
            <a:r>
              <a:rPr lang="en-US" altLang="ja-JP" dirty="0"/>
              <a:t>.</a:t>
            </a:r>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20</a:t>
            </a:fld>
            <a:endParaRPr kumimoji="1" lang="ja-JP" altLang="en-US"/>
          </a:p>
        </p:txBody>
      </p:sp>
    </p:spTree>
    <p:extLst>
      <p:ext uri="{BB962C8B-B14F-4D97-AF65-F5344CB8AC3E}">
        <p14:creationId xmlns:p14="http://schemas.microsoft.com/office/powerpoint/2010/main" val="2308388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Finally, we disaggregate BF-BOF into pig iron and converter.</a:t>
            </a:r>
          </a:p>
          <a:p>
            <a:endParaRPr kumimoji="1" lang="en-US" altLang="ja-JP" dirty="0"/>
          </a:p>
          <a:p>
            <a:pPr algn="just"/>
            <a:r>
              <a:rPr lang="en-US" altLang="ja-JP" sz="1200" dirty="0">
                <a:latin typeface="Arial" panose="020B0604020202020204" pitchFamily="34" charset="0"/>
                <a:cs typeface="Arial" panose="020B0604020202020204" pitchFamily="34" charset="0"/>
              </a:rPr>
              <a:t>Here as well, we use Japan’s input–output table as detailed technical data for the steel sector.</a:t>
            </a: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21</a:t>
            </a:fld>
            <a:endParaRPr kumimoji="1" lang="ja-JP" altLang="en-US"/>
          </a:p>
        </p:txBody>
      </p:sp>
    </p:spTree>
    <p:extLst>
      <p:ext uri="{BB962C8B-B14F-4D97-AF65-F5344CB8AC3E}">
        <p14:creationId xmlns:p14="http://schemas.microsoft.com/office/powerpoint/2010/main" val="3730289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This study use these data to disaggregate the basic iron sector.</a:t>
            </a:r>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22</a:t>
            </a:fld>
            <a:endParaRPr kumimoji="1" lang="ja-JP" altLang="en-US"/>
          </a:p>
        </p:txBody>
      </p:sp>
    </p:spTree>
    <p:extLst>
      <p:ext uri="{BB962C8B-B14F-4D97-AF65-F5344CB8AC3E}">
        <p14:creationId xmlns:p14="http://schemas.microsoft.com/office/powerpoint/2010/main" val="650207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altLang="ja-JP" sz="2800" dirty="0"/>
              <a:t>In this presentation, due to time limitations, I focus on China’s pig iron and converter sectors.</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1" lang="en-US" altLang="ja-JP" sz="1800" dirty="0">
              <a:effectLst/>
              <a:latin typeface="Cambria" panose="02040503050406030204" pitchFamily="18" charset="0"/>
              <a:ea typeface="ＭＳ 明朝" panose="02020609040205080304" pitchFamily="17" charset="-128"/>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1" lang="en-US" altLang="ja-JP" sz="1800" dirty="0">
                <a:effectLst/>
                <a:latin typeface="Cambria" panose="02040503050406030204" pitchFamily="18" charset="0"/>
                <a:ea typeface="ＭＳ 明朝" panose="02020609040205080304" pitchFamily="17" charset="-128"/>
                <a:cs typeface="Times New Roman" panose="02020603050405020304" pitchFamily="18" charset="0"/>
              </a:rPr>
              <a:t>This graph shows the </a:t>
            </a:r>
            <a:r>
              <a:rPr lang="en-US" altLang="ja-JP" sz="1200" dirty="0">
                <a:latin typeface="Arial" panose="020B0604020202020204" pitchFamily="34" charset="0"/>
                <a:cs typeface="Arial" panose="020B0604020202020204" pitchFamily="34" charset="0"/>
              </a:rPr>
              <a:t>Top 3 intermediate goods required for pig iron production in China.</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en-US" altLang="ja-JP" sz="1200"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altLang="ja-JP" sz="1200"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rPr>
              <a:t>Light blue is iron ore, Orange is coke oven products and red is hard coal sectors.</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en-US" altLang="ja-JP" sz="1200"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altLang="ja-JP" sz="1200"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rPr>
              <a:t>This graph reveals the following three points.</a:t>
            </a:r>
            <a:endParaRPr lang="en-US" altLang="ja-JP" sz="120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lang="en-US" altLang="ja-JP" sz="1200" dirty="0">
              <a:latin typeface="Arial" panose="020B0604020202020204" pitchFamily="34" charset="0"/>
              <a:cs typeface="Arial" panose="020B0604020202020204" pitchFamily="34" charset="0"/>
            </a:endParaRPr>
          </a:p>
          <a:p>
            <a:pPr marL="285750" marR="0" lvl="0" indent="-285750" algn="just"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ja-JP"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kumimoji="0" lang="ja-JP" altLang="ja-JP" sz="1200" i="0" u="none" strike="noStrike" cap="none" normalizeH="0" baseline="0" dirty="0">
                <a:ln>
                  <a:noFill/>
                </a:ln>
                <a:solidFill>
                  <a:srgbClr val="C00000"/>
                </a:solidFill>
                <a:effectLst/>
                <a:latin typeface="Arial" panose="020B0604020202020204" pitchFamily="34" charset="0"/>
                <a:cs typeface="Arial" panose="020B0604020202020204" pitchFamily="34" charset="0"/>
              </a:rPr>
              <a:t>iron ore sector (#28) </a:t>
            </a:r>
            <a:r>
              <a:rPr kumimoji="0" lang="ja-JP"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has the highest share at </a:t>
            </a:r>
            <a:r>
              <a:rPr kumimoji="0" lang="en-US"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57 </a:t>
            </a:r>
            <a:r>
              <a:rPr kumimoji="0" lang="ja-JP"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285750" marR="0" lvl="0" indent="-285750" algn="just"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ja-JP"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This is followed by </a:t>
            </a:r>
            <a:r>
              <a:rPr kumimoji="0" lang="en-US" altLang="ja-JP" sz="1200" i="0" u="none" strike="noStrike" cap="none" normalizeH="0" baseline="0" dirty="0">
                <a:ln>
                  <a:noFill/>
                </a:ln>
                <a:solidFill>
                  <a:srgbClr val="C00000"/>
                </a:solidFill>
                <a:effectLst/>
                <a:latin typeface="Arial" panose="020B0604020202020204" pitchFamily="34" charset="0"/>
                <a:cs typeface="Arial" panose="020B0604020202020204" pitchFamily="34" charset="0"/>
              </a:rPr>
              <a:t>coke oven products </a:t>
            </a:r>
            <a:r>
              <a:rPr kumimoji="0" lang="ja-JP" altLang="ja-JP" sz="1200" i="0" u="none" strike="noStrike" cap="none" normalizeH="0" baseline="0" dirty="0">
                <a:ln>
                  <a:noFill/>
                </a:ln>
                <a:solidFill>
                  <a:srgbClr val="C00000"/>
                </a:solidFill>
                <a:effectLst/>
                <a:latin typeface="Arial" panose="020B0604020202020204" pitchFamily="34" charset="0"/>
                <a:cs typeface="Arial" panose="020B0604020202020204" pitchFamily="34" charset="0"/>
              </a:rPr>
              <a:t>sector (#</a:t>
            </a:r>
            <a:r>
              <a:rPr kumimoji="0" lang="en-US" altLang="ja-JP" sz="1200" i="0" u="none" strike="noStrike" cap="none" normalizeH="0" baseline="0" dirty="0">
                <a:ln>
                  <a:noFill/>
                </a:ln>
                <a:solidFill>
                  <a:srgbClr val="C00000"/>
                </a:solidFill>
                <a:effectLst/>
                <a:latin typeface="Arial" panose="020B0604020202020204" pitchFamily="34" charset="0"/>
                <a:cs typeface="Arial" panose="020B0604020202020204" pitchFamily="34" charset="0"/>
              </a:rPr>
              <a:t>62</a:t>
            </a:r>
            <a:r>
              <a:rPr kumimoji="0" lang="ja-JP" altLang="ja-JP" sz="1200" i="0" u="none" strike="noStrike" cap="none" normalizeH="0" baseline="0" dirty="0">
                <a:ln>
                  <a:noFill/>
                </a:ln>
                <a:solidFill>
                  <a:srgbClr val="C00000"/>
                </a:solidFill>
                <a:effectLst/>
                <a:latin typeface="Arial" panose="020B0604020202020204" pitchFamily="34" charset="0"/>
                <a:cs typeface="Arial" panose="020B0604020202020204" pitchFamily="34" charset="0"/>
              </a:rPr>
              <a:t>) </a:t>
            </a:r>
            <a:r>
              <a:rPr kumimoji="0" lang="ja-JP"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with a share of </a:t>
            </a:r>
            <a:r>
              <a:rPr kumimoji="0" lang="en-US"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18 </a:t>
            </a:r>
            <a:r>
              <a:rPr kumimoji="0" lang="ja-JP"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285750" marR="0" lvl="0" indent="-285750" algn="just"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ja-JP"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lang="en-US" altLang="ja-JP" sz="1200" dirty="0">
                <a:solidFill>
                  <a:srgbClr val="C00000"/>
                </a:solidFill>
                <a:latin typeface="Arial" panose="020B0604020202020204" pitchFamily="34" charset="0"/>
                <a:cs typeface="Arial" panose="020B0604020202020204" pitchFamily="34" charset="0"/>
              </a:rPr>
              <a:t>hard coal</a:t>
            </a:r>
            <a:r>
              <a:rPr kumimoji="0" lang="ja-JP" altLang="ja-JP" sz="1200" i="0" u="none" strike="noStrike" cap="none" normalizeH="0" baseline="0" dirty="0">
                <a:ln>
                  <a:noFill/>
                </a:ln>
                <a:solidFill>
                  <a:srgbClr val="C00000"/>
                </a:solidFill>
                <a:effectLst/>
                <a:latin typeface="Arial" panose="020B0604020202020204" pitchFamily="34" charset="0"/>
                <a:cs typeface="Arial" panose="020B0604020202020204" pitchFamily="34" charset="0"/>
              </a:rPr>
              <a:t> sector (#</a:t>
            </a:r>
            <a:r>
              <a:rPr kumimoji="0" lang="en-US" altLang="ja-JP" sz="1200" dirty="0">
                <a:solidFill>
                  <a:srgbClr val="C00000"/>
                </a:solidFill>
                <a:latin typeface="Arial" panose="020B0604020202020204" pitchFamily="34" charset="0"/>
                <a:cs typeface="Arial" panose="020B0604020202020204" pitchFamily="34" charset="0"/>
              </a:rPr>
              <a:t>24</a:t>
            </a:r>
            <a:r>
              <a:rPr kumimoji="0" lang="ja-JP" altLang="ja-JP" sz="1200" i="0" u="none" strike="noStrike" cap="none" normalizeH="0" baseline="0" dirty="0">
                <a:ln>
                  <a:noFill/>
                </a:ln>
                <a:solidFill>
                  <a:srgbClr val="C00000"/>
                </a:solidFill>
                <a:effectLst/>
                <a:latin typeface="Arial" panose="020B0604020202020204" pitchFamily="34" charset="0"/>
                <a:cs typeface="Arial" panose="020B0604020202020204" pitchFamily="34" charset="0"/>
              </a:rPr>
              <a:t>) </a:t>
            </a:r>
            <a:r>
              <a:rPr kumimoji="0" lang="ja-JP"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accounts for </a:t>
            </a:r>
            <a:r>
              <a:rPr kumimoji="0" lang="en-US"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4 </a:t>
            </a:r>
            <a:r>
              <a:rPr kumimoji="0" lang="ja-JP"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en-US" altLang="ja-JP" sz="1200" dirty="0">
              <a:latin typeface="Arial" panose="020B0604020202020204" pitchFamily="34" charset="0"/>
              <a:cs typeface="Arial" panose="020B0604020202020204" pitchFamily="34" charset="0"/>
            </a:endParaRPr>
          </a:p>
          <a:p>
            <a:pPr algn="just">
              <a:lnSpc>
                <a:spcPct val="150000"/>
              </a:lnSpc>
            </a:pPr>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23</a:t>
            </a:fld>
            <a:endParaRPr kumimoji="1" lang="ja-JP" altLang="en-US"/>
          </a:p>
        </p:txBody>
      </p:sp>
    </p:spTree>
    <p:extLst>
      <p:ext uri="{BB962C8B-B14F-4D97-AF65-F5344CB8AC3E}">
        <p14:creationId xmlns:p14="http://schemas.microsoft.com/office/powerpoint/2010/main" val="1933376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1" lang="en-US" altLang="ja-JP" sz="1800" dirty="0">
                <a:effectLst/>
                <a:latin typeface="Cambria" panose="02040503050406030204" pitchFamily="18" charset="0"/>
                <a:ea typeface="ＭＳ 明朝" panose="02020609040205080304" pitchFamily="17" charset="-128"/>
                <a:cs typeface="Times New Roman" panose="02020603050405020304" pitchFamily="18" charset="0"/>
              </a:rPr>
              <a:t>This </a:t>
            </a:r>
            <a:r>
              <a:rPr lang="en-US" altLang="ja-JP" sz="1800" dirty="0">
                <a:latin typeface="Arial" panose="020B0604020202020204" pitchFamily="34" charset="0"/>
                <a:cs typeface="Arial" panose="020B0604020202020204" pitchFamily="34" charset="0"/>
              </a:rPr>
              <a:t>graph</a:t>
            </a:r>
            <a:r>
              <a:rPr kumimoji="1" lang="en-US" altLang="ja-JP" sz="1800" dirty="0">
                <a:effectLst/>
                <a:latin typeface="Cambria" panose="02040503050406030204" pitchFamily="18" charset="0"/>
                <a:ea typeface="ＭＳ 明朝" panose="02020609040205080304" pitchFamily="17" charset="-128"/>
                <a:cs typeface="Times New Roman" panose="02020603050405020304" pitchFamily="18" charset="0"/>
              </a:rPr>
              <a:t> shows the </a:t>
            </a:r>
            <a:r>
              <a:rPr kumimoji="1" lang="en-US" altLang="ja-JP" sz="1200" dirty="0">
                <a:effectLst/>
                <a:latin typeface="Arial" panose="020B0604020202020204" pitchFamily="34" charset="0"/>
                <a:ea typeface="ＭＳ 明朝" panose="02020609040205080304" pitchFamily="17" charset="-128"/>
                <a:cs typeface="Arial" panose="020B0604020202020204" pitchFamily="34" charset="0"/>
              </a:rPr>
              <a:t>t</a:t>
            </a:r>
            <a:r>
              <a:rPr lang="en-US" altLang="ja-JP" sz="1200" dirty="0">
                <a:latin typeface="Arial" panose="020B0604020202020204" pitchFamily="34" charset="0"/>
                <a:cs typeface="Arial" panose="020B0604020202020204" pitchFamily="34" charset="0"/>
              </a:rPr>
              <a:t>op 3 intermediate goods required for converter production in China.</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en-US" altLang="ja-JP" sz="120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altLang="ja-JP" sz="1200"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rPr>
              <a:t>Blue is </a:t>
            </a:r>
            <a:r>
              <a:rPr lang="en-US" altLang="ja-JP" sz="1200" dirty="0">
                <a:latin typeface="Arial" panose="020B0604020202020204" pitchFamily="34" charset="0"/>
                <a:cs typeface="Arial" panose="020B0604020202020204" pitchFamily="34" charset="0"/>
              </a:rPr>
              <a:t>Pig iron</a:t>
            </a:r>
            <a:r>
              <a:rPr lang="en-US" altLang="ja-JP" sz="1200"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rPr>
              <a:t>, green is </a:t>
            </a:r>
            <a:r>
              <a:rPr lang="en-US" altLang="ja-JP" sz="1200" dirty="0">
                <a:latin typeface="Arial" panose="020B0604020202020204" pitchFamily="34" charset="0"/>
                <a:cs typeface="Arial" panose="020B0604020202020204" pitchFamily="34" charset="0"/>
              </a:rPr>
              <a:t>Finance and insurance </a:t>
            </a:r>
            <a:r>
              <a:rPr lang="en-US" altLang="ja-JP" sz="1200"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rPr>
              <a:t>sectors.</a:t>
            </a:r>
            <a:endParaRPr lang="en-US" altLang="ja-JP" sz="120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lang="en-US" altLang="ja-JP" sz="120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altLang="ja-JP" sz="1000" dirty="0">
                <a:latin typeface="Arial" panose="020B0604020202020204" pitchFamily="34" charset="0"/>
                <a:cs typeface="Arial" panose="020B0604020202020204" pitchFamily="34" charset="0"/>
              </a:rPr>
              <a:t>This graph shows </a:t>
            </a:r>
            <a:r>
              <a:rPr lang="en-US" altLang="ja-JP" sz="1200" dirty="0">
                <a:effectLst/>
                <a:latin typeface="Cambria" panose="02040503050406030204" pitchFamily="18" charset="0"/>
                <a:ea typeface="ＭＳ 明朝" panose="02020609040205080304" pitchFamily="17" charset="-128"/>
                <a:cs typeface="Times New Roman" panose="02020603050405020304" pitchFamily="18" charset="0"/>
              </a:rPr>
              <a:t>the pig iron sector accounting for the largest share at 49 </a:t>
            </a:r>
            <a:r>
              <a:rPr lang="ja-JP" altLang="en-US" sz="1200" dirty="0">
                <a:effectLst/>
                <a:latin typeface="Cambria" panose="02040503050406030204" pitchFamily="18" charset="0"/>
                <a:ea typeface="ＭＳ 明朝" panose="02020609040205080304" pitchFamily="17" charset="-128"/>
                <a:cs typeface="Times New Roman" panose="02020603050405020304" pitchFamily="18" charset="0"/>
              </a:rPr>
              <a:t>％</a:t>
            </a:r>
            <a:r>
              <a:rPr lang="en-US" altLang="ja-JP" sz="1200" dirty="0">
                <a:effectLst/>
                <a:latin typeface="Cambria" panose="02040503050406030204" pitchFamily="18" charset="0"/>
                <a:ea typeface="ＭＳ 明朝" panose="02020609040205080304" pitchFamily="17" charset="-128"/>
                <a:cs typeface="Times New Roman" panose="02020603050405020304" pitchFamily="18"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en-US" altLang="ja-JP" sz="1200" dirty="0">
              <a:effectLst/>
              <a:latin typeface="Cambria" panose="02040503050406030204" pitchFamily="18" charset="0"/>
              <a:ea typeface="ＭＳ 明朝" panose="02020609040205080304" pitchFamily="17" charset="-128"/>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altLang="ja-JP" sz="1000" dirty="0">
                <a:latin typeface="Arial" panose="020B0604020202020204" pitchFamily="34" charset="0"/>
                <a:ea typeface="ＭＳ Ｐゴシック" panose="020B0600070205080204" pitchFamily="50" charset="-128"/>
                <a:cs typeface="Arial" panose="020B0604020202020204" pitchFamily="34" charset="0"/>
              </a:rPr>
              <a:t>Since the converter process aims to remove impurities (</a:t>
            </a:r>
            <a:r>
              <a:rPr lang="ja-JP" altLang="en-US" b="0" i="0" dirty="0">
                <a:solidFill>
                  <a:srgbClr val="001D35"/>
                </a:solidFill>
                <a:effectLst/>
                <a:latin typeface="Arial" panose="020B0604020202020204" pitchFamily="34" charset="0"/>
              </a:rPr>
              <a:t>イムピュアリティーズ</a:t>
            </a:r>
            <a:r>
              <a:rPr lang="en-US" altLang="ja-JP" sz="1000" dirty="0">
                <a:latin typeface="Arial" panose="020B0604020202020204" pitchFamily="34" charset="0"/>
                <a:ea typeface="ＭＳ Ｐゴシック" panose="020B0600070205080204" pitchFamily="50" charset="-128"/>
                <a:cs typeface="Arial" panose="020B0604020202020204" pitchFamily="34" charset="0"/>
              </a:rPr>
              <a:t>) from pig iron, pig iron makes up most intermediate inputs in the converter sector.</a:t>
            </a:r>
          </a:p>
          <a:p>
            <a:pPr marL="0" marR="0" lvl="0" indent="0" algn="just" defTabSz="914400" rtl="0" eaLnBrk="1" fontAlgn="auto" latinLnBrk="0" hangingPunct="1">
              <a:lnSpc>
                <a:spcPct val="150000"/>
              </a:lnSpc>
              <a:spcBef>
                <a:spcPts val="0"/>
              </a:spcBef>
              <a:spcAft>
                <a:spcPts val="0"/>
              </a:spcAft>
              <a:buClrTx/>
              <a:buSzTx/>
              <a:buFontTx/>
              <a:buNone/>
              <a:tabLst/>
              <a:defRPr/>
            </a:pPr>
            <a:r>
              <a:rPr lang="ja-JP" altLang="en-US" sz="1000" dirty="0">
                <a:latin typeface="Arial" panose="020B0604020202020204" pitchFamily="34" charset="0"/>
                <a:cs typeface="Arial" panose="020B0604020202020204" pitchFamily="34" charset="0"/>
              </a:rPr>
              <a:t> </a:t>
            </a:r>
          </a:p>
          <a:p>
            <a:pPr algn="just">
              <a:lnSpc>
                <a:spcPct val="150000"/>
              </a:lnSpc>
            </a:pPr>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24</a:t>
            </a:fld>
            <a:endParaRPr kumimoji="1" lang="ja-JP" altLang="en-US"/>
          </a:p>
        </p:txBody>
      </p:sp>
    </p:spTree>
    <p:extLst>
      <p:ext uri="{BB962C8B-B14F-4D97-AF65-F5344CB8AC3E}">
        <p14:creationId xmlns:p14="http://schemas.microsoft.com/office/powerpoint/2010/main" val="584319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1" lang="en-US" altLang="ja-JP" sz="1800" dirty="0">
                <a:effectLst/>
                <a:latin typeface="Cambria" panose="02040503050406030204" pitchFamily="18" charset="0"/>
                <a:ea typeface="ＭＳ 明朝" panose="02020609040205080304" pitchFamily="17" charset="-128"/>
                <a:cs typeface="Times New Roman" panose="02020603050405020304" pitchFamily="18" charset="0"/>
              </a:rPr>
              <a:t>This </a:t>
            </a:r>
            <a:r>
              <a:rPr lang="en-US" altLang="ja-JP" sz="1800" dirty="0">
                <a:latin typeface="Arial" panose="020B0604020202020204" pitchFamily="34" charset="0"/>
                <a:cs typeface="Arial" panose="020B0604020202020204" pitchFamily="34" charset="0"/>
              </a:rPr>
              <a:t>graph</a:t>
            </a:r>
            <a:r>
              <a:rPr kumimoji="1" lang="en-US" altLang="ja-JP" sz="1800" dirty="0">
                <a:effectLst/>
                <a:latin typeface="Cambria" panose="02040503050406030204" pitchFamily="18" charset="0"/>
                <a:ea typeface="ＭＳ 明朝" panose="02020609040205080304" pitchFamily="17" charset="-128"/>
                <a:cs typeface="Times New Roman" panose="02020603050405020304" pitchFamily="18" charset="0"/>
              </a:rPr>
              <a:t> shows the </a:t>
            </a:r>
            <a:r>
              <a:rPr lang="en-US" altLang="ja-JP" sz="1200" dirty="0">
                <a:latin typeface="Arial" panose="020B0604020202020204" pitchFamily="34" charset="0"/>
                <a:cs typeface="Arial" panose="020B0604020202020204" pitchFamily="34" charset="0"/>
              </a:rPr>
              <a:t>3 intermediate goods required for basic iron production in China.</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en-US" altLang="ja-JP" sz="120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altLang="ja-JP" sz="1200"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rPr>
              <a:t>Purple is basic iron sector.</a:t>
            </a:r>
            <a:endParaRPr lang="en-US" altLang="ja-JP" sz="120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lang="en-US" altLang="ja-JP" sz="120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altLang="ja-JP" sz="1000" dirty="0">
                <a:latin typeface="Arial" panose="020B0604020202020204" pitchFamily="34" charset="0"/>
                <a:cs typeface="Arial" panose="020B0604020202020204" pitchFamily="34" charset="0"/>
              </a:rPr>
              <a:t>This graph shows that </a:t>
            </a:r>
            <a:r>
              <a:rPr kumimoji="0" lang="en-US" altLang="ja-JP" sz="1000" i="0" u="none" strike="noStrike" cap="none" normalizeH="0" baseline="0" dirty="0">
                <a:ln>
                  <a:noFill/>
                </a:ln>
                <a:solidFill>
                  <a:schemeClr val="tx1"/>
                </a:solidFill>
                <a:effectLst/>
                <a:latin typeface="Arial" panose="020B0604020202020204" pitchFamily="34" charset="0"/>
                <a:cs typeface="Arial" panose="020B0604020202020204" pitchFamily="34" charset="0"/>
              </a:rPr>
              <a:t>t</a:t>
            </a:r>
            <a:r>
              <a:rPr kumimoji="0" lang="ja-JP" altLang="ja-JP" sz="1000" i="0" u="none" strike="noStrike" cap="none" normalizeH="0" baseline="0" dirty="0">
                <a:ln>
                  <a:noFill/>
                </a:ln>
                <a:solidFill>
                  <a:schemeClr val="tx1"/>
                </a:solidFill>
                <a:effectLst/>
                <a:latin typeface="Arial" panose="020B0604020202020204" pitchFamily="34" charset="0"/>
                <a:cs typeface="Arial" panose="020B0604020202020204" pitchFamily="34" charset="0"/>
              </a:rPr>
              <a:t>he</a:t>
            </a:r>
            <a:r>
              <a:rPr kumimoji="0" lang="ja-JP" altLang="ja-JP" sz="1000" i="0" u="none" strike="noStrike" cap="none" normalizeH="0" baseline="0" dirty="0">
                <a:ln>
                  <a:noFill/>
                </a:ln>
                <a:solidFill>
                  <a:srgbClr val="C00000"/>
                </a:solidFill>
                <a:effectLst/>
                <a:latin typeface="Arial" panose="020B0604020202020204" pitchFamily="34" charset="0"/>
                <a:cs typeface="Arial" panose="020B0604020202020204" pitchFamily="34" charset="0"/>
              </a:rPr>
              <a:t> basic iron sector (#77) </a:t>
            </a:r>
            <a:r>
              <a:rPr kumimoji="0" lang="ja-JP" altLang="ja-JP" sz="100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accounts for the largest share at 2</a:t>
            </a:r>
            <a:r>
              <a:rPr kumimoji="0" lang="en-US" altLang="ja-JP" sz="1000" i="0" u="none" strike="noStrike" cap="none" normalizeH="0" baseline="0" dirty="0">
                <a:ln>
                  <a:noFill/>
                </a:ln>
                <a:solidFill>
                  <a:schemeClr val="tx1"/>
                </a:solidFill>
                <a:effectLst/>
                <a:latin typeface="Arial" panose="020B0604020202020204" pitchFamily="34" charset="0"/>
                <a:cs typeface="Arial" panose="020B0604020202020204" pitchFamily="34" charset="0"/>
              </a:rPr>
              <a:t>7 </a:t>
            </a:r>
            <a:r>
              <a:rPr kumimoji="0" lang="ja-JP" altLang="ja-JP" sz="10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0" marR="0" lvl="0" indent="0" algn="just" defTabSz="914400" rtl="0" eaLnBrk="0" fontAlgn="base" latinLnBrk="0" hangingPunct="0">
              <a:lnSpc>
                <a:spcPct val="100000"/>
              </a:lnSpc>
              <a:spcBef>
                <a:spcPct val="0"/>
              </a:spcBef>
              <a:spcAft>
                <a:spcPts val="1200"/>
              </a:spcAft>
              <a:buClrTx/>
              <a:buSzTx/>
              <a:buFont typeface="Arial" panose="020B0604020202020204" pitchFamily="34" charset="0"/>
              <a:buNone/>
              <a:tabLst/>
            </a:pPr>
            <a:endParaRPr kumimoji="0" lang="en-US" altLang="ja-JP" sz="10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ts val="1200"/>
              </a:spcAft>
              <a:buClrTx/>
              <a:buSzTx/>
              <a:buFont typeface="Arial" panose="020B0604020202020204" pitchFamily="34" charset="0"/>
              <a:buNone/>
              <a:tabLst/>
            </a:pPr>
            <a:r>
              <a:rPr kumimoji="0" lang="ja-JP" altLang="ja-JP" sz="1000" i="0" u="none" strike="noStrike" cap="none" normalizeH="0" baseline="0" dirty="0">
                <a:ln>
                  <a:noFill/>
                </a:ln>
                <a:solidFill>
                  <a:schemeClr val="tx1"/>
                </a:solidFill>
                <a:effectLst/>
                <a:latin typeface="Arial" panose="020B0604020202020204" pitchFamily="34" charset="0"/>
                <a:cs typeface="Arial" panose="020B0604020202020204" pitchFamily="34" charset="0"/>
              </a:rPr>
              <a:t>This is followed by the </a:t>
            </a:r>
            <a:r>
              <a:rPr kumimoji="0" lang="ja-JP" altLang="ja-JP" sz="1000" i="0" u="none" strike="noStrike" cap="none" normalizeH="0" baseline="0" dirty="0">
                <a:ln>
                  <a:noFill/>
                </a:ln>
                <a:solidFill>
                  <a:srgbClr val="C00000"/>
                </a:solidFill>
                <a:effectLst/>
                <a:latin typeface="Arial" panose="020B0604020202020204" pitchFamily="34" charset="0"/>
                <a:cs typeface="Arial" panose="020B0604020202020204" pitchFamily="34" charset="0"/>
              </a:rPr>
              <a:t>iron ore sector (#28) </a:t>
            </a:r>
            <a:r>
              <a:rPr kumimoji="0" lang="ja-JP" altLang="ja-JP" sz="1000" i="0" u="none" strike="noStrike" cap="none" normalizeH="0" baseline="0" dirty="0">
                <a:ln>
                  <a:noFill/>
                </a:ln>
                <a:solidFill>
                  <a:schemeClr val="tx1"/>
                </a:solidFill>
                <a:effectLst/>
                <a:latin typeface="Arial" panose="020B0604020202020204" pitchFamily="34" charset="0"/>
                <a:cs typeface="Arial" panose="020B0604020202020204" pitchFamily="34" charset="0"/>
              </a:rPr>
              <a:t>with 12</a:t>
            </a:r>
            <a:r>
              <a:rPr kumimoji="0" lang="en-US" altLang="ja-JP" sz="100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ja-JP" altLang="ja-JP" sz="10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0" marR="0" lvl="0" indent="0" algn="just" defTabSz="914400" rtl="0" eaLnBrk="0" fontAlgn="base" latinLnBrk="0" hangingPunct="0">
              <a:lnSpc>
                <a:spcPct val="100000"/>
              </a:lnSpc>
              <a:spcBef>
                <a:spcPct val="0"/>
              </a:spcBef>
              <a:spcAft>
                <a:spcPts val="1200"/>
              </a:spcAft>
              <a:buClrTx/>
              <a:buSzTx/>
              <a:buFont typeface="Arial" panose="020B0604020202020204" pitchFamily="34" charset="0"/>
              <a:buNone/>
              <a:tabLst/>
            </a:pPr>
            <a:endParaRPr kumimoji="0" lang="en-US" altLang="ja-JP" sz="10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ts val="1200"/>
              </a:spcAft>
              <a:buClrTx/>
              <a:buSzTx/>
              <a:buFont typeface="Arial" panose="020B0604020202020204" pitchFamily="34" charset="0"/>
              <a:buNone/>
              <a:tabLst/>
            </a:pPr>
            <a:r>
              <a:rPr kumimoji="0" lang="ja-JP" altLang="ja-JP" sz="10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kumimoji="0" lang="ja-JP" altLang="ja-JP" sz="1000" i="0" u="none" strike="noStrike" cap="none" normalizeH="0" baseline="0" dirty="0">
                <a:ln>
                  <a:noFill/>
                </a:ln>
                <a:solidFill>
                  <a:srgbClr val="C00000"/>
                </a:solidFill>
                <a:effectLst/>
                <a:latin typeface="Arial" panose="020B0604020202020204" pitchFamily="34" charset="0"/>
                <a:cs typeface="Arial" panose="020B0604020202020204" pitchFamily="34" charset="0"/>
              </a:rPr>
              <a:t>coke oven products sector (#62) </a:t>
            </a:r>
            <a:r>
              <a:rPr kumimoji="0" lang="ja-JP" altLang="ja-JP" sz="100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accounts for 10</a:t>
            </a:r>
            <a:r>
              <a:rPr kumimoji="0" lang="en-US" altLang="ja-JP" sz="100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ja-JP" altLang="ja-JP" sz="10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ja-JP" altLang="en-US" sz="1000" dirty="0">
              <a:latin typeface="Arial" panose="020B0604020202020204" pitchFamily="34" charset="0"/>
              <a:cs typeface="Arial" panose="020B0604020202020204" pitchFamily="34" charset="0"/>
            </a:endParaRPr>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25</a:t>
            </a:fld>
            <a:endParaRPr kumimoji="1" lang="ja-JP" altLang="en-US"/>
          </a:p>
        </p:txBody>
      </p:sp>
    </p:spTree>
    <p:extLst>
      <p:ext uri="{BB962C8B-B14F-4D97-AF65-F5344CB8AC3E}">
        <p14:creationId xmlns:p14="http://schemas.microsoft.com/office/powerpoint/2010/main" val="3991582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000" dirty="0">
                <a:latin typeface="Arial" panose="020B0604020202020204" pitchFamily="34" charset="0"/>
                <a:cs typeface="Arial" panose="020B0604020202020204" pitchFamily="34" charset="0"/>
              </a:rPr>
              <a:t>These results can be summarized as follows.</a:t>
            </a:r>
          </a:p>
          <a:p>
            <a:pPr algn="just"/>
            <a:endParaRPr lang="en-US" altLang="ja-JP" sz="1000" dirty="0">
              <a:latin typeface="Arial" panose="020B0604020202020204" pitchFamily="34" charset="0"/>
              <a:cs typeface="Arial" panose="020B0604020202020204" pitchFamily="34" charset="0"/>
            </a:endParaRPr>
          </a:p>
          <a:p>
            <a:pPr algn="just"/>
            <a:r>
              <a:rPr lang="en-US" altLang="ja-JP" sz="1000" dirty="0">
                <a:latin typeface="Arial" panose="020B0604020202020204" pitchFamily="34" charset="0"/>
                <a:cs typeface="Arial" panose="020B0604020202020204" pitchFamily="34" charset="0"/>
              </a:rPr>
              <a:t>Comparing the basic iron sector with the disaggregated pig iron and converter sectors shows that </a:t>
            </a:r>
            <a:r>
              <a:rPr lang="en-US" altLang="ja-JP" sz="1000" b="1" dirty="0">
                <a:solidFill>
                  <a:srgbClr val="C00000"/>
                </a:solidFill>
                <a:latin typeface="Arial" panose="020B0604020202020204" pitchFamily="34" charset="0"/>
                <a:cs typeface="Arial" panose="020B0604020202020204" pitchFamily="34" charset="0"/>
              </a:rPr>
              <a:t>it was unclear which steelmaking process the basic iron sector actually represented or was mainly influenced by.</a:t>
            </a:r>
            <a:endParaRPr lang="ja-JP" altLang="en-US" sz="1000" b="1" dirty="0">
              <a:solidFill>
                <a:srgbClr val="C00000"/>
              </a:solidFill>
              <a:latin typeface="Arial" panose="020B0604020202020204" pitchFamily="34" charset="0"/>
              <a:cs typeface="Arial" panose="020B0604020202020204" pitchFamily="34" charset="0"/>
            </a:endParaRPr>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26</a:t>
            </a:fld>
            <a:endParaRPr kumimoji="1" lang="ja-JP" altLang="en-US"/>
          </a:p>
        </p:txBody>
      </p:sp>
    </p:spTree>
    <p:extLst>
      <p:ext uri="{BB962C8B-B14F-4D97-AF65-F5344CB8AC3E}">
        <p14:creationId xmlns:p14="http://schemas.microsoft.com/office/powerpoint/2010/main" val="7643639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figure shows a </a:t>
            </a:r>
            <a:r>
              <a:rPr lang="en-US" altLang="ja-JP" sz="1200" dirty="0">
                <a:effectLst/>
                <a:latin typeface="Arial" panose="020B0604020202020204" pitchFamily="34" charset="0"/>
                <a:ea typeface="ＭＳ 明朝" panose="02020609040205080304" pitchFamily="17" charset="-128"/>
                <a:cs typeface="Arial" panose="020B0604020202020204" pitchFamily="34" charset="0"/>
              </a:rPr>
              <a:t>scatter plot of embodied CO₂ emission intensities for the basic iron, pig iron, converter, EAF, and steel products sectors by country.</a:t>
            </a:r>
          </a:p>
          <a:p>
            <a:endParaRPr lang="en-US" altLang="ja-JP" sz="1200" dirty="0">
              <a:effectLst/>
              <a:latin typeface="Arial" panose="020B0604020202020204" pitchFamily="34" charset="0"/>
              <a:ea typeface="ＭＳ 明朝" panose="02020609040205080304" pitchFamily="17"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rPr>
              <a:t>Gray is basic</a:t>
            </a:r>
            <a:r>
              <a:rPr lang="en-US" altLang="ja-JP" sz="1200" dirty="0">
                <a:latin typeface="Arial" panose="020B0604020202020204" pitchFamily="34" charset="0"/>
                <a:cs typeface="Arial" panose="020B0604020202020204" pitchFamily="34" charset="0"/>
              </a:rPr>
              <a:t> iron</a:t>
            </a:r>
            <a:r>
              <a:rPr lang="en-US" altLang="ja-JP" sz="1200"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rPr>
              <a:t>, red is pig iron, blue is converter, yellow is </a:t>
            </a:r>
            <a:r>
              <a:rPr lang="en-US" altLang="ja-JP" sz="1200" kern="100" dirty="0" err="1">
                <a:solidFill>
                  <a:srgbClr val="C00000"/>
                </a:solidFill>
                <a:effectLst/>
                <a:latin typeface="Arial" panose="020B0604020202020204" pitchFamily="34" charset="0"/>
                <a:ea typeface="ＭＳ 明朝" panose="02020609040205080304" pitchFamily="17" charset="-128"/>
                <a:cs typeface="Arial" panose="020B0604020202020204" pitchFamily="34" charset="0"/>
              </a:rPr>
              <a:t>eaf</a:t>
            </a:r>
            <a:r>
              <a:rPr lang="en-US" altLang="ja-JP" sz="1200"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rPr>
              <a:t> ,green is </a:t>
            </a:r>
            <a:r>
              <a:rPr lang="en-US" altLang="ja-JP" sz="1200" dirty="0">
                <a:latin typeface="Arial" panose="020B0604020202020204" pitchFamily="34" charset="0"/>
                <a:cs typeface="Arial" panose="020B0604020202020204" pitchFamily="34" charset="0"/>
              </a:rPr>
              <a:t>steel products </a:t>
            </a:r>
            <a:r>
              <a:rPr lang="en-US" altLang="ja-JP" sz="1200"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rPr>
              <a:t>sectors.</a:t>
            </a:r>
            <a:endParaRPr lang="en-US" altLang="ja-JP" sz="1200" dirty="0">
              <a:latin typeface="Arial" panose="020B0604020202020204" pitchFamily="34" charset="0"/>
              <a:cs typeface="Arial" panose="020B0604020202020204" pitchFamily="34" charset="0"/>
            </a:endParaRPr>
          </a:p>
          <a:p>
            <a:endParaRPr kumimoji="1" lang="en-US" altLang="ja-JP" sz="1200" dirty="0">
              <a:effectLst/>
              <a:latin typeface="Arial" panose="020B0604020202020204" pitchFamily="34" charset="0"/>
              <a:ea typeface="ＭＳ 明朝" panose="02020609040205080304" pitchFamily="17" charset="-128"/>
              <a:cs typeface="Arial" panose="020B0604020202020204" pitchFamily="34" charset="0"/>
            </a:endParaRPr>
          </a:p>
          <a:p>
            <a:r>
              <a:rPr kumimoji="1" lang="en-US" altLang="ja-JP" sz="1200" dirty="0">
                <a:effectLst/>
                <a:latin typeface="Arial" panose="020B0604020202020204" pitchFamily="34" charset="0"/>
                <a:ea typeface="ＭＳ 明朝" panose="02020609040205080304" pitchFamily="17" charset="-128"/>
                <a:cs typeface="Arial" panose="020B0604020202020204" pitchFamily="34" charset="0"/>
              </a:rPr>
              <a:t>This figure shows that</a:t>
            </a:r>
            <a:r>
              <a:rPr lang="en-US" altLang="ja-JP" sz="1800" dirty="0">
                <a:effectLst/>
                <a:latin typeface="Cambria" panose="02040503050406030204" pitchFamily="18" charset="0"/>
                <a:ea typeface="ＭＳ 明朝" panose="02020609040205080304" pitchFamily="17" charset="-128"/>
                <a:cs typeface="Times New Roman" panose="02020603050405020304" pitchFamily="18" charset="0"/>
              </a:rPr>
              <a:t>, in all countries except South Korea, the embodied emission intensity of the pig iron sector is higher than that of the basic iron sector.</a:t>
            </a:r>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27</a:t>
            </a:fld>
            <a:endParaRPr kumimoji="1" lang="ja-JP" altLang="en-US"/>
          </a:p>
        </p:txBody>
      </p:sp>
    </p:spTree>
    <p:extLst>
      <p:ext uri="{BB962C8B-B14F-4D97-AF65-F5344CB8AC3E}">
        <p14:creationId xmlns:p14="http://schemas.microsoft.com/office/powerpoint/2010/main" val="27123609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dirty="0">
                <a:effectLst/>
                <a:latin typeface="Cambria" panose="02040503050406030204" pitchFamily="18" charset="0"/>
                <a:ea typeface="ＭＳ 明朝" panose="02020609040205080304" pitchFamily="17" charset="-128"/>
                <a:cs typeface="Times New Roman" panose="02020603050405020304" pitchFamily="18" charset="0"/>
              </a:rPr>
              <a:t>Notably,</a:t>
            </a:r>
            <a:r>
              <a:rPr lang="en-US" altLang="ja-JP" sz="1200" dirty="0">
                <a:effectLst/>
                <a:latin typeface="Arial" panose="020B0604020202020204" pitchFamily="34" charset="0"/>
                <a:ea typeface="ＭＳ 明朝" panose="02020609040205080304" pitchFamily="17" charset="-128"/>
                <a:cs typeface="Arial" panose="020B0604020202020204" pitchFamily="34" charset="0"/>
              </a:rPr>
              <a:t> in China and India, the pig iron sectors show embodied CO</a:t>
            </a:r>
            <a:r>
              <a:rPr lang="en-US" altLang="ja-JP" sz="1200" baseline="-25000" dirty="0">
                <a:effectLst/>
                <a:latin typeface="Arial" panose="020B0604020202020204" pitchFamily="34" charset="0"/>
                <a:ea typeface="ＭＳ 明朝" panose="02020609040205080304" pitchFamily="17" charset="-128"/>
                <a:cs typeface="Arial" panose="020B0604020202020204" pitchFamily="34" charset="0"/>
              </a:rPr>
              <a:t>2</a:t>
            </a:r>
            <a:r>
              <a:rPr lang="en-US" altLang="ja-JP" sz="1200" dirty="0">
                <a:effectLst/>
                <a:latin typeface="Arial" panose="020B0604020202020204" pitchFamily="34" charset="0"/>
                <a:ea typeface="ＭＳ 明朝" panose="02020609040205080304" pitchFamily="17" charset="-128"/>
                <a:cs typeface="Arial" panose="020B0604020202020204" pitchFamily="34" charset="0"/>
              </a:rPr>
              <a:t> emission intensities that are about four times and six times higher, respectively, than those of their basic iron sectors.</a:t>
            </a:r>
            <a:endParaRPr lang="ja-JP" altLang="en-US" sz="1200" dirty="0">
              <a:latin typeface="Arial" panose="020B0604020202020204" pitchFamily="34" charset="0"/>
              <a:cs typeface="Arial" panose="020B0604020202020204" pitchFamily="34" charset="0"/>
            </a:endParaRPr>
          </a:p>
          <a:p>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effectLst/>
                <a:latin typeface="Arial" panose="020B0604020202020204" pitchFamily="34" charset="0"/>
                <a:ea typeface="ＭＳ 明朝" panose="02020609040205080304" pitchFamily="17" charset="-128"/>
                <a:cs typeface="Arial" panose="020B0604020202020204" pitchFamily="34" charset="0"/>
              </a:rPr>
              <a:t>In contrast, the embodied CO</a:t>
            </a:r>
            <a:r>
              <a:rPr lang="en-US" altLang="ja-JP" sz="1200" baseline="-25000" dirty="0">
                <a:effectLst/>
                <a:latin typeface="Arial" panose="020B0604020202020204" pitchFamily="34" charset="0"/>
                <a:ea typeface="ＭＳ 明朝" panose="02020609040205080304" pitchFamily="17" charset="-128"/>
                <a:cs typeface="Arial" panose="020B0604020202020204" pitchFamily="34" charset="0"/>
              </a:rPr>
              <a:t>2</a:t>
            </a:r>
            <a:r>
              <a:rPr lang="en-US" altLang="ja-JP" sz="1200" dirty="0">
                <a:effectLst/>
                <a:latin typeface="Arial" panose="020B0604020202020204" pitchFamily="34" charset="0"/>
                <a:ea typeface="ＭＳ 明朝" panose="02020609040205080304" pitchFamily="17" charset="-128"/>
                <a:cs typeface="Arial" panose="020B0604020202020204" pitchFamily="34" charset="0"/>
              </a:rPr>
              <a:t> emission intensity of Japan’s EAF sector is just one-fourth that of its basic iron sector.</a:t>
            </a:r>
            <a:endParaRPr lang="en-US" altLang="ja-JP" dirty="0"/>
          </a:p>
          <a:p>
            <a:endParaRPr lang="en-US" altLang="ja-JP" dirty="0"/>
          </a:p>
          <a:p>
            <a:r>
              <a:rPr lang="en-US" altLang="ja-JP" dirty="0"/>
              <a:t>Please note that in this Figure, the embodied emission intensities of Japan’s Basic Iron and Converter sectors are nearly identical, so they appear to overlap.</a:t>
            </a:r>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28</a:t>
            </a:fld>
            <a:endParaRPr kumimoji="1" lang="ja-JP" altLang="en-US"/>
          </a:p>
        </p:txBody>
      </p:sp>
    </p:spTree>
    <p:extLst>
      <p:ext uri="{BB962C8B-B14F-4D97-AF65-F5344CB8AC3E}">
        <p14:creationId xmlns:p14="http://schemas.microsoft.com/office/powerpoint/2010/main" val="3405048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lnSpc>
                <a:spcPct val="120000"/>
              </a:lnSpc>
            </a:pPr>
            <a:r>
              <a:rPr lang="en-US" altLang="ja-JP" sz="1200" dirty="0">
                <a:latin typeface="Arial" panose="020B0604020202020204" pitchFamily="34" charset="0"/>
                <a:cs typeface="Arial" panose="020B0604020202020204" pitchFamily="34" charset="0"/>
              </a:rPr>
              <a:t>These results suggest that aggregating the pig iron, converter, EAF, and steel products sectors into a single basic iron sector may introduce aggregation bias in analyses of sectoral direct and indirect CO</a:t>
            </a:r>
            <a:r>
              <a:rPr lang="en-US" altLang="ja-JP" sz="1200" baseline="-25000" dirty="0">
                <a:latin typeface="Arial" panose="020B0604020202020204" pitchFamily="34" charset="0"/>
                <a:cs typeface="Arial" panose="020B0604020202020204" pitchFamily="34" charset="0"/>
              </a:rPr>
              <a:t>2</a:t>
            </a:r>
            <a:r>
              <a:rPr lang="en-US" altLang="ja-JP" sz="1200" dirty="0">
                <a:latin typeface="Arial" panose="020B0604020202020204" pitchFamily="34" charset="0"/>
                <a:cs typeface="Arial" panose="020B0604020202020204" pitchFamily="34" charset="0"/>
              </a:rPr>
              <a:t> emission intensities within MRIO frameworks.</a:t>
            </a:r>
          </a:p>
          <a:p>
            <a:pPr algn="just">
              <a:lnSpc>
                <a:spcPct val="120000"/>
              </a:lnSpc>
            </a:pPr>
            <a:endParaRPr lang="en-US" altLang="ja-JP" sz="120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lang="en-US" altLang="ja-JP" sz="1200" dirty="0">
                <a:latin typeface="Arial" panose="020B0604020202020204" pitchFamily="34" charset="0"/>
                <a:cs typeface="Arial" panose="020B0604020202020204" pitchFamily="34" charset="0"/>
              </a:rPr>
              <a:t>Therefore, when conducting carbon footprint analyses based on the basic iron sector, careful attention should be paid to the potential influence of such bias.</a:t>
            </a:r>
          </a:p>
          <a:p>
            <a:pPr algn="just">
              <a:lnSpc>
                <a:spcPct val="120000"/>
              </a:lnSpc>
            </a:pPr>
            <a:endParaRPr lang="en-US" altLang="ja-JP" sz="1200" dirty="0">
              <a:latin typeface="Arial" panose="020B0604020202020204" pitchFamily="34" charset="0"/>
              <a:cs typeface="Arial" panose="020B0604020202020204" pitchFamily="34" charset="0"/>
            </a:endParaRPr>
          </a:p>
          <a:p>
            <a:pPr algn="just">
              <a:lnSpc>
                <a:spcPct val="120000"/>
              </a:lnSpc>
            </a:pPr>
            <a:endParaRPr lang="en-US" altLang="ja-JP" sz="1200" dirty="0">
              <a:latin typeface="Arial" panose="020B0604020202020204" pitchFamily="34" charset="0"/>
              <a:cs typeface="Arial" panose="020B0604020202020204" pitchFamily="34" charset="0"/>
            </a:endParaRPr>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29</a:t>
            </a:fld>
            <a:endParaRPr kumimoji="1" lang="ja-JP" altLang="en-US"/>
          </a:p>
        </p:txBody>
      </p:sp>
    </p:spTree>
    <p:extLst>
      <p:ext uri="{BB962C8B-B14F-4D97-AF65-F5344CB8AC3E}">
        <p14:creationId xmlns:p14="http://schemas.microsoft.com/office/powerpoint/2010/main" val="711769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The iron and steel sector plays a major role in the economy and also significantly affects the environment.</a:t>
            </a:r>
          </a:p>
          <a:p>
            <a:endParaRPr kumimoji="1" lang="en-US" altLang="ja-JP" dirty="0"/>
          </a:p>
          <a:p>
            <a:r>
              <a:rPr kumimoji="1" lang="en-US" altLang="ja-JP" dirty="0"/>
              <a:t>The direct CO2 emissions from this sector reached 2.6 billion tons in 2020, accounting for 7% of global CO2 emissions.</a:t>
            </a:r>
          </a:p>
          <a:p>
            <a:endParaRPr kumimoji="1" lang="en-US" altLang="ja-JP" dirty="0"/>
          </a:p>
          <a:p>
            <a:r>
              <a:rPr kumimoji="1" lang="en-US" altLang="ja-JP" dirty="0"/>
              <a:t>In addition to direct CO2 emissions, the iron and steel sector also </a:t>
            </a:r>
            <a:r>
              <a:rPr lang="en-US" altLang="ja-JP" dirty="0"/>
              <a:t>causes indirect emissions through domestic and international final demands, such as construction and automotive sectors.</a:t>
            </a:r>
          </a:p>
          <a:p>
            <a:endParaRPr kumimoji="1" lang="en-US" altLang="ja-JP" dirty="0"/>
          </a:p>
          <a:p>
            <a:r>
              <a:rPr kumimoji="1" lang="en-US" altLang="ja-JP" dirty="0"/>
              <a:t>According to IEA report, the iron and steel sector </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must reduce its direct emissions by 25% by 2030 in order to achieve net-zero emissions by 2050.</a:t>
            </a:r>
          </a:p>
          <a:p>
            <a:endParaRPr kumimoji="1" lang="en-US" altLang="ja-JP" sz="1200" dirty="0">
              <a:latin typeface="Arial" panose="020B0604020202020204" pitchFamily="34" charset="0"/>
              <a:ea typeface="ＭＳ Ｐゴシック" panose="020B0600070205080204" pitchFamily="50" charset="-128"/>
              <a:cs typeface="Arial" panose="020B0604020202020204" pitchFamily="34" charset="0"/>
            </a:endParaRPr>
          </a:p>
          <a:p>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Therefore, it is </a:t>
            </a:r>
            <a:r>
              <a:rPr lang="en-US" altLang="ja-JP" sz="1200" dirty="0">
                <a:latin typeface="Arial" panose="020B0604020202020204" pitchFamily="34" charset="0"/>
                <a:ea typeface="ＭＳ ゴシック" panose="020B0609070205080204" pitchFamily="49" charset="-128"/>
                <a:cs typeface="Arial" panose="020B0604020202020204" pitchFamily="34" charset="0"/>
              </a:rPr>
              <a:t>important to introduce hydrogen technology and electric furnace using renewable energy.</a:t>
            </a:r>
            <a:endParaRPr kumimoji="1" lang="en-US" altLang="ja-JP"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3</a:t>
            </a:fld>
            <a:endParaRPr kumimoji="1" lang="ja-JP" altLang="en-US"/>
          </a:p>
        </p:txBody>
      </p:sp>
    </p:spTree>
    <p:extLst>
      <p:ext uri="{BB962C8B-B14F-4D97-AF65-F5344CB8AC3E}">
        <p14:creationId xmlns:p14="http://schemas.microsoft.com/office/powerpoint/2010/main" val="3975363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latin typeface="Arial" panose="020B0604020202020204" pitchFamily="34" charset="0"/>
                <a:cs typeface="Arial" panose="020B0604020202020204" pitchFamily="34" charset="0"/>
              </a:rPr>
              <a:t>Next I talk about discussion.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Arial" panose="020B0604020202020204" pitchFamily="34" charset="0"/>
              <a:cs typeface="Arial" panose="020B0604020202020204" pitchFamily="34" charset="0"/>
            </a:endParaRPr>
          </a:p>
          <a:p>
            <a:pPr algn="just"/>
            <a:r>
              <a:rPr lang="en-US" altLang="ja-JP" sz="1200" dirty="0">
                <a:latin typeface="Arial" panose="020B0604020202020204" pitchFamily="34" charset="0"/>
                <a:cs typeface="Arial" panose="020B0604020202020204" pitchFamily="34" charset="0"/>
              </a:rPr>
              <a:t>In many countries, the EAF sector tends to have lower embodied CO</a:t>
            </a:r>
            <a:r>
              <a:rPr lang="en-US" altLang="ja-JP" sz="1200" baseline="-25000" dirty="0">
                <a:latin typeface="Arial" panose="020B0604020202020204" pitchFamily="34" charset="0"/>
                <a:cs typeface="Arial" panose="020B0604020202020204" pitchFamily="34" charset="0"/>
              </a:rPr>
              <a:t>2</a:t>
            </a:r>
            <a:r>
              <a:rPr lang="en-US" altLang="ja-JP" sz="1200" dirty="0">
                <a:latin typeface="Arial" panose="020B0604020202020204" pitchFamily="34" charset="0"/>
                <a:cs typeface="Arial" panose="020B0604020202020204" pitchFamily="34" charset="0"/>
              </a:rPr>
              <a:t> emission intensities compared to the pig iron sector, but a significant gap remains.</a:t>
            </a:r>
            <a:endParaRPr lang="ja-JP" altLang="en-US" sz="1200" dirty="0">
              <a:latin typeface="Arial" panose="020B0604020202020204" pitchFamily="34" charset="0"/>
              <a:cs typeface="Arial" panose="020B0604020202020204" pitchFamily="34" charset="0"/>
            </a:endParaRPr>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30</a:t>
            </a:fld>
            <a:endParaRPr kumimoji="1" lang="ja-JP" altLang="en-US"/>
          </a:p>
        </p:txBody>
      </p:sp>
    </p:spTree>
    <p:extLst>
      <p:ext uri="{BB962C8B-B14F-4D97-AF65-F5344CB8AC3E}">
        <p14:creationId xmlns:p14="http://schemas.microsoft.com/office/powerpoint/2010/main" val="2970265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The emission intensities of the EAF sectors in Japan, South Korea, and the United States are significantly lower, ranging from about one-third to as little as one-tenth of those in India and China.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Here, I will explain the differences in embodied CO₂ emission intensities of the EAF sectors in these countries, based on their</a:t>
            </a:r>
            <a:r>
              <a:rPr lang="ja-JP" altLang="en-US" dirty="0"/>
              <a:t> </a:t>
            </a:r>
            <a:r>
              <a:rPr lang="en-US" altLang="ja-JP" dirty="0"/>
              <a:t>intermediate input structures.</a:t>
            </a:r>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31</a:t>
            </a:fld>
            <a:endParaRPr kumimoji="1" lang="ja-JP" altLang="en-US"/>
          </a:p>
        </p:txBody>
      </p:sp>
    </p:spTree>
    <p:extLst>
      <p:ext uri="{BB962C8B-B14F-4D97-AF65-F5344CB8AC3E}">
        <p14:creationId xmlns:p14="http://schemas.microsoft.com/office/powerpoint/2010/main" val="22271247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2800" dirty="0"/>
              <a:t>The graph above shows the top three intermediate input sectors for the EAF sector in China, India, and Japan.</a:t>
            </a:r>
          </a:p>
          <a:p>
            <a:endParaRPr lang="en-US" altLang="ja-JP" sz="2800"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32</a:t>
            </a:fld>
            <a:endParaRPr kumimoji="1" lang="ja-JP" altLang="en-US"/>
          </a:p>
        </p:txBody>
      </p:sp>
    </p:spTree>
    <p:extLst>
      <p:ext uri="{BB962C8B-B14F-4D97-AF65-F5344CB8AC3E}">
        <p14:creationId xmlns:p14="http://schemas.microsoft.com/office/powerpoint/2010/main" val="10724827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altLang="ja-JP" sz="2800" dirty="0">
                <a:latin typeface="Arial" panose="020B0604020202020204" pitchFamily="34" charset="0"/>
                <a:cs typeface="Arial" panose="020B0604020202020204" pitchFamily="34" charset="0"/>
              </a:rPr>
              <a:t>In China, </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he </a:t>
            </a:r>
            <a:r>
              <a:rPr kumimoji="0" lang="en-US"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hard coal</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 sector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accounts for the largest share at </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35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0" marR="0" lvl="0" indent="0" algn="just" defTabSz="914400" rtl="0" eaLnBrk="0" fontAlgn="base" latinLnBrk="0" hangingPunct="0">
              <a:lnSpc>
                <a:spcPct val="100000"/>
              </a:lnSpc>
              <a:spcBef>
                <a:spcPct val="0"/>
              </a:spcBef>
              <a:spcAft>
                <a:spcPts val="1200"/>
              </a:spcAft>
              <a:buClrTx/>
              <a:buSzTx/>
              <a:buFont typeface="Arial" panose="020B0604020202020204" pitchFamily="34" charset="0"/>
              <a:buNone/>
              <a:tabLst/>
            </a:pPr>
            <a:endPar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ts val="1200"/>
              </a:spcAft>
              <a:buClrTx/>
              <a:buSzTx/>
              <a:buFont typeface="Arial" panose="020B0604020202020204" pitchFamily="34" charset="0"/>
              <a:buNone/>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This is followed by the </a:t>
            </a:r>
            <a:r>
              <a:rPr kumimoji="0" lang="en-US"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electric power generation </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sector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with </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10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0" marR="0" lvl="0" indent="0" algn="just" defTabSz="914400" rtl="0" eaLnBrk="0" fontAlgn="base" latinLnBrk="0" hangingPunct="0">
              <a:lnSpc>
                <a:spcPct val="100000"/>
              </a:lnSpc>
              <a:spcBef>
                <a:spcPct val="0"/>
              </a:spcBef>
              <a:spcAft>
                <a:spcPts val="1200"/>
              </a:spcAft>
              <a:buClrTx/>
              <a:buSzTx/>
              <a:buFont typeface="Arial" panose="020B0604020202020204" pitchFamily="34" charset="0"/>
              <a:buNone/>
              <a:tabLst/>
            </a:pPr>
            <a:endPar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ts val="1200"/>
              </a:spcAft>
              <a:buClrTx/>
              <a:buSzTx/>
              <a:buFont typeface="Arial" panose="020B0604020202020204" pitchFamily="34" charset="0"/>
              <a:buNone/>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kumimoji="0" lang="en-US"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pig iron</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 sector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accounts for </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8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endParaRPr lang="en-US" altLang="ja-JP" sz="2800"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33</a:t>
            </a:fld>
            <a:endParaRPr kumimoji="1" lang="ja-JP" altLang="en-US"/>
          </a:p>
        </p:txBody>
      </p:sp>
    </p:spTree>
    <p:extLst>
      <p:ext uri="{BB962C8B-B14F-4D97-AF65-F5344CB8AC3E}">
        <p14:creationId xmlns:p14="http://schemas.microsoft.com/office/powerpoint/2010/main" val="41022976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altLang="ja-JP" sz="2800" dirty="0">
                <a:latin typeface="Arial" panose="020B0604020202020204" pitchFamily="34" charset="0"/>
                <a:cs typeface="Arial" panose="020B0604020202020204" pitchFamily="34" charset="0"/>
              </a:rPr>
              <a:t>In India, </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he </a:t>
            </a:r>
            <a:r>
              <a:rPr kumimoji="0" lang="en-US"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quarrying of stone, sand and clay</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 sector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accounts for the largest share at </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17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0" marR="0" lvl="0" indent="0" algn="just" defTabSz="914400" rtl="0" eaLnBrk="0" fontAlgn="base" latinLnBrk="0" hangingPunct="0">
              <a:lnSpc>
                <a:spcPct val="100000"/>
              </a:lnSpc>
              <a:spcBef>
                <a:spcPct val="0"/>
              </a:spcBef>
              <a:spcAft>
                <a:spcPts val="1200"/>
              </a:spcAft>
              <a:buClrTx/>
              <a:buSzTx/>
              <a:buFont typeface="Arial" panose="020B0604020202020204" pitchFamily="34" charset="0"/>
              <a:buNone/>
              <a:tabLst/>
            </a:pPr>
            <a:endPar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ts val="1200"/>
              </a:spcAft>
              <a:buClrTx/>
              <a:buSzTx/>
              <a:buFont typeface="Arial" panose="020B0604020202020204" pitchFamily="34" charset="0"/>
              <a:buNone/>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This is followed by the </a:t>
            </a:r>
            <a:r>
              <a:rPr kumimoji="0" lang="en-US"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wholesale and retail trade </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sector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with </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14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0" marR="0" lvl="0" indent="0" algn="just" defTabSz="914400" rtl="0" eaLnBrk="0" fontAlgn="base" latinLnBrk="0" hangingPunct="0">
              <a:lnSpc>
                <a:spcPct val="100000"/>
              </a:lnSpc>
              <a:spcBef>
                <a:spcPct val="0"/>
              </a:spcBef>
              <a:spcAft>
                <a:spcPts val="1200"/>
              </a:spcAft>
              <a:buClrTx/>
              <a:buSzTx/>
              <a:buFont typeface="Arial" panose="020B0604020202020204" pitchFamily="34" charset="0"/>
              <a:buNone/>
              <a:tabLst/>
            </a:pPr>
            <a:endPar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ts val="1200"/>
              </a:spcAft>
              <a:buClrTx/>
              <a:buSzTx/>
              <a:buFont typeface="Arial" panose="020B0604020202020204" pitchFamily="34" charset="0"/>
              <a:buNone/>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kumimoji="0" lang="en-US"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hard coal</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 sector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accounts for </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9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endParaRPr lang="en-US" altLang="ja-JP" sz="2800"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34</a:t>
            </a:fld>
            <a:endParaRPr kumimoji="1" lang="ja-JP" altLang="en-US"/>
          </a:p>
        </p:txBody>
      </p:sp>
    </p:spTree>
    <p:extLst>
      <p:ext uri="{BB962C8B-B14F-4D97-AF65-F5344CB8AC3E}">
        <p14:creationId xmlns:p14="http://schemas.microsoft.com/office/powerpoint/2010/main" val="12220999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altLang="ja-JP" sz="2800" dirty="0">
                <a:latin typeface="Arial" panose="020B0604020202020204" pitchFamily="34" charset="0"/>
                <a:cs typeface="Arial" panose="020B0604020202020204" pitchFamily="34" charset="0"/>
              </a:rPr>
              <a:t>In Japan,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kumimoji="0" lang="en-US"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wholesale and retail trade </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sector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accounts for the largest share at </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27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0" marR="0" lvl="0" indent="0" algn="just" defTabSz="914400" rtl="0" eaLnBrk="0" fontAlgn="base" latinLnBrk="0" hangingPunct="0">
              <a:lnSpc>
                <a:spcPct val="100000"/>
              </a:lnSpc>
              <a:spcBef>
                <a:spcPct val="0"/>
              </a:spcBef>
              <a:spcAft>
                <a:spcPts val="1200"/>
              </a:spcAft>
              <a:buClrTx/>
              <a:buSzTx/>
              <a:buFont typeface="Arial" panose="020B0604020202020204" pitchFamily="34" charset="0"/>
              <a:buNone/>
              <a:tabLst/>
            </a:pPr>
            <a:endPar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ts val="1200"/>
              </a:spcAft>
              <a:buClrTx/>
              <a:buSzTx/>
              <a:buFont typeface="Arial" panose="020B0604020202020204" pitchFamily="34" charset="0"/>
              <a:buNone/>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This is followed by the </a:t>
            </a:r>
            <a:r>
              <a:rPr kumimoji="0" lang="en-US"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EAF </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sector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with </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14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0" marR="0" lvl="0" indent="0" algn="just" defTabSz="914400" rtl="0" eaLnBrk="0" fontAlgn="base" latinLnBrk="0" hangingPunct="0">
              <a:lnSpc>
                <a:spcPct val="100000"/>
              </a:lnSpc>
              <a:spcBef>
                <a:spcPct val="0"/>
              </a:spcBef>
              <a:spcAft>
                <a:spcPts val="1200"/>
              </a:spcAft>
              <a:buClrTx/>
              <a:buSzTx/>
              <a:buFont typeface="Arial" panose="020B0604020202020204" pitchFamily="34" charset="0"/>
              <a:buNone/>
              <a:tabLst/>
            </a:pPr>
            <a:endPar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ts val="1200"/>
              </a:spcAft>
              <a:buClrTx/>
              <a:buSzTx/>
              <a:buFont typeface="Arial" panose="020B0604020202020204" pitchFamily="34" charset="0"/>
              <a:buNone/>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kumimoji="0" lang="en-US"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electric power generation </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sector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accounts for </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12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endParaRPr lang="en-US" altLang="ja-JP" sz="2800"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35</a:t>
            </a:fld>
            <a:endParaRPr kumimoji="1" lang="ja-JP" altLang="en-US"/>
          </a:p>
        </p:txBody>
      </p:sp>
    </p:spTree>
    <p:extLst>
      <p:ext uri="{BB962C8B-B14F-4D97-AF65-F5344CB8AC3E}">
        <p14:creationId xmlns:p14="http://schemas.microsoft.com/office/powerpoint/2010/main" val="29157028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2800" dirty="0"/>
              <a:t>This is likely because both China and India use coal-based DRI as a major raw material in their EAF production.</a:t>
            </a:r>
          </a:p>
          <a:p>
            <a:endParaRPr lang="en-US" altLang="ja-JP" sz="2800" dirty="0"/>
          </a:p>
          <a:p>
            <a:r>
              <a:rPr lang="en-US" altLang="ja-JP" sz="2800" dirty="0"/>
              <a:t>In addition, in the case of China, pig iron is also used as a raw material, which explains the relatively large input from the pig iron sector compared to other countries.</a:t>
            </a:r>
          </a:p>
          <a:p>
            <a:endParaRPr lang="en-US" altLang="ja-JP" sz="2800" dirty="0"/>
          </a:p>
          <a:p>
            <a:r>
              <a:rPr lang="en-US" altLang="ja-JP" sz="2800" dirty="0"/>
              <a:t>On the other hand, in Japan, a large share of intermediate inputs comes from the EAF sector itself.</a:t>
            </a:r>
            <a:br>
              <a:rPr lang="en-US" altLang="ja-JP" sz="2800" dirty="0"/>
            </a:br>
            <a:endParaRPr lang="en-US" altLang="ja-JP" sz="2800" dirty="0"/>
          </a:p>
          <a:p>
            <a:r>
              <a:rPr lang="en-US" altLang="ja-JP" sz="2800" dirty="0"/>
              <a:t>This reflects the fact that Japan mainly uses steel scrap as the raw material.</a:t>
            </a:r>
          </a:p>
          <a:p>
            <a:endParaRPr lang="en-US" altLang="ja-JP" sz="2800"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36</a:t>
            </a:fld>
            <a:endParaRPr kumimoji="1" lang="ja-JP" altLang="en-US"/>
          </a:p>
        </p:txBody>
      </p:sp>
    </p:spTree>
    <p:extLst>
      <p:ext uri="{BB962C8B-B14F-4D97-AF65-F5344CB8AC3E}">
        <p14:creationId xmlns:p14="http://schemas.microsoft.com/office/powerpoint/2010/main" val="26244118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800" dirty="0">
                <a:latin typeface="Arial" panose="020B0604020202020204" pitchFamily="34" charset="0"/>
                <a:cs typeface="Arial" panose="020B0604020202020204" pitchFamily="34" charset="0"/>
              </a:rPr>
              <a:t>These differences in intermediate input structures explain why the embodied CO</a:t>
            </a:r>
            <a:r>
              <a:rPr lang="en-US" altLang="ja-JP" sz="2800" baseline="-25000" dirty="0">
                <a:latin typeface="Arial" panose="020B0604020202020204" pitchFamily="34" charset="0"/>
                <a:cs typeface="Arial" panose="020B0604020202020204" pitchFamily="34" charset="0"/>
              </a:rPr>
              <a:t>2</a:t>
            </a:r>
            <a:r>
              <a:rPr lang="en-US" altLang="ja-JP" sz="2800" dirty="0">
                <a:latin typeface="Arial" panose="020B0604020202020204" pitchFamily="34" charset="0"/>
                <a:cs typeface="Arial" panose="020B0604020202020204" pitchFamily="34" charset="0"/>
              </a:rPr>
              <a:t> emission intensities of the EAF sector vary so widely across countries, even though the same process.</a:t>
            </a:r>
          </a:p>
          <a:p>
            <a:endParaRPr lang="en-US" altLang="ja-JP" sz="2800"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37</a:t>
            </a:fld>
            <a:endParaRPr kumimoji="1" lang="ja-JP" altLang="en-US"/>
          </a:p>
        </p:txBody>
      </p:sp>
    </p:spTree>
    <p:extLst>
      <p:ext uri="{BB962C8B-B14F-4D97-AF65-F5344CB8AC3E}">
        <p14:creationId xmlns:p14="http://schemas.microsoft.com/office/powerpoint/2010/main" val="42364696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lnSpc>
                <a:spcPct val="120000"/>
              </a:lnSpc>
            </a:pPr>
            <a:r>
              <a:rPr lang="en-US" altLang="ja-JP" sz="1200" b="0" dirty="0">
                <a:solidFill>
                  <a:srgbClr val="C00000"/>
                </a:solidFill>
                <a:latin typeface="Arial" panose="020B0604020202020204" pitchFamily="34" charset="0"/>
                <a:cs typeface="Arial" panose="020B0604020202020204" pitchFamily="34" charset="0"/>
              </a:rPr>
              <a:t>Considering current conditions in China and India and the findings of this study, both governments should implement policies that not only support the development of stable steel scrap supply chains but also promote the adoption of natural gas–based DRI instead of coal-based DRI.</a:t>
            </a:r>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38</a:t>
            </a:fld>
            <a:endParaRPr kumimoji="1" lang="ja-JP" altLang="en-US"/>
          </a:p>
        </p:txBody>
      </p:sp>
    </p:spTree>
    <p:extLst>
      <p:ext uri="{BB962C8B-B14F-4D97-AF65-F5344CB8AC3E}">
        <p14:creationId xmlns:p14="http://schemas.microsoft.com/office/powerpoint/2010/main" val="36348424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lgn="just">
              <a:spcAft>
                <a:spcPts val="1800"/>
              </a:spcAft>
              <a:buFont typeface="Arial" panose="020B0604020202020204" pitchFamily="34" charset="0"/>
              <a:buNone/>
            </a:pPr>
            <a:r>
              <a:rPr lang="en-US" altLang="ja-JP" sz="1200" dirty="0">
                <a:latin typeface="Arial" panose="020B0604020202020204" pitchFamily="34" charset="0"/>
                <a:cs typeface="Arial" panose="020B0604020202020204" pitchFamily="34" charset="0"/>
              </a:rPr>
              <a:t>Finally, I talk about conclusion.</a:t>
            </a:r>
          </a:p>
          <a:p>
            <a:pPr marL="457200" indent="-457200" algn="just">
              <a:spcAft>
                <a:spcPts val="1800"/>
              </a:spcAft>
              <a:buFont typeface="Arial" panose="020B0604020202020204" pitchFamily="34" charset="0"/>
              <a:buChar char="•"/>
            </a:pPr>
            <a:r>
              <a:rPr lang="en-US" altLang="ja-JP" sz="1200" dirty="0">
                <a:latin typeface="Arial" panose="020B0604020202020204" pitchFamily="34" charset="0"/>
                <a:cs typeface="Arial" panose="020B0604020202020204" pitchFamily="34" charset="0"/>
              </a:rPr>
              <a:t>In this study, we disaggregated the basic iron sector in the GLORIA MRIO into four separate sectors: pig iron, converter, EAF, and steel products.</a:t>
            </a:r>
          </a:p>
          <a:p>
            <a:pPr marL="457200" indent="-457200" algn="just">
              <a:spcAft>
                <a:spcPts val="1800"/>
              </a:spcAft>
              <a:buFont typeface="Arial" panose="020B0604020202020204" pitchFamily="34" charset="0"/>
              <a:buChar char="•"/>
            </a:pPr>
            <a:r>
              <a:rPr lang="en-US" altLang="ja-JP" sz="1200" dirty="0">
                <a:latin typeface="Arial" panose="020B0604020202020204" pitchFamily="34" charset="0"/>
                <a:cs typeface="Arial" panose="020B0604020202020204" pitchFamily="34" charset="0"/>
              </a:rPr>
              <a:t>Our findings highlight that, without such disaggregation, it is difficult to determine which specific steelmaking process the basic iron sector actually reflects or is primarily influenced by.</a:t>
            </a:r>
          </a:p>
          <a:p>
            <a:pPr marL="457200" indent="-457200" algn="just">
              <a:spcAft>
                <a:spcPts val="1800"/>
              </a:spcAft>
              <a:buFont typeface="Arial" panose="020B0604020202020204" pitchFamily="34" charset="0"/>
              <a:buChar char="•"/>
            </a:pPr>
            <a:r>
              <a:rPr lang="en-US" altLang="ja-JP" sz="1200" dirty="0">
                <a:latin typeface="Arial" panose="020B0604020202020204" pitchFamily="34" charset="0"/>
                <a:cs typeface="Arial" panose="020B0604020202020204" pitchFamily="34" charset="0"/>
              </a:rPr>
              <a:t>We also compared the embodied CO</a:t>
            </a:r>
            <a:r>
              <a:rPr lang="en-US" altLang="ja-JP" sz="1200" baseline="-25000" dirty="0">
                <a:latin typeface="Arial" panose="020B0604020202020204" pitchFamily="34" charset="0"/>
                <a:cs typeface="Arial" panose="020B0604020202020204" pitchFamily="34" charset="0"/>
              </a:rPr>
              <a:t>2</a:t>
            </a:r>
            <a:r>
              <a:rPr lang="en-US" altLang="ja-JP" sz="1200" dirty="0">
                <a:latin typeface="Arial" panose="020B0604020202020204" pitchFamily="34" charset="0"/>
                <a:cs typeface="Arial" panose="020B0604020202020204" pitchFamily="34" charset="0"/>
              </a:rPr>
              <a:t> emission intensities of the original basic iron sector with those of each disaggregated steelmaking process.</a:t>
            </a:r>
          </a:p>
          <a:p>
            <a:pPr marL="457200" indent="-457200" algn="just">
              <a:spcAft>
                <a:spcPts val="1800"/>
              </a:spcAft>
              <a:buFont typeface="Arial" panose="020B0604020202020204" pitchFamily="34" charset="0"/>
              <a:buChar char="•"/>
            </a:pPr>
            <a:r>
              <a:rPr lang="en-US" altLang="ja-JP" sz="1200" dirty="0">
                <a:latin typeface="Arial" panose="020B0604020202020204" pitchFamily="34" charset="0"/>
                <a:cs typeface="Arial" panose="020B0604020202020204" pitchFamily="34" charset="0"/>
              </a:rPr>
              <a:t>The results indicate that aggregating all steelmaking processes into a single sector can lead to significant aggregation bias, particularly when analyzing embodied CO</a:t>
            </a:r>
            <a:r>
              <a:rPr lang="en-US" altLang="ja-JP" sz="1200" baseline="-25000" dirty="0">
                <a:latin typeface="Arial" panose="020B0604020202020204" pitchFamily="34" charset="0"/>
                <a:cs typeface="Arial" panose="020B0604020202020204" pitchFamily="34" charset="0"/>
              </a:rPr>
              <a:t>2</a:t>
            </a:r>
            <a:r>
              <a:rPr lang="en-US" altLang="ja-JP" sz="1200" dirty="0">
                <a:latin typeface="Arial" panose="020B0604020202020204" pitchFamily="34" charset="0"/>
                <a:cs typeface="Arial" panose="020B0604020202020204" pitchFamily="34" charset="0"/>
              </a:rPr>
              <a:t> emission intensities.</a:t>
            </a:r>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39</a:t>
            </a:fld>
            <a:endParaRPr kumimoji="1" lang="ja-JP" altLang="en-US"/>
          </a:p>
        </p:txBody>
      </p:sp>
    </p:spTree>
    <p:extLst>
      <p:ext uri="{BB962C8B-B14F-4D97-AF65-F5344CB8AC3E}">
        <p14:creationId xmlns:p14="http://schemas.microsoft.com/office/powerpoint/2010/main" val="3461422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Aft>
                <a:spcPts val="300"/>
              </a:spcAft>
            </a:pPr>
            <a:r>
              <a:rPr kumimoji="1" lang="en-US" altLang="ja-JP" dirty="0"/>
              <a:t>Meanwhile, </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to reduce indirect emissions, effective policies targeting CO</a:t>
            </a:r>
            <a:r>
              <a:rPr kumimoji="1" lang="en-US" altLang="ja-JP" sz="1200" baseline="-25000" dirty="0">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 reductions throughout global supply chains are crucial.</a:t>
            </a:r>
          </a:p>
          <a:p>
            <a:pPr algn="just">
              <a:spcAft>
                <a:spcPts val="300"/>
              </a:spcAft>
            </a:pPr>
            <a:endParaRPr kumimoji="1" lang="ja-JP" altLang="en-US" sz="1200" b="1"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pPr algn="just"/>
            <a:r>
              <a:rPr lang="en-US" altLang="ja-JP" sz="1200" dirty="0">
                <a:latin typeface="Arial" panose="020B0604020202020204" pitchFamily="34" charset="0"/>
                <a:ea typeface="ＭＳ ゴシック" panose="020B0609070205080204" pitchFamily="49" charset="-128"/>
                <a:cs typeface="Arial" panose="020B0604020202020204" pitchFamily="34" charset="0"/>
              </a:rPr>
              <a:t>To establish an effective policy, it need to identify CO</a:t>
            </a:r>
            <a:r>
              <a:rPr lang="en-US" altLang="ja-JP" sz="1200" baseline="-25000" dirty="0">
                <a:latin typeface="Arial" panose="020B0604020202020204" pitchFamily="34" charset="0"/>
                <a:ea typeface="ＭＳ ゴシック" panose="020B0609070205080204" pitchFamily="49" charset="-128"/>
                <a:cs typeface="Arial" panose="020B0604020202020204" pitchFamily="34" charset="0"/>
              </a:rPr>
              <a:t>2</a:t>
            </a:r>
            <a:r>
              <a:rPr lang="en-US" altLang="ja-JP" sz="1200" dirty="0">
                <a:latin typeface="Arial" panose="020B0604020202020204" pitchFamily="34" charset="0"/>
                <a:ea typeface="ＭＳ ゴシック" panose="020B0609070205080204" pitchFamily="49" charset="-128"/>
                <a:cs typeface="Arial" panose="020B0604020202020204" pitchFamily="34" charset="0"/>
              </a:rPr>
              <a:t> emission hotpots in the iron and steel sector.</a:t>
            </a:r>
            <a:endParaRPr kumimoji="1" lang="ja-JP" altLang="en-US" sz="12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4</a:t>
            </a:fld>
            <a:endParaRPr kumimoji="1" lang="ja-JP" altLang="en-US"/>
          </a:p>
        </p:txBody>
      </p:sp>
    </p:spTree>
    <p:extLst>
      <p:ext uri="{BB962C8B-B14F-4D97-AF65-F5344CB8AC3E}">
        <p14:creationId xmlns:p14="http://schemas.microsoft.com/office/powerpoint/2010/main" val="23824128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altLang="ja-JP" sz="2800" dirty="0"/>
              <a:t>In this presentation, due to time limitations, I focus on China’s pig iron and converter sectors, as well as India’s EAF and steel products sectors.</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1" lang="en-US" altLang="ja-JP" sz="1800" dirty="0">
              <a:effectLst/>
              <a:latin typeface="Cambria" panose="02040503050406030204" pitchFamily="18" charset="0"/>
              <a:ea typeface="ＭＳ 明朝" panose="02020609040205080304" pitchFamily="17" charset="-128"/>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1" lang="en-US" altLang="ja-JP" sz="1800" dirty="0">
                <a:effectLst/>
                <a:latin typeface="Cambria" panose="02040503050406030204" pitchFamily="18" charset="0"/>
                <a:ea typeface="ＭＳ 明朝" panose="02020609040205080304" pitchFamily="17" charset="-128"/>
                <a:cs typeface="Times New Roman" panose="02020603050405020304" pitchFamily="18" charset="0"/>
              </a:rPr>
              <a:t>This table represents the </a:t>
            </a:r>
            <a:r>
              <a:rPr kumimoji="1" lang="en-US" altLang="ja-JP" sz="1200" dirty="0">
                <a:effectLst/>
                <a:latin typeface="Arial" panose="020B0604020202020204" pitchFamily="34" charset="0"/>
                <a:ea typeface="ＭＳ 明朝" panose="02020609040205080304" pitchFamily="17" charset="-128"/>
                <a:cs typeface="Arial" panose="020B0604020202020204" pitchFamily="34" charset="0"/>
              </a:rPr>
              <a:t>t</a:t>
            </a:r>
            <a:r>
              <a:rPr lang="en-US" altLang="ja-JP" sz="1200" dirty="0">
                <a:latin typeface="Arial" panose="020B0604020202020204" pitchFamily="34" charset="0"/>
                <a:cs typeface="Arial" panose="020B0604020202020204" pitchFamily="34" charset="0"/>
              </a:rPr>
              <a:t>op 5 share of each sector in the intermediate input of pig iron sectors in China.</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en-US" altLang="ja-JP" sz="120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It represents, from left to right, Rank, Supply country, Sector code, </a:t>
            </a:r>
            <a:r>
              <a:rPr lang="en-US" altLang="ja-JP" sz="1200" kern="100" dirty="0">
                <a:effectLst/>
                <a:latin typeface="Arial" panose="020B0604020202020204" pitchFamily="34" charset="0"/>
                <a:ea typeface="ＭＳ 明朝" panose="02020609040205080304" pitchFamily="17" charset="-128"/>
                <a:cs typeface="Arial" panose="020B0604020202020204" pitchFamily="34" charset="0"/>
              </a:rPr>
              <a:t>the share of each sector in the intermediate input of </a:t>
            </a:r>
            <a:r>
              <a:rPr lang="en-US" altLang="ja-JP" sz="1200"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rPr>
              <a:t>pig iron.</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en-US" altLang="ja-JP" sz="1200"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altLang="ja-JP" sz="1200"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rPr>
              <a:t>This table represents the following three points.</a:t>
            </a:r>
            <a:endParaRPr lang="en-US" altLang="ja-JP" sz="120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lang="en-US" altLang="ja-JP" sz="1200" dirty="0">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ts val="1200"/>
              </a:spcAft>
              <a:buClrTx/>
              <a:buSzTx/>
              <a:buFont typeface="Arial" panose="020B0604020202020204" pitchFamily="34" charset="0"/>
              <a:buNone/>
              <a:tabLst/>
            </a:pPr>
            <a:r>
              <a:rPr kumimoji="0" lang="ja-JP"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kumimoji="0" lang="ja-JP" altLang="ja-JP" sz="1200" i="0" u="none" strike="noStrike" cap="none" normalizeH="0" baseline="0" dirty="0">
                <a:ln>
                  <a:noFill/>
                </a:ln>
                <a:solidFill>
                  <a:srgbClr val="C00000"/>
                </a:solidFill>
                <a:effectLst/>
                <a:latin typeface="Arial" panose="020B0604020202020204" pitchFamily="34" charset="0"/>
                <a:cs typeface="Arial" panose="020B0604020202020204" pitchFamily="34" charset="0"/>
              </a:rPr>
              <a:t>domestic</a:t>
            </a:r>
            <a:r>
              <a:rPr kumimoji="0" lang="ja-JP"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ja-JP" altLang="ja-JP" sz="1200" i="0" u="none" strike="noStrike" cap="none" normalizeH="0" baseline="0" dirty="0">
                <a:ln>
                  <a:noFill/>
                </a:ln>
                <a:solidFill>
                  <a:srgbClr val="C00000"/>
                </a:solidFill>
                <a:effectLst/>
                <a:latin typeface="Arial" panose="020B0604020202020204" pitchFamily="34" charset="0"/>
                <a:cs typeface="Arial" panose="020B0604020202020204" pitchFamily="34" charset="0"/>
              </a:rPr>
              <a:t>iron ore sector (#28) </a:t>
            </a:r>
            <a:r>
              <a:rPr kumimoji="0" lang="ja-JP"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has the highest share at 28%.</a:t>
            </a:r>
            <a:endParaRPr kumimoji="0" lang="en-US"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ts val="1200"/>
              </a:spcAft>
              <a:buClrTx/>
              <a:buSzTx/>
              <a:buFont typeface="Arial" panose="020B0604020202020204" pitchFamily="34" charset="0"/>
              <a:buNone/>
              <a:tabLst/>
            </a:pPr>
            <a:r>
              <a:rPr kumimoji="0" lang="ja-JP"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This is followed by </a:t>
            </a:r>
            <a:r>
              <a:rPr kumimoji="0" lang="ja-JP" altLang="ja-JP" sz="1200" i="0" u="none" strike="noStrike" cap="none" normalizeH="0" baseline="0" dirty="0">
                <a:ln>
                  <a:noFill/>
                </a:ln>
                <a:solidFill>
                  <a:srgbClr val="C00000"/>
                </a:solidFill>
                <a:effectLst/>
                <a:latin typeface="Arial" panose="020B0604020202020204" pitchFamily="34" charset="0"/>
                <a:cs typeface="Arial" panose="020B0604020202020204" pitchFamily="34" charset="0"/>
              </a:rPr>
              <a:t>Australia’s iron ore sector (#28) </a:t>
            </a:r>
            <a:r>
              <a:rPr kumimoji="0" lang="ja-JP"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with a share of 20%.</a:t>
            </a:r>
          </a:p>
          <a:p>
            <a:pPr marL="0" marR="0" lvl="0" indent="0" algn="just" defTabSz="914400" rtl="0" eaLnBrk="0" fontAlgn="base" latinLnBrk="0" hangingPunct="0">
              <a:lnSpc>
                <a:spcPct val="100000"/>
              </a:lnSpc>
              <a:spcBef>
                <a:spcPct val="0"/>
              </a:spcBef>
              <a:spcAft>
                <a:spcPts val="1200"/>
              </a:spcAft>
              <a:buClrTx/>
              <a:buSzTx/>
              <a:buFont typeface="Arial" panose="020B0604020202020204" pitchFamily="34" charset="0"/>
              <a:buNone/>
              <a:tabLst/>
            </a:pPr>
            <a:r>
              <a:rPr kumimoji="0" lang="ja-JP"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kumimoji="0" lang="ja-JP" altLang="ja-JP" sz="1200" i="0" u="none" strike="noStrike" cap="none" normalizeH="0" baseline="0" dirty="0">
                <a:ln>
                  <a:noFill/>
                </a:ln>
                <a:solidFill>
                  <a:srgbClr val="C00000"/>
                </a:solidFill>
                <a:effectLst/>
                <a:latin typeface="Arial" panose="020B0604020202020204" pitchFamily="34" charset="0"/>
                <a:cs typeface="Arial" panose="020B0604020202020204" pitchFamily="34" charset="0"/>
              </a:rPr>
              <a:t>domestic coke oven products sector (#62) </a:t>
            </a:r>
            <a:r>
              <a:rPr kumimoji="0" lang="ja-JP"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accounts for 18%.</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en-US" altLang="ja-JP" sz="1200" dirty="0">
              <a:latin typeface="Arial" panose="020B0604020202020204" pitchFamily="34" charset="0"/>
              <a:cs typeface="Arial" panose="020B0604020202020204" pitchFamily="34" charset="0"/>
            </a:endParaRPr>
          </a:p>
          <a:p>
            <a:pPr algn="just">
              <a:lnSpc>
                <a:spcPct val="150000"/>
              </a:lnSpc>
            </a:pPr>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40</a:t>
            </a:fld>
            <a:endParaRPr kumimoji="1" lang="ja-JP" altLang="en-US"/>
          </a:p>
        </p:txBody>
      </p:sp>
    </p:spTree>
    <p:extLst>
      <p:ext uri="{BB962C8B-B14F-4D97-AF65-F5344CB8AC3E}">
        <p14:creationId xmlns:p14="http://schemas.microsoft.com/office/powerpoint/2010/main" val="35219038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1" lang="en-US" altLang="ja-JP" sz="1800" dirty="0">
                <a:effectLst/>
                <a:latin typeface="Cambria" panose="02040503050406030204" pitchFamily="18" charset="0"/>
                <a:ea typeface="ＭＳ 明朝" panose="02020609040205080304" pitchFamily="17" charset="-128"/>
                <a:cs typeface="Times New Roman" panose="02020603050405020304" pitchFamily="18" charset="0"/>
              </a:rPr>
              <a:t>This table represents the </a:t>
            </a:r>
            <a:r>
              <a:rPr kumimoji="1" lang="en-US" altLang="ja-JP" sz="1200" dirty="0">
                <a:effectLst/>
                <a:latin typeface="Arial" panose="020B0604020202020204" pitchFamily="34" charset="0"/>
                <a:ea typeface="ＭＳ 明朝" panose="02020609040205080304" pitchFamily="17" charset="-128"/>
                <a:cs typeface="Arial" panose="020B0604020202020204" pitchFamily="34" charset="0"/>
              </a:rPr>
              <a:t>t</a:t>
            </a:r>
            <a:r>
              <a:rPr lang="en-US" altLang="ja-JP" sz="1200" dirty="0">
                <a:latin typeface="Arial" panose="020B0604020202020204" pitchFamily="34" charset="0"/>
                <a:cs typeface="Arial" panose="020B0604020202020204" pitchFamily="34" charset="0"/>
              </a:rPr>
              <a:t>op 5 share of each sector in the intermediate input of basic iron and pig iron sectors in China.</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en-US" altLang="ja-JP" sz="120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altLang="ja-JP" sz="1200" dirty="0">
                <a:latin typeface="Arial" panose="020B0604020202020204" pitchFamily="34" charset="0"/>
                <a:cs typeface="Arial" panose="020B0604020202020204" pitchFamily="34" charset="0"/>
              </a:rPr>
              <a:t>This table represents </a:t>
            </a:r>
            <a:r>
              <a:rPr lang="en-US" altLang="ja-JP" sz="1800" dirty="0">
                <a:effectLst/>
                <a:latin typeface="Cambria" panose="02040503050406030204" pitchFamily="18" charset="0"/>
                <a:ea typeface="ＭＳ 明朝" panose="02020609040205080304" pitchFamily="17" charset="-128"/>
                <a:cs typeface="Times New Roman" panose="02020603050405020304" pitchFamily="18" charset="0"/>
              </a:rPr>
              <a:t>the domestic pig iron sector accounting for the largest share at 48%. </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en-US" altLang="ja-JP" sz="1800" dirty="0">
              <a:effectLst/>
              <a:latin typeface="Cambria" panose="02040503050406030204" pitchFamily="18" charset="0"/>
              <a:ea typeface="ＭＳ 明朝" panose="02020609040205080304" pitchFamily="17" charset="-128"/>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altLang="ja-JP" sz="1200" dirty="0">
                <a:latin typeface="Arial" panose="020B0604020202020204" pitchFamily="34" charset="0"/>
                <a:ea typeface="ＭＳ Ｐゴシック" panose="020B0600070205080204" pitchFamily="50" charset="-128"/>
                <a:cs typeface="Arial" panose="020B0604020202020204" pitchFamily="34" charset="0"/>
              </a:rPr>
              <a:t>Since the converter process aims to remove impurities (</a:t>
            </a:r>
            <a:r>
              <a:rPr lang="ja-JP" altLang="en-US" b="0" i="0" dirty="0">
                <a:solidFill>
                  <a:srgbClr val="001D35"/>
                </a:solidFill>
                <a:effectLst/>
                <a:latin typeface="Arial" panose="020B0604020202020204" pitchFamily="34" charset="0"/>
              </a:rPr>
              <a:t>イムピュアリティーズ</a:t>
            </a:r>
            <a:r>
              <a:rPr lang="en-US" altLang="ja-JP" sz="1200" dirty="0">
                <a:latin typeface="Arial" panose="020B0604020202020204" pitchFamily="34" charset="0"/>
                <a:ea typeface="ＭＳ Ｐゴシック" panose="020B0600070205080204" pitchFamily="50" charset="-128"/>
                <a:cs typeface="Arial" panose="020B0604020202020204" pitchFamily="34" charset="0"/>
              </a:rPr>
              <a:t>) from pig iron, pig iron makes up most intermediate inputs in the converter sector.</a:t>
            </a:r>
          </a:p>
          <a:p>
            <a:pPr marL="0" marR="0" lvl="0" indent="0" algn="just" defTabSz="914400" rtl="0" eaLnBrk="1" fontAlgn="auto" latinLnBrk="0" hangingPunct="1">
              <a:lnSpc>
                <a:spcPct val="150000"/>
              </a:lnSpc>
              <a:spcBef>
                <a:spcPts val="0"/>
              </a:spcBef>
              <a:spcAft>
                <a:spcPts val="0"/>
              </a:spcAft>
              <a:buClrTx/>
              <a:buSzTx/>
              <a:buFontTx/>
              <a:buNone/>
              <a:tabLst/>
              <a:defRPr/>
            </a:pPr>
            <a:r>
              <a:rPr lang="ja-JP" altLang="en-US" sz="1200" dirty="0">
                <a:latin typeface="Arial" panose="020B0604020202020204" pitchFamily="34" charset="0"/>
                <a:cs typeface="Arial" panose="020B0604020202020204" pitchFamily="34" charset="0"/>
              </a:rPr>
              <a:t> </a:t>
            </a:r>
          </a:p>
          <a:p>
            <a:pPr algn="just">
              <a:lnSpc>
                <a:spcPct val="150000"/>
              </a:lnSpc>
            </a:pPr>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41</a:t>
            </a:fld>
            <a:endParaRPr kumimoji="1" lang="ja-JP" altLang="en-US"/>
          </a:p>
        </p:txBody>
      </p:sp>
    </p:spTree>
    <p:extLst>
      <p:ext uri="{BB962C8B-B14F-4D97-AF65-F5344CB8AC3E}">
        <p14:creationId xmlns:p14="http://schemas.microsoft.com/office/powerpoint/2010/main" val="31132840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1" lang="en-US" altLang="ja-JP" sz="1800" dirty="0">
                <a:effectLst/>
                <a:latin typeface="Cambria" panose="02040503050406030204" pitchFamily="18" charset="0"/>
                <a:ea typeface="ＭＳ 明朝" panose="02020609040205080304" pitchFamily="17" charset="-128"/>
                <a:cs typeface="Times New Roman" panose="02020603050405020304" pitchFamily="18" charset="0"/>
              </a:rPr>
              <a:t>This table represents the </a:t>
            </a:r>
            <a:r>
              <a:rPr kumimoji="1" lang="en-US" altLang="ja-JP" sz="1200" dirty="0">
                <a:effectLst/>
                <a:latin typeface="Arial" panose="020B0604020202020204" pitchFamily="34" charset="0"/>
                <a:ea typeface="ＭＳ 明朝" panose="02020609040205080304" pitchFamily="17" charset="-128"/>
                <a:cs typeface="Arial" panose="020B0604020202020204" pitchFamily="34" charset="0"/>
              </a:rPr>
              <a:t>t</a:t>
            </a:r>
            <a:r>
              <a:rPr lang="en-US" altLang="ja-JP" sz="1200" dirty="0">
                <a:latin typeface="Arial" panose="020B0604020202020204" pitchFamily="34" charset="0"/>
                <a:cs typeface="Arial" panose="020B0604020202020204" pitchFamily="34" charset="0"/>
              </a:rPr>
              <a:t>op 5 share of each sector in the intermediate input of basic iron and pig iron sectors in China.</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en-US" altLang="ja-JP" sz="120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altLang="ja-JP" sz="1000" dirty="0">
                <a:latin typeface="Arial" panose="020B0604020202020204" pitchFamily="34" charset="0"/>
                <a:cs typeface="Arial" panose="020B0604020202020204" pitchFamily="34" charset="0"/>
              </a:rPr>
              <a:t>This table represents that </a:t>
            </a:r>
            <a:r>
              <a:rPr kumimoji="0" lang="en-US" altLang="ja-JP" sz="1000" i="0" u="none" strike="noStrike" cap="none" normalizeH="0" baseline="0" dirty="0">
                <a:ln>
                  <a:noFill/>
                </a:ln>
                <a:solidFill>
                  <a:schemeClr val="tx1"/>
                </a:solidFill>
                <a:effectLst/>
                <a:latin typeface="Arial" panose="020B0604020202020204" pitchFamily="34" charset="0"/>
                <a:cs typeface="Arial" panose="020B0604020202020204" pitchFamily="34" charset="0"/>
              </a:rPr>
              <a:t>t</a:t>
            </a:r>
            <a:r>
              <a:rPr kumimoji="0" lang="ja-JP" altLang="ja-JP" sz="1000" i="0" u="none" strike="noStrike" cap="none" normalizeH="0" baseline="0" dirty="0">
                <a:ln>
                  <a:noFill/>
                </a:ln>
                <a:solidFill>
                  <a:schemeClr val="tx1"/>
                </a:solidFill>
                <a:effectLst/>
                <a:latin typeface="Arial" panose="020B0604020202020204" pitchFamily="34" charset="0"/>
                <a:cs typeface="Arial" panose="020B0604020202020204" pitchFamily="34" charset="0"/>
              </a:rPr>
              <a:t>he </a:t>
            </a:r>
            <a:r>
              <a:rPr kumimoji="0" lang="ja-JP" altLang="ja-JP" sz="1000" i="0" u="none" strike="noStrike" cap="none" normalizeH="0" baseline="0" dirty="0">
                <a:ln>
                  <a:noFill/>
                </a:ln>
                <a:solidFill>
                  <a:srgbClr val="C00000"/>
                </a:solidFill>
                <a:effectLst/>
                <a:latin typeface="Arial" panose="020B0604020202020204" pitchFamily="34" charset="0"/>
                <a:cs typeface="Arial" panose="020B0604020202020204" pitchFamily="34" charset="0"/>
              </a:rPr>
              <a:t>domestic basic iron sector (#77) </a:t>
            </a:r>
            <a:r>
              <a:rPr kumimoji="0" lang="ja-JP" altLang="ja-JP" sz="100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accounts for the largest share at 26</a:t>
            </a:r>
            <a:r>
              <a:rPr kumimoji="0" lang="en-US" altLang="ja-JP" sz="100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ja-JP" altLang="ja-JP" sz="10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0" marR="0" lvl="0" indent="0" algn="just" defTabSz="914400" rtl="0" eaLnBrk="0" fontAlgn="base" latinLnBrk="0" hangingPunct="0">
              <a:lnSpc>
                <a:spcPct val="100000"/>
              </a:lnSpc>
              <a:spcBef>
                <a:spcPct val="0"/>
              </a:spcBef>
              <a:spcAft>
                <a:spcPts val="1200"/>
              </a:spcAft>
              <a:buClrTx/>
              <a:buSzTx/>
              <a:buFont typeface="Arial" panose="020B0604020202020204" pitchFamily="34" charset="0"/>
              <a:buNone/>
              <a:tabLst/>
            </a:pPr>
            <a:endParaRPr kumimoji="0" lang="en-US" altLang="ja-JP" sz="10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ts val="1200"/>
              </a:spcAft>
              <a:buClrTx/>
              <a:buSzTx/>
              <a:buFont typeface="Arial" panose="020B0604020202020204" pitchFamily="34" charset="0"/>
              <a:buNone/>
              <a:tabLst/>
            </a:pPr>
            <a:r>
              <a:rPr kumimoji="0" lang="ja-JP" altLang="ja-JP" sz="1000" i="0" u="none" strike="noStrike" cap="none" normalizeH="0" baseline="0" dirty="0">
                <a:ln>
                  <a:noFill/>
                </a:ln>
                <a:solidFill>
                  <a:schemeClr val="tx1"/>
                </a:solidFill>
                <a:effectLst/>
                <a:latin typeface="Arial" panose="020B0604020202020204" pitchFamily="34" charset="0"/>
                <a:cs typeface="Arial" panose="020B0604020202020204" pitchFamily="34" charset="0"/>
              </a:rPr>
              <a:t>This is followed by the </a:t>
            </a:r>
            <a:r>
              <a:rPr kumimoji="0" lang="ja-JP" altLang="ja-JP" sz="1000" i="0" u="none" strike="noStrike" cap="none" normalizeH="0" baseline="0" dirty="0">
                <a:ln>
                  <a:noFill/>
                </a:ln>
                <a:solidFill>
                  <a:srgbClr val="C00000"/>
                </a:solidFill>
                <a:effectLst/>
                <a:latin typeface="Arial" panose="020B0604020202020204" pitchFamily="34" charset="0"/>
                <a:cs typeface="Arial" panose="020B0604020202020204" pitchFamily="34" charset="0"/>
              </a:rPr>
              <a:t>domestic iron ore sector (#28) </a:t>
            </a:r>
            <a:r>
              <a:rPr kumimoji="0" lang="ja-JP" altLang="ja-JP" sz="1000" i="0" u="none" strike="noStrike" cap="none" normalizeH="0" baseline="0" dirty="0">
                <a:ln>
                  <a:noFill/>
                </a:ln>
                <a:solidFill>
                  <a:schemeClr val="tx1"/>
                </a:solidFill>
                <a:effectLst/>
                <a:latin typeface="Arial" panose="020B0604020202020204" pitchFamily="34" charset="0"/>
                <a:cs typeface="Arial" panose="020B0604020202020204" pitchFamily="34" charset="0"/>
              </a:rPr>
              <a:t>with 12</a:t>
            </a:r>
            <a:r>
              <a:rPr kumimoji="0" lang="en-US" altLang="ja-JP" sz="100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ja-JP" altLang="ja-JP" sz="10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0" marR="0" lvl="0" indent="0" algn="just" defTabSz="914400" rtl="0" eaLnBrk="0" fontAlgn="base" latinLnBrk="0" hangingPunct="0">
              <a:lnSpc>
                <a:spcPct val="100000"/>
              </a:lnSpc>
              <a:spcBef>
                <a:spcPct val="0"/>
              </a:spcBef>
              <a:spcAft>
                <a:spcPts val="1200"/>
              </a:spcAft>
              <a:buClrTx/>
              <a:buSzTx/>
              <a:buFont typeface="Arial" panose="020B0604020202020204" pitchFamily="34" charset="0"/>
              <a:buNone/>
              <a:tabLst/>
            </a:pPr>
            <a:endParaRPr kumimoji="0" lang="en-US" altLang="ja-JP" sz="10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ts val="1200"/>
              </a:spcAft>
              <a:buClrTx/>
              <a:buSzTx/>
              <a:buFont typeface="Arial" panose="020B0604020202020204" pitchFamily="34" charset="0"/>
              <a:buNone/>
              <a:tabLst/>
            </a:pPr>
            <a:r>
              <a:rPr kumimoji="0" lang="ja-JP" altLang="ja-JP" sz="10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kumimoji="0" lang="ja-JP" altLang="ja-JP" sz="1000" i="0" u="none" strike="noStrike" cap="none" normalizeH="0" baseline="0" dirty="0">
                <a:ln>
                  <a:noFill/>
                </a:ln>
                <a:solidFill>
                  <a:srgbClr val="C00000"/>
                </a:solidFill>
                <a:effectLst/>
                <a:latin typeface="Arial" panose="020B0604020202020204" pitchFamily="34" charset="0"/>
                <a:cs typeface="Arial" panose="020B0604020202020204" pitchFamily="34" charset="0"/>
              </a:rPr>
              <a:t>coke oven products sector (#62) </a:t>
            </a:r>
            <a:r>
              <a:rPr kumimoji="0" lang="ja-JP" altLang="ja-JP" sz="100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accounts for 10</a:t>
            </a:r>
            <a:r>
              <a:rPr kumimoji="0" lang="en-US" altLang="ja-JP" sz="100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ja-JP" altLang="ja-JP" sz="10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ja-JP" altLang="en-US" sz="1000" dirty="0">
              <a:latin typeface="Arial" panose="020B0604020202020204" pitchFamily="34" charset="0"/>
              <a:cs typeface="Arial" panose="020B0604020202020204" pitchFamily="34" charset="0"/>
            </a:endParaRPr>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42</a:t>
            </a:fld>
            <a:endParaRPr kumimoji="1" lang="ja-JP" altLang="en-US"/>
          </a:p>
        </p:txBody>
      </p:sp>
    </p:spTree>
    <p:extLst>
      <p:ext uri="{BB962C8B-B14F-4D97-AF65-F5344CB8AC3E}">
        <p14:creationId xmlns:p14="http://schemas.microsoft.com/office/powerpoint/2010/main" val="21186036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000" dirty="0">
                <a:latin typeface="Arial" panose="020B0604020202020204" pitchFamily="34" charset="0"/>
                <a:cs typeface="Arial" panose="020B0604020202020204" pitchFamily="34" charset="0"/>
              </a:rPr>
              <a:t>Comparing the basic iron sector with the disaggregated pig iron and converter sectors shows that </a:t>
            </a:r>
            <a:r>
              <a:rPr lang="en-US" altLang="ja-JP" sz="1000" b="1" dirty="0">
                <a:solidFill>
                  <a:srgbClr val="C00000"/>
                </a:solidFill>
                <a:latin typeface="Arial" panose="020B0604020202020204" pitchFamily="34" charset="0"/>
                <a:cs typeface="Arial" panose="020B0604020202020204" pitchFamily="34" charset="0"/>
              </a:rPr>
              <a:t>it was unclear which steelmaking process the basic iron sector actually represented or was mainly influenced by.</a:t>
            </a:r>
            <a:endParaRPr lang="ja-JP" altLang="en-US" sz="1000" b="1" dirty="0">
              <a:solidFill>
                <a:srgbClr val="C00000"/>
              </a:solidFill>
              <a:latin typeface="Arial" panose="020B0604020202020204" pitchFamily="34" charset="0"/>
              <a:cs typeface="Arial" panose="020B0604020202020204" pitchFamily="34" charset="0"/>
            </a:endParaRPr>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43</a:t>
            </a:fld>
            <a:endParaRPr kumimoji="1" lang="ja-JP" altLang="en-US"/>
          </a:p>
        </p:txBody>
      </p:sp>
    </p:spTree>
    <p:extLst>
      <p:ext uri="{BB962C8B-B14F-4D97-AF65-F5344CB8AC3E}">
        <p14:creationId xmlns:p14="http://schemas.microsoft.com/office/powerpoint/2010/main" val="8444780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1" lang="en-US" altLang="ja-JP" sz="1800" dirty="0">
                <a:effectLst/>
                <a:latin typeface="Cambria" panose="02040503050406030204" pitchFamily="18" charset="0"/>
                <a:ea typeface="ＭＳ 明朝" panose="02020609040205080304" pitchFamily="17" charset="-128"/>
                <a:cs typeface="Times New Roman" panose="02020603050405020304" pitchFamily="18" charset="0"/>
              </a:rPr>
              <a:t>This table represents the </a:t>
            </a:r>
            <a:r>
              <a:rPr kumimoji="1" lang="en-US" altLang="ja-JP" sz="1200" dirty="0">
                <a:effectLst/>
                <a:latin typeface="Arial" panose="020B0604020202020204" pitchFamily="34" charset="0"/>
                <a:ea typeface="ＭＳ 明朝" panose="02020609040205080304" pitchFamily="17" charset="-128"/>
                <a:cs typeface="Arial" panose="020B0604020202020204" pitchFamily="34" charset="0"/>
              </a:rPr>
              <a:t>t</a:t>
            </a:r>
            <a:r>
              <a:rPr lang="en-US" altLang="ja-JP" sz="1200" dirty="0">
                <a:latin typeface="Arial" panose="020B0604020202020204" pitchFamily="34" charset="0"/>
                <a:cs typeface="Arial" panose="020B0604020202020204" pitchFamily="34" charset="0"/>
              </a:rPr>
              <a:t>op 5 share of each sector in the intermediate input of EAF sectors in India.</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en-US" altLang="ja-JP" sz="120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It represents, from left to right, Rank, Supply country, Sector code, </a:t>
            </a:r>
            <a:r>
              <a:rPr lang="en-US" altLang="ja-JP" sz="1200" kern="100" dirty="0">
                <a:effectLst/>
                <a:latin typeface="Arial" panose="020B0604020202020204" pitchFamily="34" charset="0"/>
                <a:ea typeface="ＭＳ 明朝" panose="02020609040205080304" pitchFamily="17" charset="-128"/>
                <a:cs typeface="Arial" panose="020B0604020202020204" pitchFamily="34" charset="0"/>
              </a:rPr>
              <a:t>the share of each sector in the intermediate input of </a:t>
            </a:r>
            <a:r>
              <a:rPr lang="en-US" altLang="ja-JP" sz="1200"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rPr>
              <a:t>pig iron.</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en-US" altLang="ja-JP" sz="1200"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altLang="ja-JP" sz="1200"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rPr>
              <a:t>This table represents the following three points.</a:t>
            </a:r>
            <a:endParaRPr lang="en-US" altLang="ja-JP" sz="120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lang="en-US" altLang="ja-JP" sz="1200" dirty="0">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ts val="1200"/>
              </a:spcAft>
              <a:buClrTx/>
              <a:buSzTx/>
              <a:buFont typeface="Arial" panose="020B0604020202020204" pitchFamily="34" charset="0"/>
              <a:buNone/>
              <a:tabLst/>
            </a:pPr>
            <a:r>
              <a:rPr kumimoji="0" lang="ja-JP"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kumimoji="0" lang="ja-JP" altLang="ja-JP" sz="1200" i="0" u="none" strike="noStrike" cap="none" normalizeH="0" baseline="0" dirty="0">
                <a:ln>
                  <a:noFill/>
                </a:ln>
                <a:solidFill>
                  <a:srgbClr val="C00000"/>
                </a:solidFill>
                <a:effectLst/>
                <a:latin typeface="Arial" panose="020B0604020202020204" pitchFamily="34" charset="0"/>
                <a:cs typeface="Arial" panose="020B0604020202020204" pitchFamily="34" charset="0"/>
              </a:rPr>
              <a:t>domestic</a:t>
            </a:r>
            <a:r>
              <a:rPr kumimoji="0" lang="ja-JP"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ja-JP" altLang="ja-JP" sz="1200" i="0" u="none" strike="noStrike" cap="none" normalizeH="0" baseline="0" dirty="0">
                <a:ln>
                  <a:noFill/>
                </a:ln>
                <a:solidFill>
                  <a:srgbClr val="C00000"/>
                </a:solidFill>
                <a:effectLst/>
                <a:latin typeface="Arial" panose="020B0604020202020204" pitchFamily="34" charset="0"/>
                <a:cs typeface="Arial" panose="020B0604020202020204" pitchFamily="34" charset="0"/>
              </a:rPr>
              <a:t>iron ore sector (#28) </a:t>
            </a:r>
            <a:r>
              <a:rPr kumimoji="0" lang="ja-JP"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has the highest share at 28%.</a:t>
            </a:r>
            <a:endParaRPr kumimoji="0" lang="en-US"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ts val="1200"/>
              </a:spcAft>
              <a:buClrTx/>
              <a:buSzTx/>
              <a:buFont typeface="Arial" panose="020B0604020202020204" pitchFamily="34" charset="0"/>
              <a:buNone/>
              <a:tabLst/>
            </a:pPr>
            <a:r>
              <a:rPr kumimoji="0" lang="ja-JP"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This is followed by </a:t>
            </a:r>
            <a:r>
              <a:rPr kumimoji="0" lang="ja-JP" altLang="ja-JP" sz="1200" i="0" u="none" strike="noStrike" cap="none" normalizeH="0" baseline="0" dirty="0">
                <a:ln>
                  <a:noFill/>
                </a:ln>
                <a:solidFill>
                  <a:srgbClr val="C00000"/>
                </a:solidFill>
                <a:effectLst/>
                <a:latin typeface="Arial" panose="020B0604020202020204" pitchFamily="34" charset="0"/>
                <a:cs typeface="Arial" panose="020B0604020202020204" pitchFamily="34" charset="0"/>
              </a:rPr>
              <a:t>Australia’s iron ore sector (#28) </a:t>
            </a:r>
            <a:r>
              <a:rPr kumimoji="0" lang="ja-JP"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with a share of 20%.</a:t>
            </a:r>
          </a:p>
          <a:p>
            <a:pPr marL="0" marR="0" lvl="0" indent="0" algn="just" defTabSz="914400" rtl="0" eaLnBrk="0" fontAlgn="base" latinLnBrk="0" hangingPunct="0">
              <a:lnSpc>
                <a:spcPct val="100000"/>
              </a:lnSpc>
              <a:spcBef>
                <a:spcPct val="0"/>
              </a:spcBef>
              <a:spcAft>
                <a:spcPts val="1200"/>
              </a:spcAft>
              <a:buClrTx/>
              <a:buSzTx/>
              <a:buFont typeface="Arial" panose="020B0604020202020204" pitchFamily="34" charset="0"/>
              <a:buNone/>
              <a:tabLst/>
            </a:pPr>
            <a:r>
              <a:rPr kumimoji="0" lang="ja-JP"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kumimoji="0" lang="ja-JP" altLang="ja-JP" sz="1200" i="0" u="none" strike="noStrike" cap="none" normalizeH="0" baseline="0" dirty="0">
                <a:ln>
                  <a:noFill/>
                </a:ln>
                <a:solidFill>
                  <a:srgbClr val="C00000"/>
                </a:solidFill>
                <a:effectLst/>
                <a:latin typeface="Arial" panose="020B0604020202020204" pitchFamily="34" charset="0"/>
                <a:cs typeface="Arial" panose="020B0604020202020204" pitchFamily="34" charset="0"/>
              </a:rPr>
              <a:t>domestic coke oven products sector (#62) </a:t>
            </a:r>
            <a:r>
              <a:rPr kumimoji="0" lang="ja-JP"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accounts for 18%.</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en-US" altLang="ja-JP" sz="1200" dirty="0">
              <a:latin typeface="Arial" panose="020B0604020202020204" pitchFamily="34" charset="0"/>
              <a:cs typeface="Arial" panose="020B0604020202020204" pitchFamily="34" charset="0"/>
            </a:endParaRPr>
          </a:p>
          <a:p>
            <a:pPr algn="just">
              <a:lnSpc>
                <a:spcPct val="150000"/>
              </a:lnSpc>
            </a:pPr>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44</a:t>
            </a:fld>
            <a:endParaRPr kumimoji="1" lang="ja-JP" altLang="en-US"/>
          </a:p>
        </p:txBody>
      </p:sp>
    </p:spTree>
    <p:extLst>
      <p:ext uri="{BB962C8B-B14F-4D97-AF65-F5344CB8AC3E}">
        <p14:creationId xmlns:p14="http://schemas.microsoft.com/office/powerpoint/2010/main" val="18966960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dirty="0">
                <a:effectLst/>
                <a:latin typeface="Cambria" panose="02040503050406030204" pitchFamily="18" charset="0"/>
                <a:ea typeface="ＭＳ 明朝" panose="02020609040205080304" pitchFamily="17" charset="-128"/>
                <a:cs typeface="Times New Roman" panose="02020603050405020304" pitchFamily="18" charset="0"/>
              </a:rPr>
              <a:t>This study calculated the direct CO</a:t>
            </a:r>
            <a:r>
              <a:rPr lang="en-US" altLang="ja-JP" sz="1800" baseline="-25000" dirty="0">
                <a:effectLst/>
                <a:latin typeface="Cambria" panose="02040503050406030204" pitchFamily="18" charset="0"/>
                <a:ea typeface="ＭＳ 明朝" panose="02020609040205080304" pitchFamily="17" charset="-128"/>
                <a:cs typeface="Times New Roman" panose="02020603050405020304" pitchFamily="18" charset="0"/>
              </a:rPr>
              <a:t>2</a:t>
            </a:r>
            <a:r>
              <a:rPr lang="en-US" altLang="ja-JP" sz="1800" dirty="0">
                <a:effectLst/>
                <a:latin typeface="Cambria" panose="02040503050406030204" pitchFamily="18" charset="0"/>
                <a:ea typeface="ＭＳ 明朝" panose="02020609040205080304" pitchFamily="17" charset="-128"/>
                <a:cs typeface="Times New Roman" panose="02020603050405020304" pitchFamily="18" charset="0"/>
              </a:rPr>
              <a:t> intensity vector of the pig ​iron, converter,</a:t>
            </a:r>
            <a:r>
              <a:rPr lang="en-US" altLang="ja-JP" sz="1800" baseline="0" dirty="0">
                <a:effectLst/>
                <a:latin typeface="Cambria" panose="02040503050406030204" pitchFamily="18" charset="0"/>
                <a:ea typeface="ＭＳ 明朝" panose="02020609040205080304" pitchFamily="17" charset="-128"/>
                <a:cs typeface="Times New Roman" panose="02020603050405020304" pitchFamily="18" charset="0"/>
              </a:rPr>
              <a:t> </a:t>
            </a:r>
            <a:r>
              <a:rPr lang="en-US" altLang="ja-JP" sz="1800" dirty="0">
                <a:effectLst/>
                <a:latin typeface="Cambria" panose="02040503050406030204" pitchFamily="18" charset="0"/>
                <a:ea typeface="ＭＳ 明朝" panose="02020609040205080304" pitchFamily="17" charset="-128"/>
                <a:cs typeface="Times New Roman" panose="02020603050405020304" pitchFamily="18" charset="0"/>
              </a:rPr>
              <a:t>EAF, and steel products sectors by equation 1, 2, 3, 4, </a:t>
            </a:r>
            <a:r>
              <a:rPr lang="en-US" altLang="ja-JP" sz="1800" dirty="0">
                <a:effectLst/>
                <a:latin typeface="Cambria Math" panose="02040503050406030204" pitchFamily="18" charset="0"/>
                <a:ea typeface="ＭＳ 明朝" panose="02020609040205080304" pitchFamily="17" charset="-128"/>
                <a:cs typeface="Times New Roman" panose="02020603050405020304" pitchFamily="18" charset="0"/>
              </a:rPr>
              <a:t>respectively (</a:t>
            </a:r>
            <a:r>
              <a:rPr lang="ja-JP" altLang="en-US" sz="2800" b="0" i="0" dirty="0">
                <a:solidFill>
                  <a:srgbClr val="001D35"/>
                </a:solidFill>
                <a:effectLst/>
                <a:latin typeface="Arial" panose="020B0604020202020204" pitchFamily="34" charset="0"/>
              </a:rPr>
              <a:t>リスペクティブリ</a:t>
            </a:r>
            <a:r>
              <a:rPr lang="en-US" altLang="ja-JP" sz="1800" dirty="0">
                <a:effectLst/>
                <a:latin typeface="Cambria Math" panose="02040503050406030204" pitchFamily="18" charset="0"/>
                <a:ea typeface="ＭＳ 明朝" panose="02020609040205080304" pitchFamily="17" charset="-128"/>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b="0" dirty="0">
              <a:effectLst/>
              <a:latin typeface="Cambria Math" panose="02040503050406030204" pitchFamily="18" charset="0"/>
              <a:ea typeface="ＭＳ 明朝" panose="02020609040205080304" pitchFamily="17"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0" dirty="0"/>
              <a:t>We use these variables.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b="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dirty="0"/>
              <a:t>各変数を読む</a:t>
            </a:r>
            <a:br>
              <a:rPr lang="en-US" altLang="ja-JP" b="0" dirty="0"/>
            </a:br>
            <a:endParaRPr kumimoji="1" lang="ja-JP" altLang="en-US" b="0"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45</a:t>
            </a:fld>
            <a:endParaRPr kumimoji="1" lang="ja-JP" altLang="en-US"/>
          </a:p>
        </p:txBody>
      </p:sp>
    </p:spTree>
    <p:extLst>
      <p:ext uri="{BB962C8B-B14F-4D97-AF65-F5344CB8AC3E}">
        <p14:creationId xmlns:p14="http://schemas.microsoft.com/office/powerpoint/2010/main" val="38376645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altLang="ja-JP" b="0" dirty="0"/>
            </a:br>
            <a:br>
              <a:rPr lang="en-US" altLang="ja-JP" b="0" dirty="0"/>
            </a:br>
            <a:endParaRPr kumimoji="1" lang="ja-JP" altLang="en-US" b="0"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46</a:t>
            </a:fld>
            <a:endParaRPr kumimoji="1" lang="ja-JP" altLang="en-US"/>
          </a:p>
        </p:txBody>
      </p:sp>
    </p:spTree>
    <p:extLst>
      <p:ext uri="{BB962C8B-B14F-4D97-AF65-F5344CB8AC3E}">
        <p14:creationId xmlns:p14="http://schemas.microsoft.com/office/powerpoint/2010/main" val="36558049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altLang="ja-JP" b="0" dirty="0"/>
            </a:br>
            <a:br>
              <a:rPr lang="en-US" altLang="ja-JP" b="0" dirty="0"/>
            </a:br>
            <a:endParaRPr kumimoji="1" lang="ja-JP" altLang="en-US" b="0"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47</a:t>
            </a:fld>
            <a:endParaRPr kumimoji="1" lang="ja-JP" altLang="en-US"/>
          </a:p>
        </p:txBody>
      </p:sp>
    </p:spTree>
    <p:extLst>
      <p:ext uri="{BB962C8B-B14F-4D97-AF65-F5344CB8AC3E}">
        <p14:creationId xmlns:p14="http://schemas.microsoft.com/office/powerpoint/2010/main" val="32624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1" lang="en-US" altLang="ja-JP" sz="1800" dirty="0">
                <a:effectLst/>
                <a:latin typeface="Cambria" panose="02040503050406030204" pitchFamily="18" charset="0"/>
                <a:ea typeface="ＭＳ 明朝" panose="02020609040205080304" pitchFamily="17" charset="-128"/>
                <a:cs typeface="Times New Roman" panose="02020603050405020304" pitchFamily="18" charset="0"/>
              </a:rPr>
              <a:t>This table represents the </a:t>
            </a:r>
            <a:r>
              <a:rPr kumimoji="1" lang="en-US" altLang="ja-JP" sz="1200" dirty="0">
                <a:effectLst/>
                <a:latin typeface="Arial" panose="020B0604020202020204" pitchFamily="34" charset="0"/>
                <a:ea typeface="ＭＳ 明朝" panose="02020609040205080304" pitchFamily="17" charset="-128"/>
                <a:cs typeface="Arial" panose="020B0604020202020204" pitchFamily="34" charset="0"/>
              </a:rPr>
              <a:t>t</a:t>
            </a:r>
            <a:r>
              <a:rPr lang="en-US" altLang="ja-JP" sz="1200" dirty="0">
                <a:latin typeface="Arial" panose="020B0604020202020204" pitchFamily="34" charset="0"/>
                <a:cs typeface="Arial" panose="020B0604020202020204" pitchFamily="34" charset="0"/>
              </a:rPr>
              <a:t>op 5 share of each sector in the intermediate input of basic iron and pig iron sectors in China.</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en-US" altLang="ja-JP" sz="120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It represents, from left to right, Rank, Supply country, Sector code, </a:t>
            </a:r>
            <a:r>
              <a:rPr lang="en-US" altLang="ja-JP" sz="1200" kern="100" dirty="0">
                <a:effectLst/>
                <a:latin typeface="Arial" panose="020B0604020202020204" pitchFamily="34" charset="0"/>
                <a:ea typeface="ＭＳ 明朝" panose="02020609040205080304" pitchFamily="17" charset="-128"/>
                <a:cs typeface="Arial" panose="020B0604020202020204" pitchFamily="34" charset="0"/>
              </a:rPr>
              <a:t>the share of each sector in the intermediate input of </a:t>
            </a:r>
            <a:r>
              <a:rPr lang="en-US" altLang="ja-JP" sz="1200"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rPr>
              <a:t>basic iron </a:t>
            </a:r>
            <a:endParaRPr lang="en-US" altLang="ja-JP" sz="120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lang="en-US" altLang="ja-JP" sz="120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altLang="ja-JP" sz="1200" dirty="0">
                <a:latin typeface="Arial" panose="020B0604020202020204" pitchFamily="34" charset="0"/>
                <a:cs typeface="Arial" panose="020B0604020202020204" pitchFamily="34" charset="0"/>
              </a:rPr>
              <a:t>This table represents </a:t>
            </a:r>
            <a:r>
              <a:rPr lang="en-US" altLang="ja-JP" sz="1800" dirty="0">
                <a:effectLst/>
                <a:latin typeface="Cambria" panose="02040503050406030204" pitchFamily="18" charset="0"/>
                <a:ea typeface="ＭＳ 明朝" panose="02020609040205080304" pitchFamily="17" charset="-128"/>
                <a:cs typeface="Times New Roman" panose="02020603050405020304" pitchFamily="18" charset="0"/>
              </a:rPr>
              <a:t>the domestic basic iron sector accounts for the largest share at 26%, followed by the domestic iron ore sector (#28) and the coke oven products sector (#62), at 12% and 10%, respectively.</a:t>
            </a:r>
            <a:endParaRPr lang="ja-JP" altLang="en-US" sz="1200" dirty="0">
              <a:latin typeface="Arial" panose="020B0604020202020204" pitchFamily="34" charset="0"/>
              <a:cs typeface="Arial" panose="020B0604020202020204" pitchFamily="34" charset="0"/>
            </a:endParaRPr>
          </a:p>
          <a:p>
            <a:pPr algn="just">
              <a:lnSpc>
                <a:spcPct val="150000"/>
              </a:lnSpc>
            </a:pPr>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48</a:t>
            </a:fld>
            <a:endParaRPr kumimoji="1" lang="ja-JP" altLang="en-US"/>
          </a:p>
        </p:txBody>
      </p:sp>
    </p:spTree>
    <p:extLst>
      <p:ext uri="{BB962C8B-B14F-4D97-AF65-F5344CB8AC3E}">
        <p14:creationId xmlns:p14="http://schemas.microsoft.com/office/powerpoint/2010/main" val="2104235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800" dirty="0">
                <a:effectLst/>
                <a:latin typeface="Cambria" panose="02040503050406030204" pitchFamily="18" charset="0"/>
                <a:ea typeface="ＭＳ 明朝" panose="02020609040205080304" pitchFamily="17" charset="-128"/>
                <a:cs typeface="Times New Roman" panose="02020603050405020304" pitchFamily="18" charset="0"/>
              </a:rPr>
              <a:t>First, this study disaggregates the domestic intermediate input from the Basic Iron sector into crude steel and steel products in six countries—China, India, Japan, South Korea, Russia, and the United States—within the GLORIA MRIO framework.</a:t>
            </a:r>
            <a:endParaRPr lang="en-US" altLang="ja-JP"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49</a:t>
            </a:fld>
            <a:endParaRPr kumimoji="1" lang="ja-JP" altLang="en-US"/>
          </a:p>
        </p:txBody>
      </p:sp>
    </p:spTree>
    <p:extLst>
      <p:ext uri="{BB962C8B-B14F-4D97-AF65-F5344CB8AC3E}">
        <p14:creationId xmlns:p14="http://schemas.microsoft.com/office/powerpoint/2010/main" val="2968899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Many previous studies on CO2 emissions and energy use from global supply chain (GSC) have employed multi-regional input–output (MRIO) analysis.</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For example, Chen et al, 2017 estimated </a:t>
            </a:r>
            <a:r>
              <a:rPr lang="en-US" altLang="ja-JP" sz="1200" dirty="0">
                <a:latin typeface="Arial" panose="020B0604020202020204" pitchFamily="34" charset="0"/>
                <a:ea typeface="ＭＳ Ｐゴシック" panose="020B0600070205080204" pitchFamily="50" charset="-128"/>
                <a:cs typeface="Arial" panose="020B0604020202020204" pitchFamily="34" charset="0"/>
              </a:rPr>
              <a:t>CO</a:t>
            </a:r>
            <a:r>
              <a:rPr lang="en-US" altLang="ja-JP" sz="1200" baseline="-25000" dirty="0">
                <a:latin typeface="Arial" panose="020B0604020202020204" pitchFamily="34" charset="0"/>
                <a:ea typeface="ＭＳ Ｐゴシック" panose="020B0600070205080204" pitchFamily="50" charset="-128"/>
                <a:cs typeface="Arial" panose="020B0604020202020204" pitchFamily="34" charset="0"/>
              </a:rPr>
              <a:t>2</a:t>
            </a:r>
            <a:r>
              <a:rPr lang="en-US" altLang="ja-JP" sz="1200" dirty="0">
                <a:latin typeface="Arial" panose="020B0604020202020204" pitchFamily="34" charset="0"/>
                <a:ea typeface="ＭＳ Ｐゴシック" panose="020B0600070205080204" pitchFamily="50" charset="-128"/>
                <a:cs typeface="Arial" panose="020B0604020202020204" pitchFamily="34" charset="0"/>
              </a:rPr>
              <a:t> emissions from China’s construction sector between 1995 and 2011 using the World Input–Output Database (WIOD).</a:t>
            </a:r>
            <a:endParaRPr kumimoji="1" lang="ja-JP" altLang="en-US" sz="1200" b="1"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They clarified that </a:t>
            </a:r>
            <a:r>
              <a:rPr lang="en-US" altLang="ja-JP" sz="1200" dirty="0">
                <a:latin typeface="Arial" panose="020B0604020202020204" pitchFamily="34" charset="0"/>
                <a:ea typeface="ＭＳ Ｐゴシック" panose="020B0600070205080204" pitchFamily="50" charset="-128"/>
                <a:cs typeface="Arial" panose="020B0604020202020204" pitchFamily="34" charset="0"/>
              </a:rPr>
              <a:t>the basic metals and fabricated metal products sectors were found to account for approximately 11% of construction-related CO</a:t>
            </a:r>
            <a:r>
              <a:rPr lang="en-US" altLang="ja-JP" sz="1200" baseline="-25000" dirty="0">
                <a:latin typeface="Arial" panose="020B0604020202020204" pitchFamily="34" charset="0"/>
                <a:ea typeface="ＭＳ Ｐゴシック" panose="020B0600070205080204" pitchFamily="50" charset="-128"/>
                <a:cs typeface="Arial" panose="020B0604020202020204" pitchFamily="34" charset="0"/>
              </a:rPr>
              <a:t>2</a:t>
            </a:r>
            <a:r>
              <a:rPr lang="en-US" altLang="ja-JP" sz="1200" dirty="0">
                <a:latin typeface="Arial" panose="020B0604020202020204" pitchFamily="34" charset="0"/>
                <a:ea typeface="ＭＳ Ｐゴシック" panose="020B0600070205080204" pitchFamily="50" charset="-128"/>
                <a:cs typeface="Arial" panose="020B0604020202020204" pitchFamily="34" charset="0"/>
              </a:rPr>
              <a:t> emissions in China from 1995 to 2009.</a:t>
            </a:r>
            <a:endParaRPr kumimoji="1" lang="ja-JP" altLang="en-US" sz="1200" b="1"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5</a:t>
            </a:fld>
            <a:endParaRPr kumimoji="1" lang="ja-JP" altLang="en-US"/>
          </a:p>
        </p:txBody>
      </p:sp>
    </p:spTree>
    <p:extLst>
      <p:ext uri="{BB962C8B-B14F-4D97-AF65-F5344CB8AC3E}">
        <p14:creationId xmlns:p14="http://schemas.microsoft.com/office/powerpoint/2010/main" val="29821928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r>
                  <a:rPr kumimoji="1" lang="ja-JP" altLang="en-US" dirty="0"/>
                  <a:t>本研究では、世界全体の最終需要に伴い発生する鉄鋼部門由来のカーボンフットプリントを推計するために、</a:t>
                </a:r>
                <a:r>
                  <a:rPr kumimoji="1" lang="en-US" altLang="ja-JP" dirty="0"/>
                  <a:t>Environmentally-extended input-output analysis</a:t>
                </a:r>
                <a:r>
                  <a:rPr kumimoji="1" lang="ja-JP" altLang="en-US" dirty="0"/>
                  <a:t>を用いた。</a:t>
                </a:r>
                <a:br>
                  <a:rPr kumimoji="1" lang="en-US" altLang="ja-JP" dirty="0"/>
                </a:br>
                <a:br>
                  <a:rPr kumimoji="1" lang="en-US" altLang="ja-JP" dirty="0"/>
                </a:br>
                <a:r>
                  <a:rPr lang="en-US" altLang="ja-JP" sz="1800" dirty="0">
                    <a:effectLst/>
                    <a:latin typeface="Cambria Math" panose="02040503050406030204" pitchFamily="18" charset="0"/>
                    <a:ea typeface="ＭＳ 明朝" panose="02020609040205080304" pitchFamily="17" charset="-128"/>
                    <a:cs typeface="Times New Roman" panose="02020603050405020304" pitchFamily="18" charset="0"/>
                  </a:rPr>
                  <a:t>The bar symbol indicates that</a:t>
                </a:r>
                <a:r>
                  <a:rPr lang="ja-JP" altLang="en-US" sz="1800" dirty="0">
                    <a:effectLst/>
                    <a:latin typeface="Cambria Math" panose="02040503050406030204" pitchFamily="18" charset="0"/>
                    <a:ea typeface="ＭＳ 明朝" panose="02020609040205080304" pitchFamily="17" charset="-128"/>
                    <a:cs typeface="Times New Roman" panose="02020603050405020304" pitchFamily="18" charset="0"/>
                  </a:rPr>
                  <a:t> </a:t>
                </a:r>
                <a:r>
                  <a:rPr lang="en-US" altLang="ja-JP" sz="1200" dirty="0">
                    <a:effectLst/>
                    <a:latin typeface="Arial" panose="020B0604020202020204" pitchFamily="34" charset="0"/>
                    <a:ea typeface="ＭＳ ゴシック" panose="020B0609070205080204" pitchFamily="49" charset="-128"/>
                    <a:cs typeface="Arial" panose="020B0604020202020204" pitchFamily="34" charset="0"/>
                  </a:rPr>
                  <a:t>b</a:t>
                </a:r>
                <a:r>
                  <a:rPr lang="en-US" altLang="ja-JP" sz="1200" dirty="0">
                    <a:latin typeface="Arial" panose="020B0604020202020204" pitchFamily="34" charset="0"/>
                    <a:ea typeface="ＭＳ ゴシック" panose="020B0609070205080204" pitchFamily="49" charset="-128"/>
                    <a:cs typeface="Arial" panose="020B0604020202020204" pitchFamily="34" charset="0"/>
                  </a:rPr>
                  <a:t>asic iron sector of the six countries (China, India, Japan, South Korea, Russia, and the United States) disaggregated into </a:t>
                </a:r>
                <a:r>
                  <a:rPr lang="en-US" altLang="ja-JP" sz="1200" dirty="0">
                    <a:latin typeface="Arial" panose="020B0604020202020204" pitchFamily="34" charset="0"/>
                    <a:cs typeface="Arial" panose="020B0604020202020204" pitchFamily="34" charset="0"/>
                  </a:rPr>
                  <a:t>the pig iron, converter, EAF, and steel product sectors.</a:t>
                </a:r>
              </a:p>
              <a:p>
                <a:endParaRPr kumimoji="1" lang="en-US" altLang="ja-JP" sz="1200" dirty="0">
                  <a:latin typeface="Arial" panose="020B0604020202020204" pitchFamily="34" charset="0"/>
                  <a:cs typeface="Arial" panose="020B0604020202020204" pitchFamily="34" charset="0"/>
                </a:endParaRPr>
              </a:p>
              <a:p>
                <a14:m>
                  <m:oMath xmlns:m="http://schemas.openxmlformats.org/officeDocument/2006/math">
                    <m:acc>
                      <m:accPr>
                        <m:chr m:val="̅"/>
                        <m:ctrlPr>
                          <a:rPr lang="en-US" altLang="ja-JP" sz="1200" i="1" smtClean="0">
                            <a:latin typeface="Cambria Math" panose="02040503050406030204" pitchFamily="18" charset="0"/>
                          </a:rPr>
                        </m:ctrlPr>
                      </m:accPr>
                      <m:e>
                        <m:sSubSup>
                          <m:sSubSupPr>
                            <m:ctrlPr>
                              <a:rPr lang="en-US" altLang="ja-JP" sz="1200" i="1">
                                <a:latin typeface="Cambria Math" panose="02040503050406030204" pitchFamily="18" charset="0"/>
                              </a:rPr>
                            </m:ctrlPr>
                          </m:sSubSupPr>
                          <m:e>
                            <m:r>
                              <a:rPr lang="en-US" altLang="ja-JP" sz="1200" i="1">
                                <a:latin typeface="Cambria Math" panose="02040503050406030204" pitchFamily="18" charset="0"/>
                              </a:rPr>
                              <m:t>𝑞</m:t>
                            </m:r>
                          </m:e>
                          <m:sub>
                            <m:r>
                              <a:rPr lang="en-US" altLang="ja-JP" sz="1200" i="1">
                                <a:latin typeface="Cambria Math" panose="02040503050406030204" pitchFamily="18" charset="0"/>
                              </a:rPr>
                              <m:t>𝑏</m:t>
                            </m:r>
                          </m:sub>
                          <m:sup>
                            <m:r>
                              <a:rPr lang="en-US" altLang="ja-JP" sz="1200" i="1">
                                <a:latin typeface="Cambria Math" panose="02040503050406030204" pitchFamily="18" charset="0"/>
                              </a:rPr>
                              <m:t>𝑡</m:t>
                            </m:r>
                          </m:sup>
                        </m:sSubSup>
                      </m:e>
                    </m:acc>
                  </m:oMath>
                </a14:m>
                <a:r>
                  <a:rPr kumimoji="1" lang="en-US" altLang="ja-JP" dirty="0"/>
                  <a:t> indicates </a:t>
                </a:r>
                <a:r>
                  <a:rPr lang="en-US" altLang="ja-JP" sz="1200" dirty="0">
                    <a:latin typeface="Arial" panose="020B0604020202020204" pitchFamily="34" charset="0"/>
                    <a:ea typeface="ＭＳ ゴシック" panose="020B0609070205080204" pitchFamily="49" charset="-128"/>
                    <a:cs typeface="Arial" panose="020B0604020202020204" pitchFamily="34" charset="0"/>
                  </a:rPr>
                  <a:t>direct and indirect CO</a:t>
                </a:r>
                <a:r>
                  <a:rPr lang="en-US" altLang="ja-JP" sz="1200" baseline="-25000" dirty="0">
                    <a:latin typeface="Arial" panose="020B0604020202020204" pitchFamily="34" charset="0"/>
                    <a:ea typeface="ＭＳ ゴシック" panose="020B0609070205080204" pitchFamily="49" charset="-128"/>
                    <a:cs typeface="Arial" panose="020B0604020202020204" pitchFamily="34" charset="0"/>
                  </a:rPr>
                  <a:t>2</a:t>
                </a:r>
                <a:r>
                  <a:rPr lang="en-US" altLang="ja-JP" sz="1200" dirty="0">
                    <a:latin typeface="Arial" panose="020B0604020202020204" pitchFamily="34" charset="0"/>
                    <a:ea typeface="ＭＳ ゴシック" panose="020B0609070205080204" pitchFamily="49" charset="-128"/>
                    <a:cs typeface="Arial" panose="020B0604020202020204" pitchFamily="34" charset="0"/>
                  </a:rPr>
                  <a:t> emissions from each steel making process (in other words, pig</a:t>
                </a:r>
                <a:r>
                  <a:rPr lang="en-US" altLang="ja-JP" sz="1200" baseline="0" dirty="0">
                    <a:latin typeface="Arial" panose="020B0604020202020204" pitchFamily="34" charset="0"/>
                    <a:ea typeface="ＭＳ ゴシック" panose="020B0609070205080204" pitchFamily="49" charset="-128"/>
                    <a:cs typeface="Arial" panose="020B0604020202020204" pitchFamily="34" charset="0"/>
                  </a:rPr>
                  <a:t> iron, converter, EAF, steel products</a:t>
                </a:r>
                <a:r>
                  <a:rPr lang="en-US" altLang="ja-JP" sz="1200" dirty="0">
                    <a:latin typeface="Arial" panose="020B0604020202020204" pitchFamily="34" charset="0"/>
                    <a:ea typeface="ＭＳ ゴシック" panose="020B0609070205080204" pitchFamily="49" charset="-128"/>
                    <a:cs typeface="Arial" panose="020B0604020202020204" pitchFamily="34" charset="0"/>
                  </a:rPr>
                  <a:t>) in country </a:t>
                </a:r>
                <a14:m>
                  <m:oMath xmlns:m="http://schemas.openxmlformats.org/officeDocument/2006/math">
                    <m:r>
                      <a:rPr lang="en-US" altLang="ja-JP" sz="1200" b="0" i="1" smtClean="0">
                        <a:latin typeface="Cambria Math" panose="02040503050406030204" pitchFamily="18" charset="0"/>
                      </a:rPr>
                      <m:t>𝑡</m:t>
                    </m:r>
                  </m:oMath>
                </a14:m>
                <a:endParaRPr kumimoji="1" lang="en-US" altLang="ja-JP" dirty="0"/>
              </a:p>
              <a:p>
                <a:endParaRPr kumimoji="1" lang="en-US" altLang="ja-JP" dirty="0"/>
              </a:p>
              <a:p>
                <a:r>
                  <a:rPr kumimoji="1" lang="ja-JP" altLang="en-US" dirty="0"/>
                  <a:t>以下同様に各変数を読む。</a:t>
                </a:r>
                <a:endParaRPr kumimoji="1" lang="en-US" altLang="ja-JP" dirty="0"/>
              </a:p>
              <a:p>
                <a:endParaRPr kumimoji="1" lang="en-US" altLang="ja-JP" dirty="0"/>
              </a:p>
              <a:p>
                <a:endParaRPr kumimoji="1" lang="ja-JP" altLang="en-US" dirty="0"/>
              </a:p>
            </p:txBody>
          </p:sp>
        </mc:Choice>
        <mc:Fallback xmlns="">
          <p:sp>
            <p:nvSpPr>
              <p:cNvPr id="3" name="ノート プレースホルダー 2"/>
              <p:cNvSpPr>
                <a:spLocks noGrp="1"/>
              </p:cNvSpPr>
              <p:nvPr>
                <p:ph type="body" idx="1"/>
              </p:nvPr>
            </p:nvSpPr>
            <p:spPr/>
            <p:txBody>
              <a:bodyPr/>
              <a:lstStyle/>
              <a:p>
                <a:r>
                  <a:rPr kumimoji="1" lang="ja-JP" altLang="en-US" dirty="0"/>
                  <a:t>本研究では、世界全体の最終需要に伴い発生する鉄鋼部門由来のカーボンフットプリントを推計するために、</a:t>
                </a:r>
                <a:r>
                  <a:rPr kumimoji="1" lang="en-US" altLang="ja-JP" dirty="0"/>
                  <a:t>Environmentally-extended input-output analysis</a:t>
                </a:r>
                <a:r>
                  <a:rPr kumimoji="1" lang="ja-JP" altLang="en-US" dirty="0"/>
                  <a:t>を用いた。</a:t>
                </a:r>
                <a:br>
                  <a:rPr kumimoji="1" lang="en-US" altLang="ja-JP" dirty="0"/>
                </a:br>
                <a:br>
                  <a:rPr kumimoji="1" lang="en-US" altLang="ja-JP" dirty="0"/>
                </a:br>
                <a:r>
                  <a:rPr lang="en-US" altLang="ja-JP" sz="1800" dirty="0">
                    <a:effectLst/>
                    <a:latin typeface="Cambria Math" panose="02040503050406030204" pitchFamily="18" charset="0"/>
                    <a:ea typeface="ＭＳ 明朝" panose="02020609040205080304" pitchFamily="17" charset="-128"/>
                    <a:cs typeface="Times New Roman" panose="02020603050405020304" pitchFamily="18" charset="0"/>
                  </a:rPr>
                  <a:t>The bar symbol indicates that</a:t>
                </a:r>
                <a:r>
                  <a:rPr lang="ja-JP" altLang="en-US" sz="1800" dirty="0">
                    <a:effectLst/>
                    <a:latin typeface="Cambria Math" panose="02040503050406030204" pitchFamily="18" charset="0"/>
                    <a:ea typeface="ＭＳ 明朝" panose="02020609040205080304" pitchFamily="17" charset="-128"/>
                    <a:cs typeface="Times New Roman" panose="02020603050405020304" pitchFamily="18" charset="0"/>
                  </a:rPr>
                  <a:t> </a:t>
                </a:r>
                <a:r>
                  <a:rPr lang="en-US" altLang="ja-JP" sz="1200" dirty="0">
                    <a:effectLst/>
                    <a:latin typeface="Arial" panose="020B0604020202020204" pitchFamily="34" charset="0"/>
                    <a:ea typeface="ＭＳ ゴシック" panose="020B0609070205080204" pitchFamily="49" charset="-128"/>
                    <a:cs typeface="Arial" panose="020B0604020202020204" pitchFamily="34" charset="0"/>
                  </a:rPr>
                  <a:t>b</a:t>
                </a:r>
                <a:r>
                  <a:rPr lang="en-US" altLang="ja-JP" sz="1200" dirty="0">
                    <a:latin typeface="Arial" panose="020B0604020202020204" pitchFamily="34" charset="0"/>
                    <a:ea typeface="ＭＳ ゴシック" panose="020B0609070205080204" pitchFamily="49" charset="-128"/>
                    <a:cs typeface="Arial" panose="020B0604020202020204" pitchFamily="34" charset="0"/>
                  </a:rPr>
                  <a:t>asic iron sector of the six countries (China, India, Japan, South Korea, Russia, and the United States) disaggregated into </a:t>
                </a:r>
                <a:r>
                  <a:rPr lang="en-US" altLang="ja-JP" sz="1200" dirty="0">
                    <a:latin typeface="Arial" panose="020B0604020202020204" pitchFamily="34" charset="0"/>
                    <a:cs typeface="Arial" panose="020B0604020202020204" pitchFamily="34" charset="0"/>
                  </a:rPr>
                  <a:t>the pig iron, converter, EAF, and steel product sectors.</a:t>
                </a:r>
              </a:p>
              <a:p>
                <a:endParaRPr kumimoji="1" lang="en-US" altLang="ja-JP" sz="1200" dirty="0">
                  <a:latin typeface="Arial" panose="020B0604020202020204" pitchFamily="34" charset="0"/>
                  <a:cs typeface="Arial" panose="020B0604020202020204" pitchFamily="34" charset="0"/>
                </a:endParaRPr>
              </a:p>
              <a:p>
                <a:r>
                  <a:rPr lang="en-US" altLang="ja-JP" sz="1200" i="0">
                    <a:latin typeface="Cambria Math" panose="02040503050406030204" pitchFamily="18" charset="0"/>
                  </a:rPr>
                  <a:t>(𝑞_𝑏^𝑡 ) ̅</a:t>
                </a:r>
                <a:r>
                  <a:rPr kumimoji="1" lang="en-US" altLang="ja-JP" dirty="0"/>
                  <a:t> indicates </a:t>
                </a:r>
                <a:r>
                  <a:rPr lang="en-US" altLang="ja-JP" sz="1200" dirty="0">
                    <a:latin typeface="Arial" panose="020B0604020202020204" pitchFamily="34" charset="0"/>
                    <a:ea typeface="ＭＳ ゴシック" panose="020B0609070205080204" pitchFamily="49" charset="-128"/>
                    <a:cs typeface="Arial" panose="020B0604020202020204" pitchFamily="34" charset="0"/>
                  </a:rPr>
                  <a:t>direct and indirect CO</a:t>
                </a:r>
                <a:r>
                  <a:rPr lang="en-US" altLang="ja-JP" sz="1200" baseline="-25000" dirty="0">
                    <a:latin typeface="Arial" panose="020B0604020202020204" pitchFamily="34" charset="0"/>
                    <a:ea typeface="ＭＳ ゴシック" panose="020B0609070205080204" pitchFamily="49" charset="-128"/>
                    <a:cs typeface="Arial" panose="020B0604020202020204" pitchFamily="34" charset="0"/>
                  </a:rPr>
                  <a:t>2</a:t>
                </a:r>
                <a:r>
                  <a:rPr lang="en-US" altLang="ja-JP" sz="1200" dirty="0">
                    <a:latin typeface="Arial" panose="020B0604020202020204" pitchFamily="34" charset="0"/>
                    <a:ea typeface="ＭＳ ゴシック" panose="020B0609070205080204" pitchFamily="49" charset="-128"/>
                    <a:cs typeface="Arial" panose="020B0604020202020204" pitchFamily="34" charset="0"/>
                  </a:rPr>
                  <a:t> emissions from each steel making process (in other words, pig</a:t>
                </a:r>
                <a:r>
                  <a:rPr lang="en-US" altLang="ja-JP" sz="1200" baseline="0" dirty="0">
                    <a:latin typeface="Arial" panose="020B0604020202020204" pitchFamily="34" charset="0"/>
                    <a:ea typeface="ＭＳ ゴシック" panose="020B0609070205080204" pitchFamily="49" charset="-128"/>
                    <a:cs typeface="Arial" panose="020B0604020202020204" pitchFamily="34" charset="0"/>
                  </a:rPr>
                  <a:t> iron, converter, EAF, steel products</a:t>
                </a:r>
                <a:r>
                  <a:rPr lang="en-US" altLang="ja-JP" sz="1200" dirty="0">
                    <a:latin typeface="Arial" panose="020B0604020202020204" pitchFamily="34" charset="0"/>
                    <a:ea typeface="ＭＳ ゴシック" panose="020B0609070205080204" pitchFamily="49" charset="-128"/>
                    <a:cs typeface="Arial" panose="020B0604020202020204" pitchFamily="34" charset="0"/>
                  </a:rPr>
                  <a:t>) in country </a:t>
                </a:r>
                <a:r>
                  <a:rPr lang="en-US" altLang="ja-JP" sz="1200" b="0" i="0">
                    <a:latin typeface="Cambria Math" panose="02040503050406030204" pitchFamily="18" charset="0"/>
                  </a:rPr>
                  <a:t>𝑡</a:t>
                </a:r>
                <a:endParaRPr kumimoji="1" lang="en-US" altLang="ja-JP" dirty="0"/>
              </a:p>
              <a:p>
                <a:endParaRPr kumimoji="1" lang="en-US" altLang="ja-JP" dirty="0"/>
              </a:p>
              <a:p>
                <a:r>
                  <a:rPr kumimoji="1" lang="ja-JP" altLang="en-US" dirty="0"/>
                  <a:t>以下同様に各変数を読む。</a:t>
                </a:r>
                <a:endParaRPr kumimoji="1" lang="en-US" altLang="ja-JP" dirty="0"/>
              </a:p>
              <a:p>
                <a:endParaRPr kumimoji="1" lang="en-US" altLang="ja-JP" dirty="0"/>
              </a:p>
              <a:p>
                <a:endParaRPr kumimoji="1" lang="ja-JP" altLang="en-US" dirty="0"/>
              </a:p>
            </p:txBody>
          </p:sp>
        </mc:Fallback>
      </mc:AlternateContent>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50</a:t>
            </a:fld>
            <a:endParaRPr kumimoji="1" lang="ja-JP" altLang="en-US"/>
          </a:p>
        </p:txBody>
      </p:sp>
    </p:spTree>
    <p:extLst>
      <p:ext uri="{BB962C8B-B14F-4D97-AF65-F5344CB8AC3E}">
        <p14:creationId xmlns:p14="http://schemas.microsoft.com/office/powerpoint/2010/main" val="29819093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left figure represents the intermediate input vector of China’s basic iron sector.</a:t>
            </a:r>
          </a:p>
          <a:p>
            <a:endParaRPr kumimoji="1" lang="en-US" altLang="ja-JP" dirty="0"/>
          </a:p>
          <a:p>
            <a:r>
              <a:rPr lang="en-US" altLang="ja-JP" dirty="0"/>
              <a:t>First, we disaggregate the inputs from China's Basic Iron sector into crude steel and finished steel products.</a:t>
            </a:r>
          </a:p>
          <a:p>
            <a:endParaRPr lang="en-US" altLang="ja-JP" dirty="0"/>
          </a:p>
          <a:p>
            <a:r>
              <a:rPr lang="en-US" altLang="ja-JP" dirty="0"/>
              <a:t>To do this, we need the ratio of crude steel and finished steel products within the total input value from the Basic Iron sector.</a:t>
            </a:r>
          </a:p>
          <a:p>
            <a:endParaRPr lang="en-US" altLang="ja-JP" dirty="0"/>
          </a:p>
          <a:p>
            <a:r>
              <a:rPr lang="en-US" altLang="ja-JP" sz="1800" dirty="0">
                <a:effectLst/>
                <a:latin typeface="Cambria" panose="02040503050406030204" pitchFamily="18" charset="0"/>
                <a:ea typeface="ＭＳ 明朝" panose="02020609040205080304" pitchFamily="17" charset="-128"/>
                <a:cs typeface="Times New Roman" panose="02020603050405020304" pitchFamily="18" charset="0"/>
              </a:rPr>
              <a:t>As detailed technical data for the steel sector, we utilized Japan’s input–output table, in which the iron and steel sector is subdivided into pig iron, converter, EAF, and steel products to support this disaggregation. </a:t>
            </a:r>
          </a:p>
          <a:p>
            <a:endParaRPr lang="en-US" altLang="ja-JP"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latin typeface="Arial" panose="020B0604020202020204" pitchFamily="34" charset="0"/>
                <a:cs typeface="Arial" panose="020B0604020202020204" pitchFamily="34" charset="0"/>
              </a:rPr>
              <a:t>This table represents intermediate inputs ratio of Japan’s iron and steel sector, and we estimate the intermediate input ratios of crude steel and finished steel products.</a:t>
            </a:r>
            <a:br>
              <a:rPr lang="en-US" altLang="ja-JP" sz="1200" dirty="0">
                <a:latin typeface="Arial" panose="020B0604020202020204" pitchFamily="34" charset="0"/>
                <a:cs typeface="Arial" panose="020B0604020202020204" pitchFamily="34" charset="0"/>
              </a:rPr>
            </a:br>
            <a:br>
              <a:rPr lang="en-US" altLang="ja-JP" sz="1200" dirty="0">
                <a:latin typeface="Arial" panose="020B0604020202020204" pitchFamily="34" charset="0"/>
                <a:cs typeface="Arial" panose="020B0604020202020204" pitchFamily="34" charset="0"/>
              </a:rPr>
            </a:br>
            <a:r>
              <a:rPr lang="en-US" altLang="ja-JP" dirty="0"/>
              <a:t>As a result, 67% of the inputs from the Basic Iron sector are attributed to crude steel, and 33% to finished steel products.</a:t>
            </a:r>
          </a:p>
          <a:p>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51</a:t>
            </a:fld>
            <a:endParaRPr kumimoji="1" lang="ja-JP" altLang="en-US"/>
          </a:p>
        </p:txBody>
      </p:sp>
    </p:spTree>
    <p:extLst>
      <p:ext uri="{BB962C8B-B14F-4D97-AF65-F5344CB8AC3E}">
        <p14:creationId xmlns:p14="http://schemas.microsoft.com/office/powerpoint/2010/main" val="38741898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By applying the estimated ratios to the inputs from China’s Basic Iron sector, we disaggregate them into crude steel and finished steel products.</a:t>
            </a:r>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52</a:t>
            </a:fld>
            <a:endParaRPr kumimoji="1" lang="ja-JP" altLang="en-US"/>
          </a:p>
        </p:txBody>
      </p:sp>
    </p:spTree>
    <p:extLst>
      <p:ext uri="{BB962C8B-B14F-4D97-AF65-F5344CB8AC3E}">
        <p14:creationId xmlns:p14="http://schemas.microsoft.com/office/powerpoint/2010/main" val="1015022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Next,</a:t>
            </a:r>
            <a:r>
              <a:rPr kumimoji="1" lang="ja-JP" altLang="en-US" dirty="0"/>
              <a:t> </a:t>
            </a:r>
            <a:r>
              <a:rPr kumimoji="1" lang="en-US" altLang="ja-JP" dirty="0"/>
              <a:t>this study </a:t>
            </a:r>
            <a:r>
              <a:rPr lang="en-US" altLang="ja-JP" sz="1200" dirty="0">
                <a:effectLst/>
                <a:latin typeface="Cambria" panose="02040503050406030204" pitchFamily="18" charset="0"/>
                <a:ea typeface="ＭＳ 明朝" panose="02020609040205080304" pitchFamily="17" charset="-128"/>
                <a:cs typeface="Times New Roman" panose="02020603050405020304" pitchFamily="18" charset="0"/>
              </a:rPr>
              <a:t>disaggregates the domestic intermediate input from crude steel to BF-BOF and EAF.</a:t>
            </a:r>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53</a:t>
            </a:fld>
            <a:endParaRPr kumimoji="1" lang="ja-JP" altLang="en-US"/>
          </a:p>
        </p:txBody>
      </p:sp>
    </p:spTree>
    <p:extLst>
      <p:ext uri="{BB962C8B-B14F-4D97-AF65-F5344CB8AC3E}">
        <p14:creationId xmlns:p14="http://schemas.microsoft.com/office/powerpoint/2010/main" val="29225721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latin typeface="Arial" panose="020B0604020202020204" pitchFamily="34" charset="0"/>
                <a:cs typeface="Arial" panose="020B0604020202020204" pitchFamily="34" charset="0"/>
              </a:rPr>
              <a:t>By applying the country-specific BF–EAF production ratios published by the World Steel Association (90% BF and 10% EAF for China), </a:t>
            </a:r>
            <a:r>
              <a:rPr lang="en-US" altLang="ja-JP" sz="1200" dirty="0">
                <a:solidFill>
                  <a:srgbClr val="C00000"/>
                </a:solidFill>
                <a:latin typeface="Arial" panose="020B0604020202020204" pitchFamily="34" charset="0"/>
                <a:cs typeface="Arial" panose="020B0604020202020204" pitchFamily="34" charset="0"/>
              </a:rPr>
              <a:t>we disaggregate China’s crude steel into BF and EAF sectors.</a:t>
            </a:r>
            <a:endParaRPr lang="ja-JP" altLang="en-US" sz="1200" dirty="0">
              <a:latin typeface="Arial" panose="020B0604020202020204" pitchFamily="34" charset="0"/>
              <a:cs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54</a:t>
            </a:fld>
            <a:endParaRPr kumimoji="1" lang="ja-JP" altLang="en-US"/>
          </a:p>
        </p:txBody>
      </p:sp>
    </p:spTree>
    <p:extLst>
      <p:ext uri="{BB962C8B-B14F-4D97-AF65-F5344CB8AC3E}">
        <p14:creationId xmlns:p14="http://schemas.microsoft.com/office/powerpoint/2010/main" val="29061978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Next,</a:t>
            </a:r>
            <a:r>
              <a:rPr kumimoji="1" lang="ja-JP" altLang="en-US" dirty="0"/>
              <a:t> </a:t>
            </a:r>
            <a:r>
              <a:rPr kumimoji="1" lang="en-US" altLang="ja-JP" dirty="0"/>
              <a:t>this study </a:t>
            </a:r>
            <a:r>
              <a:rPr lang="en-US" altLang="ja-JP" sz="1200" dirty="0">
                <a:effectLst/>
                <a:latin typeface="Cambria" panose="02040503050406030204" pitchFamily="18" charset="0"/>
                <a:ea typeface="ＭＳ 明朝" panose="02020609040205080304" pitchFamily="17" charset="-128"/>
                <a:cs typeface="Times New Roman" panose="02020603050405020304" pitchFamily="18" charset="0"/>
              </a:rPr>
              <a:t>disaggregates the domestic intermediate input from BF-BOF to Pig iron and converter.</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55</a:t>
            </a:fld>
            <a:endParaRPr kumimoji="1" lang="ja-JP" altLang="en-US"/>
          </a:p>
        </p:txBody>
      </p:sp>
    </p:spTree>
    <p:extLst>
      <p:ext uri="{BB962C8B-B14F-4D97-AF65-F5344CB8AC3E}">
        <p14:creationId xmlns:p14="http://schemas.microsoft.com/office/powerpoint/2010/main" val="16271939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To disaggregate, t</a:t>
            </a:r>
            <a:r>
              <a:rPr lang="en-US" altLang="ja-JP" sz="1200" dirty="0">
                <a:latin typeface="Arial" panose="020B0604020202020204" pitchFamily="34" charset="0"/>
                <a:cs typeface="Arial" panose="020B0604020202020204" pitchFamily="34" charset="0"/>
              </a:rPr>
              <a:t>his study estimate the ratio between the pig iron sector and the converter sector (including the ferroalloy sector) based on Japan’s input-output table.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By applying this ratio to the disaggregated BF-BOF sector, we further disaggregate China’s BF-BOF sector into a pig iron sector and a converter sector.</a:t>
            </a:r>
            <a:endParaRPr lang="ja-JP" altLang="en-US" sz="1200" dirty="0">
              <a:latin typeface="Arial" panose="020B0604020202020204" pitchFamily="34" charset="0"/>
              <a:cs typeface="Arial" panose="020B0604020202020204" pitchFamily="34" charset="0"/>
            </a:endParaRPr>
          </a:p>
          <a:p>
            <a:endParaRPr kumimoji="1" lang="en-US" altLang="ja-JP" dirty="0"/>
          </a:p>
          <a:p>
            <a:r>
              <a:rPr lang="en-US" altLang="ja-JP" dirty="0"/>
              <a:t>Starting from the next slide, I will explain how the intermediate input structure of China’s Basic Iron sector is disaggregated into pig iron, converter, EAF, and finished steel products.</a:t>
            </a:r>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56</a:t>
            </a:fld>
            <a:endParaRPr kumimoji="1" lang="ja-JP" altLang="en-US"/>
          </a:p>
        </p:txBody>
      </p:sp>
    </p:spTree>
    <p:extLst>
      <p:ext uri="{BB962C8B-B14F-4D97-AF65-F5344CB8AC3E}">
        <p14:creationId xmlns:p14="http://schemas.microsoft.com/office/powerpoint/2010/main" val="22001352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800" dirty="0">
                <a:effectLst/>
                <a:latin typeface="Cambria" panose="02040503050406030204" pitchFamily="18" charset="0"/>
                <a:ea typeface="ＭＳ 明朝" panose="02020609040205080304" pitchFamily="17" charset="-128"/>
                <a:cs typeface="Times New Roman" panose="02020603050405020304" pitchFamily="18" charset="0"/>
              </a:rPr>
              <a:t>this study disaggregates the intermediate input structure of the Basic Iron sector into crude steel and steel.</a:t>
            </a:r>
            <a:endParaRPr lang="en-US" altLang="ja-JP"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57</a:t>
            </a:fld>
            <a:endParaRPr kumimoji="1" lang="ja-JP" altLang="en-US"/>
          </a:p>
        </p:txBody>
      </p:sp>
    </p:spTree>
    <p:extLst>
      <p:ext uri="{BB962C8B-B14F-4D97-AF65-F5344CB8AC3E}">
        <p14:creationId xmlns:p14="http://schemas.microsoft.com/office/powerpoint/2010/main" val="349723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200" dirty="0">
                <a:latin typeface="Arial" panose="020B0604020202020204" pitchFamily="34" charset="0"/>
                <a:cs typeface="Arial" panose="020B0604020202020204" pitchFamily="34" charset="0"/>
              </a:rPr>
              <a:t>This study disaggregate China’s Basic Iron sector into crude steel and finished steel products.</a:t>
            </a:r>
          </a:p>
          <a:p>
            <a:pPr algn="just"/>
            <a:endParaRPr lang="en-US" altLang="ja-JP" sz="1200" dirty="0">
              <a:latin typeface="Arial" panose="020B0604020202020204" pitchFamily="34" charset="0"/>
              <a:cs typeface="Arial" panose="020B0604020202020204" pitchFamily="34" charset="0"/>
            </a:endParaRPr>
          </a:p>
          <a:p>
            <a:pPr algn="just"/>
            <a:r>
              <a:rPr lang="en-US" altLang="ja-JP" sz="1200" dirty="0">
                <a:latin typeface="Arial" panose="020B0604020202020204" pitchFamily="34" charset="0"/>
                <a:cs typeface="Arial" panose="020B0604020202020204" pitchFamily="34" charset="0"/>
              </a:rPr>
              <a:t>To do this, we apply the ratio of crude steel to finished steel products in intermediate inputs.</a:t>
            </a:r>
            <a:endParaRPr lang="ja-JP" altLang="en-US" sz="1200" dirty="0">
              <a:latin typeface="Arial" panose="020B0604020202020204" pitchFamily="34" charset="0"/>
              <a:cs typeface="Arial" panose="020B0604020202020204" pitchFamily="34" charset="0"/>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As detailed technical data for the steel sector, we used Japan’s IO table to estimate the input ratios.</a:t>
            </a:r>
            <a:endParaRPr kumimoji="1" lang="en-US" altLang="ja-JP" dirty="0"/>
          </a:p>
          <a:p>
            <a:br>
              <a:rPr kumimoji="1" lang="en-US" altLang="ja-JP" dirty="0"/>
            </a:br>
            <a:r>
              <a:rPr lang="en-US" altLang="ja-JP" b="0" dirty="0"/>
              <a:t>This table shows the input ratios of each intermediate good used by Japan’s crude steel and finished steel product sectors.</a:t>
            </a:r>
          </a:p>
          <a:p>
            <a:br>
              <a:rPr lang="en-US" altLang="ja-JP" dirty="0"/>
            </a:br>
            <a:r>
              <a:rPr lang="en-US" altLang="ja-JP" dirty="0"/>
              <a:t>For example, all of the iron ore input is allocated to the crude steel sector, with no input going to finished steel products.</a:t>
            </a:r>
          </a:p>
          <a:p>
            <a:br>
              <a:rPr lang="en-US" altLang="ja-JP" dirty="0"/>
            </a:br>
            <a:r>
              <a:rPr lang="en-US" altLang="ja-JP" dirty="0"/>
              <a:t>In contrast, about 80% of pig iron is used in the crude steel sector, while the remaining 20% is used in finished steel products.</a:t>
            </a:r>
          </a:p>
          <a:p>
            <a:br>
              <a:rPr lang="en-US" altLang="ja-JP" dirty="0"/>
            </a:br>
            <a:r>
              <a:rPr lang="en-US" altLang="ja-JP" dirty="0"/>
              <a:t>Based on these estimated ratios for each intermediate good, we apply them to the intermediate inputs of China’s Basic Iron sector.</a:t>
            </a:r>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58</a:t>
            </a:fld>
            <a:endParaRPr kumimoji="1" lang="ja-JP" altLang="en-US"/>
          </a:p>
        </p:txBody>
      </p:sp>
    </p:spTree>
    <p:extLst>
      <p:ext uri="{BB962C8B-B14F-4D97-AF65-F5344CB8AC3E}">
        <p14:creationId xmlns:p14="http://schemas.microsoft.com/office/powerpoint/2010/main" val="7382812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Next,</a:t>
            </a:r>
            <a:r>
              <a:rPr kumimoji="1" lang="ja-JP" altLang="en-US" dirty="0"/>
              <a:t> </a:t>
            </a:r>
            <a:r>
              <a:rPr lang="en-US" altLang="ja-JP" sz="1200" dirty="0">
                <a:effectLst/>
                <a:latin typeface="Cambria" panose="02040503050406030204" pitchFamily="18" charset="0"/>
                <a:ea typeface="ＭＳ 明朝" panose="02020609040205080304" pitchFamily="17" charset="-128"/>
                <a:cs typeface="Times New Roman" panose="02020603050405020304" pitchFamily="18" charset="0"/>
              </a:rPr>
              <a:t>this study disaggregates the intermediate input structure of crude steel to BF-BOF and EAF.</a:t>
            </a:r>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59</a:t>
            </a:fld>
            <a:endParaRPr kumimoji="1" lang="ja-JP" altLang="en-US"/>
          </a:p>
        </p:txBody>
      </p:sp>
    </p:spTree>
    <p:extLst>
      <p:ext uri="{BB962C8B-B14F-4D97-AF65-F5344CB8AC3E}">
        <p14:creationId xmlns:p14="http://schemas.microsoft.com/office/powerpoint/2010/main" val="281559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Peng et al, 2018 </a:t>
            </a:r>
            <a:r>
              <a:rPr lang="en-US" altLang="ja-JP" sz="1200" dirty="0">
                <a:latin typeface="Arial" panose="020B0604020202020204" pitchFamily="34" charset="0"/>
                <a:ea typeface="ＭＳ Ｐゴシック" panose="020B0600070205080204" pitchFamily="50" charset="-128"/>
                <a:cs typeface="Arial" panose="020B0604020202020204" pitchFamily="34" charset="0"/>
              </a:rPr>
              <a:t>identified key supply chain paths that contribute to CO</a:t>
            </a:r>
            <a:r>
              <a:rPr lang="en-US" altLang="ja-JP" sz="1200" baseline="-25000" dirty="0">
                <a:latin typeface="Arial" panose="020B0604020202020204" pitchFamily="34" charset="0"/>
                <a:ea typeface="ＭＳ Ｐゴシック" panose="020B0600070205080204" pitchFamily="50" charset="-128"/>
                <a:cs typeface="Arial" panose="020B0604020202020204" pitchFamily="34" charset="0"/>
              </a:rPr>
              <a:t>2</a:t>
            </a:r>
            <a:r>
              <a:rPr lang="en-US" altLang="ja-JP" sz="1200" dirty="0">
                <a:latin typeface="Arial" panose="020B0604020202020204" pitchFamily="34" charset="0"/>
                <a:ea typeface="ＭＳ Ｐゴシック" panose="020B0600070205080204" pitchFamily="50" charset="-128"/>
                <a:cs typeface="Arial" panose="020B0604020202020204" pitchFamily="34" charset="0"/>
              </a:rPr>
              <a:t> emission from China’s iron and steel sector by using WIOD.</a:t>
            </a:r>
          </a:p>
          <a:p>
            <a:endParaRPr kumimoji="1" lang="en-US" altLang="ja-JP" sz="1200" dirty="0">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As a result, </a:t>
            </a:r>
            <a:r>
              <a:rPr lang="en-US" altLang="ja-JP" sz="1200" dirty="0">
                <a:latin typeface="Arial" panose="020B0604020202020204" pitchFamily="34" charset="0"/>
                <a:ea typeface="ＭＳ Ｐゴシック" panose="020B0600070205080204" pitchFamily="50" charset="-128"/>
                <a:cs typeface="Arial" panose="020B0604020202020204" pitchFamily="34" charset="0"/>
              </a:rPr>
              <a:t>they showed that indirect demand from sectors like construction also causes significant CO</a:t>
            </a:r>
            <a:r>
              <a:rPr lang="en-US" altLang="ja-JP" sz="1200" baseline="-25000" dirty="0">
                <a:latin typeface="Arial" panose="020B0604020202020204" pitchFamily="34" charset="0"/>
                <a:ea typeface="ＭＳ Ｐゴシック" panose="020B0600070205080204" pitchFamily="50" charset="-128"/>
                <a:cs typeface="Arial" panose="020B0604020202020204" pitchFamily="34" charset="0"/>
              </a:rPr>
              <a:t>2</a:t>
            </a:r>
            <a:r>
              <a:rPr lang="en-US" altLang="ja-JP" sz="1200" dirty="0">
                <a:latin typeface="Arial" panose="020B0604020202020204" pitchFamily="34" charset="0"/>
                <a:ea typeface="ＭＳ Ｐゴシック" panose="020B0600070205080204" pitchFamily="50" charset="-128"/>
                <a:cs typeface="Arial" panose="020B0604020202020204" pitchFamily="34" charset="0"/>
              </a:rPr>
              <a:t> emissions, in addition to direct domestic demand.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However, </a:t>
            </a:r>
            <a:r>
              <a:rPr lang="en-US" altLang="ja-JP" sz="1800" dirty="0">
                <a:effectLst/>
                <a:latin typeface="Cambria" panose="02040503050406030204" pitchFamily="18" charset="0"/>
                <a:ea typeface="ＭＳ 明朝" panose="02020609040205080304" pitchFamily="17" charset="-128"/>
                <a:cs typeface="Times New Roman" panose="02020603050405020304" pitchFamily="18" charset="0"/>
              </a:rPr>
              <a:t>in existing MRIO frameworks, the entire process from crude steel production to steel products is typically aggregated into a single sector.</a:t>
            </a:r>
            <a:endParaRPr kumimoji="1" lang="ja-JP" altLang="en-US" sz="1200" b="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6</a:t>
            </a:fld>
            <a:endParaRPr kumimoji="1" lang="ja-JP" altLang="en-US"/>
          </a:p>
        </p:txBody>
      </p:sp>
    </p:spTree>
    <p:extLst>
      <p:ext uri="{BB962C8B-B14F-4D97-AF65-F5344CB8AC3E}">
        <p14:creationId xmlns:p14="http://schemas.microsoft.com/office/powerpoint/2010/main" val="19183618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b="1" dirty="0"/>
              <a:t>To understand the characteristics of the intermediate input structures of BF-BOF and EAF, it is necessary to know the share of each intermediate input used by each steelmaking route.</a:t>
            </a:r>
            <a:br>
              <a:rPr lang="en-US" altLang="ja-JP" dirty="0"/>
            </a:br>
            <a:endParaRPr lang="en-US" altLang="ja-JP" dirty="0"/>
          </a:p>
          <a:p>
            <a:r>
              <a:rPr lang="en-US" altLang="ja-JP" dirty="0"/>
              <a:t>Therefore, this study estimates the BF-BOF and EAF input shares for each intermediate good based on country-specific cost data provided by </a:t>
            </a:r>
            <a:r>
              <a:rPr lang="en-US" altLang="ja-JP" dirty="0" err="1"/>
              <a:t>TransitionZero</a:t>
            </a:r>
            <a:r>
              <a:rPr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60</a:t>
            </a:fld>
            <a:endParaRPr kumimoji="1" lang="ja-JP" altLang="en-US"/>
          </a:p>
        </p:txBody>
      </p:sp>
    </p:spTree>
    <p:extLst>
      <p:ext uri="{BB962C8B-B14F-4D97-AF65-F5344CB8AC3E}">
        <p14:creationId xmlns:p14="http://schemas.microsoft.com/office/powerpoint/2010/main" val="38615190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Here, I explain the BF-BOF and EAF input ratios for each intermediate good, as estimated from the GSCT.</a:t>
            </a:r>
          </a:p>
          <a:p>
            <a:endParaRPr kumimoji="1" lang="en-US" altLang="ja-JP" b="0" dirty="0"/>
          </a:p>
          <a:p>
            <a:r>
              <a:rPr lang="en-US" altLang="ja-JP" b="0" dirty="0"/>
              <a:t>First, this study match the sector classifications of GLORIA with the cost data categories listed in the GSCT.</a:t>
            </a:r>
          </a:p>
          <a:p>
            <a:br>
              <a:rPr lang="en-US" altLang="ja-JP" dirty="0"/>
            </a:br>
            <a:r>
              <a:rPr lang="en-US" altLang="ja-JP" dirty="0"/>
              <a:t>For example, DRI and scrap listed in the GSCT correspond to the “EAF” sector in GLORIA, while pig iron corresponds to the “Pig iron” sector.</a:t>
            </a:r>
          </a:p>
          <a:p>
            <a:br>
              <a:rPr lang="en-US" altLang="ja-JP" dirty="0"/>
            </a:br>
            <a:r>
              <a:rPr lang="en-US" altLang="ja-JP" dirty="0"/>
              <a:t>Next, </a:t>
            </a:r>
            <a:r>
              <a:rPr lang="en-US" altLang="ja-JP" b="0" dirty="0"/>
              <a:t>this study </a:t>
            </a:r>
            <a:r>
              <a:rPr lang="en-US" altLang="ja-JP" dirty="0"/>
              <a:t>focus on the share of each intermediate input used by BF-BOF and EAF, respectively.</a:t>
            </a:r>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61</a:t>
            </a:fld>
            <a:endParaRPr kumimoji="1" lang="ja-JP" altLang="en-US"/>
          </a:p>
        </p:txBody>
      </p:sp>
    </p:spTree>
    <p:extLst>
      <p:ext uri="{BB962C8B-B14F-4D97-AF65-F5344CB8AC3E}">
        <p14:creationId xmlns:p14="http://schemas.microsoft.com/office/powerpoint/2010/main" val="24703748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b="1" dirty="0"/>
              <a:t>For example, pig iron is used at a ratio of 96% in BF and 4% in EAF.</a:t>
            </a:r>
          </a:p>
          <a:p>
            <a:br>
              <a:rPr lang="en-US" altLang="ja-JP" dirty="0"/>
            </a:br>
            <a:r>
              <a:rPr lang="en-US" altLang="ja-JP" dirty="0"/>
              <a:t>Therefore, for the intermediate inputs sourced from the pig iron sector by China’s crude steel sector, we assume that 96% is used by the BF sector and the remaining 4% by the EAF sector.</a:t>
            </a:r>
          </a:p>
          <a:p>
            <a:endParaRPr lang="en-US" altLang="ja-JP" dirty="0"/>
          </a:p>
          <a:p>
            <a:r>
              <a:rPr lang="en-US" altLang="ja-JP" dirty="0"/>
              <a:t>In contrast, coke is used exclusively in BF (100%).</a:t>
            </a:r>
          </a:p>
          <a:p>
            <a:br>
              <a:rPr lang="en-US" altLang="ja-JP" dirty="0"/>
            </a:br>
            <a:r>
              <a:rPr lang="en-US" altLang="ja-JP" dirty="0"/>
              <a:t>Accordingly, we assume that all coke used by China’s crude steel sector is allocated to the BF sector.</a:t>
            </a:r>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62</a:t>
            </a:fld>
            <a:endParaRPr kumimoji="1" lang="ja-JP" altLang="en-US"/>
          </a:p>
        </p:txBody>
      </p:sp>
    </p:spTree>
    <p:extLst>
      <p:ext uri="{BB962C8B-B14F-4D97-AF65-F5344CB8AC3E}">
        <p14:creationId xmlns:p14="http://schemas.microsoft.com/office/powerpoint/2010/main" val="2474654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b="1" dirty="0"/>
              <a:t>For example, pig iron is used at a ratio of 96% in BF and 4% in EAF.</a:t>
            </a:r>
          </a:p>
          <a:p>
            <a:br>
              <a:rPr lang="en-US" altLang="ja-JP" dirty="0"/>
            </a:br>
            <a:r>
              <a:rPr lang="en-US" altLang="ja-JP" dirty="0"/>
              <a:t>Therefore, for the intermediate inputs sourced from the pig iron sector by China’s crude steel sector, we assume that 96% is used by the BF sector and the remaining 4% by the EAF sector.</a:t>
            </a:r>
          </a:p>
          <a:p>
            <a:endParaRPr lang="en-US" altLang="ja-JP" dirty="0"/>
          </a:p>
          <a:p>
            <a:r>
              <a:rPr lang="en-US" altLang="ja-JP" dirty="0"/>
              <a:t>In contrast, coke is used exclusively in BF (100%).</a:t>
            </a:r>
          </a:p>
          <a:p>
            <a:br>
              <a:rPr lang="en-US" altLang="ja-JP" dirty="0"/>
            </a:br>
            <a:r>
              <a:rPr lang="en-US" altLang="ja-JP" dirty="0"/>
              <a:t>Accordingly, we assume that all coke used by China’s crude steel sector is allocated to the BF sector.</a:t>
            </a:r>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63</a:t>
            </a:fld>
            <a:endParaRPr kumimoji="1" lang="ja-JP" altLang="en-US"/>
          </a:p>
        </p:txBody>
      </p:sp>
    </p:spTree>
    <p:extLst>
      <p:ext uri="{BB962C8B-B14F-4D97-AF65-F5344CB8AC3E}">
        <p14:creationId xmlns:p14="http://schemas.microsoft.com/office/powerpoint/2010/main" val="36364692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We disaggregate the crude steel sector into BF and EAF sectors by applying the BF–EAF ratios for each intermediate input.</a:t>
            </a:r>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64</a:t>
            </a:fld>
            <a:endParaRPr kumimoji="1" lang="ja-JP" altLang="en-US"/>
          </a:p>
        </p:txBody>
      </p:sp>
    </p:spTree>
    <p:extLst>
      <p:ext uri="{BB962C8B-B14F-4D97-AF65-F5344CB8AC3E}">
        <p14:creationId xmlns:p14="http://schemas.microsoft.com/office/powerpoint/2010/main" val="33035170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Next,</a:t>
            </a:r>
            <a:r>
              <a:rPr kumimoji="1" lang="ja-JP" altLang="en-US" dirty="0"/>
              <a:t> </a:t>
            </a:r>
            <a:r>
              <a:rPr kumimoji="1" lang="en-US" altLang="ja-JP" dirty="0"/>
              <a:t>this </a:t>
            </a:r>
            <a:r>
              <a:rPr lang="en-US" altLang="ja-JP" sz="1200" dirty="0">
                <a:effectLst/>
                <a:latin typeface="Cambria" panose="02040503050406030204" pitchFamily="18" charset="0"/>
                <a:ea typeface="ＭＳ 明朝" panose="02020609040205080304" pitchFamily="17" charset="-128"/>
                <a:cs typeface="Times New Roman" panose="02020603050405020304" pitchFamily="18" charset="0"/>
              </a:rPr>
              <a:t>study disaggregates the intermediate input structure of BF-BOF to Pig iron and converter.</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65</a:t>
            </a:fld>
            <a:endParaRPr kumimoji="1" lang="ja-JP" altLang="en-US"/>
          </a:p>
        </p:txBody>
      </p:sp>
    </p:spTree>
    <p:extLst>
      <p:ext uri="{BB962C8B-B14F-4D97-AF65-F5344CB8AC3E}">
        <p14:creationId xmlns:p14="http://schemas.microsoft.com/office/powerpoint/2010/main" val="6620903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0" dirty="0"/>
              <a:t>In this study, we estimate the input ratios of the pig iron and converter sectors—including ferroalloys—for each intermediate good using Japan’s input-output 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The table below shows the estimated input ratios of pig iron and converter sectors for each intermediate good, based on Japan’s input-output table.</a:t>
            </a:r>
            <a:endParaRPr lang="en-US" altLang="ja-JP"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US" altLang="ja-JP" b="0" dirty="0"/>
            </a:br>
            <a:r>
              <a:rPr lang="en-US" altLang="ja-JP" b="0" dirty="0"/>
              <a:t>We then apply these ratios to each intermediate input of China’s BF-BOF sector.</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altLang="ja-JP" b="0" dirty="0"/>
            </a:br>
            <a:r>
              <a:rPr lang="en-US" altLang="ja-JP" b="0" dirty="0"/>
              <a:t>As a result, we disaggregate China’s iron and steel sector into a pig iron sector and a converter sector.</a:t>
            </a:r>
            <a:br>
              <a:rPr lang="en-US" altLang="ja-JP" b="0" dirty="0"/>
            </a:br>
            <a:br>
              <a:rPr lang="en-US" altLang="ja-JP" b="0" dirty="0"/>
            </a:br>
            <a:endParaRPr kumimoji="1" lang="ja-JP" altLang="en-US" b="0"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66</a:t>
            </a:fld>
            <a:endParaRPr kumimoji="1" lang="ja-JP" altLang="en-US"/>
          </a:p>
        </p:txBody>
      </p:sp>
    </p:spTree>
    <p:extLst>
      <p:ext uri="{BB962C8B-B14F-4D97-AF65-F5344CB8AC3E}">
        <p14:creationId xmlns:p14="http://schemas.microsoft.com/office/powerpoint/2010/main" val="31267992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1" lang="en-US" altLang="ja-JP" sz="1800" dirty="0">
                <a:effectLst/>
                <a:latin typeface="Cambria" panose="02040503050406030204" pitchFamily="18" charset="0"/>
                <a:ea typeface="ＭＳ 明朝" panose="02020609040205080304" pitchFamily="17" charset="-128"/>
                <a:cs typeface="Times New Roman" panose="02020603050405020304" pitchFamily="18" charset="0"/>
              </a:rPr>
              <a:t>This graph represents the </a:t>
            </a:r>
            <a:r>
              <a:rPr kumimoji="1" lang="en-US" altLang="ja-JP" sz="1200" dirty="0">
                <a:effectLst/>
                <a:latin typeface="Arial" panose="020B0604020202020204" pitchFamily="34" charset="0"/>
                <a:ea typeface="ＭＳ 明朝" panose="02020609040205080304" pitchFamily="17" charset="-128"/>
                <a:cs typeface="Arial" panose="020B0604020202020204" pitchFamily="34" charset="0"/>
              </a:rPr>
              <a:t>t</a:t>
            </a:r>
            <a:r>
              <a:rPr lang="en-US" altLang="ja-JP" sz="1200" dirty="0">
                <a:latin typeface="Arial" panose="020B0604020202020204" pitchFamily="34" charset="0"/>
                <a:cs typeface="Arial" panose="020B0604020202020204" pitchFamily="34" charset="0"/>
              </a:rPr>
              <a:t>op 3 share of each sector in the intermediate input of EAF sectors in India.</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en-US" altLang="ja-JP" sz="1200" dirty="0">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ts val="1200"/>
              </a:spcAft>
              <a:buClrTx/>
              <a:buSzTx/>
              <a:buFont typeface="Arial" panose="020B0604020202020204" pitchFamily="34" charset="0"/>
              <a:buNone/>
              <a:tabLst/>
            </a:pPr>
            <a:r>
              <a:rPr kumimoji="0" lang="en-US"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We clarified three points.</a:t>
            </a:r>
          </a:p>
          <a:p>
            <a:pPr marL="0" marR="0" lvl="0" indent="0" algn="just" defTabSz="914400" rtl="0" eaLnBrk="0" fontAlgn="base" latinLnBrk="0" hangingPunct="0">
              <a:lnSpc>
                <a:spcPct val="100000"/>
              </a:lnSpc>
              <a:spcBef>
                <a:spcPct val="0"/>
              </a:spcBef>
              <a:spcAft>
                <a:spcPts val="1200"/>
              </a:spcAft>
              <a:buClrTx/>
              <a:buSzTx/>
              <a:buFont typeface="Arial" panose="020B0604020202020204" pitchFamily="34" charset="0"/>
              <a:buNone/>
              <a:tabLst/>
            </a:pPr>
            <a:endParaRPr kumimoji="0" lang="en-US"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ts val="1200"/>
              </a:spcAft>
              <a:buClrTx/>
              <a:buSzTx/>
              <a:buFont typeface="Arial" panose="020B0604020202020204" pitchFamily="34" charset="0"/>
              <a:buNone/>
              <a:tabLst/>
            </a:pPr>
            <a:r>
              <a:rPr kumimoji="0" lang="ja-JP"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kumimoji="0" lang="ja-JP" altLang="ja-JP" sz="1200" i="0" u="none" strike="noStrike" cap="none" normalizeH="0" baseline="0" dirty="0">
                <a:ln>
                  <a:noFill/>
                </a:ln>
                <a:solidFill>
                  <a:srgbClr val="C00000"/>
                </a:solidFill>
                <a:effectLst/>
                <a:latin typeface="Arial" panose="020B0604020202020204" pitchFamily="34" charset="0"/>
                <a:cs typeface="Arial" panose="020B0604020202020204" pitchFamily="34" charset="0"/>
              </a:rPr>
              <a:t>domestic</a:t>
            </a:r>
            <a:r>
              <a:rPr kumimoji="0" lang="ja-JP"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ja-JP" altLang="ja-JP" sz="1200" i="0" u="none" strike="noStrike" cap="none" normalizeH="0" baseline="0" dirty="0">
                <a:ln>
                  <a:noFill/>
                </a:ln>
                <a:solidFill>
                  <a:srgbClr val="C00000"/>
                </a:solidFill>
                <a:effectLst/>
                <a:latin typeface="Arial" panose="020B0604020202020204" pitchFamily="34" charset="0"/>
                <a:cs typeface="Arial" panose="020B0604020202020204" pitchFamily="34" charset="0"/>
              </a:rPr>
              <a:t>iron ore sector (#28) </a:t>
            </a:r>
            <a:r>
              <a:rPr kumimoji="0" lang="ja-JP"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has the highest share at 28%.</a:t>
            </a:r>
            <a:endParaRPr kumimoji="0" lang="en-US"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ts val="1200"/>
              </a:spcAft>
              <a:buClrTx/>
              <a:buSzTx/>
              <a:buFont typeface="Arial" panose="020B0604020202020204" pitchFamily="34" charset="0"/>
              <a:buNone/>
              <a:tabLst/>
            </a:pPr>
            <a:r>
              <a:rPr kumimoji="0" lang="ja-JP"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This is followed by </a:t>
            </a:r>
            <a:r>
              <a:rPr kumimoji="0" lang="ja-JP" altLang="ja-JP" sz="1200" i="0" u="none" strike="noStrike" cap="none" normalizeH="0" baseline="0" dirty="0">
                <a:ln>
                  <a:noFill/>
                </a:ln>
                <a:solidFill>
                  <a:srgbClr val="C00000"/>
                </a:solidFill>
                <a:effectLst/>
                <a:latin typeface="Arial" panose="020B0604020202020204" pitchFamily="34" charset="0"/>
                <a:cs typeface="Arial" panose="020B0604020202020204" pitchFamily="34" charset="0"/>
              </a:rPr>
              <a:t>Australia’s iron ore sector (#28) </a:t>
            </a:r>
            <a:r>
              <a:rPr kumimoji="0" lang="ja-JP"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with a share of 20%.</a:t>
            </a:r>
          </a:p>
          <a:p>
            <a:pPr marL="0" marR="0" lvl="0" indent="0" algn="just" defTabSz="914400" rtl="0" eaLnBrk="0" fontAlgn="base" latinLnBrk="0" hangingPunct="0">
              <a:lnSpc>
                <a:spcPct val="100000"/>
              </a:lnSpc>
              <a:spcBef>
                <a:spcPct val="0"/>
              </a:spcBef>
              <a:spcAft>
                <a:spcPts val="1200"/>
              </a:spcAft>
              <a:buClrTx/>
              <a:buSzTx/>
              <a:buFont typeface="Arial" panose="020B0604020202020204" pitchFamily="34" charset="0"/>
              <a:buNone/>
              <a:tabLst/>
            </a:pPr>
            <a:r>
              <a:rPr kumimoji="0" lang="ja-JP"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kumimoji="0" lang="ja-JP" altLang="ja-JP" sz="1200" i="0" u="none" strike="noStrike" cap="none" normalizeH="0" baseline="0" dirty="0">
                <a:ln>
                  <a:noFill/>
                </a:ln>
                <a:solidFill>
                  <a:srgbClr val="C00000"/>
                </a:solidFill>
                <a:effectLst/>
                <a:latin typeface="Arial" panose="020B0604020202020204" pitchFamily="34" charset="0"/>
                <a:cs typeface="Arial" panose="020B0604020202020204" pitchFamily="34" charset="0"/>
              </a:rPr>
              <a:t>domestic coke oven products sector (#62) </a:t>
            </a:r>
            <a:r>
              <a:rPr kumimoji="0" lang="ja-JP" altLang="ja-JP" sz="120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accounts for 18%.</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en-US" altLang="ja-JP" sz="1200" dirty="0">
              <a:latin typeface="Arial" panose="020B0604020202020204" pitchFamily="34" charset="0"/>
              <a:cs typeface="Arial" panose="020B0604020202020204" pitchFamily="34" charset="0"/>
            </a:endParaRPr>
          </a:p>
          <a:p>
            <a:pPr algn="just">
              <a:lnSpc>
                <a:spcPct val="150000"/>
              </a:lnSpc>
            </a:pPr>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67</a:t>
            </a:fld>
            <a:endParaRPr kumimoji="1" lang="ja-JP" altLang="en-US"/>
          </a:p>
        </p:txBody>
      </p:sp>
    </p:spTree>
    <p:extLst>
      <p:ext uri="{BB962C8B-B14F-4D97-AF65-F5344CB8AC3E}">
        <p14:creationId xmlns:p14="http://schemas.microsoft.com/office/powerpoint/2010/main" val="3308361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1" lang="en-US" altLang="ja-JP" sz="2800" dirty="0">
                <a:effectLst/>
                <a:latin typeface="Cambria" panose="02040503050406030204" pitchFamily="18" charset="0"/>
                <a:ea typeface="ＭＳ 明朝" panose="02020609040205080304" pitchFamily="17" charset="-128"/>
                <a:cs typeface="Times New Roman" panose="02020603050405020304" pitchFamily="18" charset="0"/>
              </a:rPr>
              <a:t>This graph represents the </a:t>
            </a:r>
            <a:r>
              <a:rPr kumimoji="1" lang="en-US" altLang="ja-JP" sz="1800" dirty="0">
                <a:effectLst/>
                <a:latin typeface="Arial" panose="020B0604020202020204" pitchFamily="34" charset="0"/>
                <a:ea typeface="ＭＳ 明朝" panose="02020609040205080304" pitchFamily="17" charset="-128"/>
                <a:cs typeface="Arial" panose="020B0604020202020204" pitchFamily="34" charset="0"/>
              </a:rPr>
              <a:t>t</a:t>
            </a:r>
            <a:r>
              <a:rPr lang="en-US" altLang="ja-JP" sz="1800" dirty="0">
                <a:latin typeface="Arial" panose="020B0604020202020204" pitchFamily="34" charset="0"/>
                <a:cs typeface="Arial" panose="020B0604020202020204" pitchFamily="34" charset="0"/>
              </a:rPr>
              <a:t>op 3 share of each sector in the intermediate input of steel products sectors in India.</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en-US" altLang="ja-JP" sz="1800" dirty="0">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ts val="1200"/>
              </a:spcAft>
              <a:buClrTx/>
              <a:buSzTx/>
              <a:buFont typeface="Arial" panose="020B0604020202020204" pitchFamily="34" charset="0"/>
              <a:buNone/>
              <a:tabLst/>
            </a:pPr>
            <a:r>
              <a:rPr kumimoji="0" lang="en-US" altLang="ja-JP" sz="1800" i="0" u="none" strike="noStrike" cap="none" normalizeH="0" baseline="0" dirty="0">
                <a:ln>
                  <a:noFill/>
                </a:ln>
                <a:solidFill>
                  <a:schemeClr val="tx1"/>
                </a:solidFill>
                <a:effectLst/>
                <a:latin typeface="Arial" panose="020B0604020202020204" pitchFamily="34" charset="0"/>
                <a:cs typeface="Arial" panose="020B0604020202020204" pitchFamily="34" charset="0"/>
              </a:rPr>
              <a:t>We clarified three points.</a:t>
            </a:r>
          </a:p>
          <a:p>
            <a:pPr marL="0" marR="0" lvl="0" indent="0" algn="just" defTabSz="914400" rtl="0" eaLnBrk="0" fontAlgn="base" latinLnBrk="0" hangingPunct="0">
              <a:lnSpc>
                <a:spcPct val="100000"/>
              </a:lnSpc>
              <a:spcBef>
                <a:spcPct val="0"/>
              </a:spcBef>
              <a:spcAft>
                <a:spcPts val="1200"/>
              </a:spcAft>
              <a:buClrTx/>
              <a:buSzTx/>
              <a:buFont typeface="Arial" panose="020B0604020202020204" pitchFamily="34" charset="0"/>
              <a:buNone/>
              <a:tabLst/>
            </a:pPr>
            <a:endParaRPr kumimoji="0" lang="en-US" altLang="ja-JP" sz="18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285750" indent="-285750" algn="just" eaLnBrk="0" fontAlgn="base" hangingPunct="0">
              <a:spcBef>
                <a:spcPct val="0"/>
              </a:spcBef>
              <a:spcAft>
                <a:spcPts val="600"/>
              </a:spcAft>
              <a:buFont typeface="Arial" panose="020B0604020202020204" pitchFamily="34" charset="0"/>
              <a:buChar char="•"/>
            </a:pPr>
            <a:r>
              <a:rPr kumimoji="0" lang="ja-JP" altLang="ja-JP" sz="1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lang="en-US" altLang="ja-JP" sz="1800" dirty="0">
                <a:solidFill>
                  <a:srgbClr val="C00000"/>
                </a:solidFill>
                <a:latin typeface="Arial" panose="020B0604020202020204" pitchFamily="34" charset="0"/>
                <a:cs typeface="Arial" panose="020B0604020202020204" pitchFamily="34" charset="0"/>
              </a:rPr>
              <a:t>EAF sector (#77-3) </a:t>
            </a:r>
            <a:r>
              <a:rPr kumimoji="0" lang="ja-JP" altLang="ja-JP" sz="1800" i="0" u="none" strike="noStrike" cap="none" normalizeH="0" baseline="0" dirty="0">
                <a:ln>
                  <a:noFill/>
                </a:ln>
                <a:solidFill>
                  <a:schemeClr val="tx1"/>
                </a:solidFill>
                <a:effectLst/>
                <a:latin typeface="Arial" panose="020B0604020202020204" pitchFamily="34" charset="0"/>
                <a:cs typeface="Arial" panose="020B0604020202020204" pitchFamily="34" charset="0"/>
              </a:rPr>
              <a:t>has the highest share at </a:t>
            </a:r>
            <a:r>
              <a:rPr kumimoji="0" lang="en-US" altLang="ja-JP" sz="1800" i="0" u="none" strike="noStrike" cap="none" normalizeH="0" baseline="0" dirty="0">
                <a:ln>
                  <a:noFill/>
                </a:ln>
                <a:solidFill>
                  <a:schemeClr val="tx1"/>
                </a:solidFill>
                <a:effectLst/>
                <a:latin typeface="Arial" panose="020B0604020202020204" pitchFamily="34" charset="0"/>
                <a:cs typeface="Arial" panose="020B0604020202020204" pitchFamily="34" charset="0"/>
              </a:rPr>
              <a:t>17</a:t>
            </a:r>
            <a:r>
              <a:rPr kumimoji="0" lang="ja-JP" altLang="ja-JP" sz="1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285750" marR="0" lvl="0" indent="-285750" algn="just"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ja-JP" sz="1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lang="en-US" altLang="ja-JP" sz="1800" dirty="0">
                <a:solidFill>
                  <a:srgbClr val="C00000"/>
                </a:solidFill>
                <a:latin typeface="Arial" panose="020B0604020202020204" pitchFamily="34" charset="0"/>
                <a:cs typeface="Arial" panose="020B0604020202020204" pitchFamily="34" charset="0"/>
              </a:rPr>
              <a:t>steel products sector (#77-4)</a:t>
            </a:r>
            <a:r>
              <a:rPr lang="en-US" altLang="ja-JP" sz="1800" dirty="0">
                <a:latin typeface="Arial" panose="020B0604020202020204" pitchFamily="34" charset="0"/>
                <a:cs typeface="Arial" panose="020B0604020202020204" pitchFamily="34" charset="0"/>
              </a:rPr>
              <a:t> also</a:t>
            </a:r>
            <a:r>
              <a:rPr lang="en-US" altLang="ja-JP" sz="1800" dirty="0">
                <a:solidFill>
                  <a:srgbClr val="C00000"/>
                </a:solidFill>
                <a:latin typeface="Arial" panose="020B0604020202020204" pitchFamily="34" charset="0"/>
                <a:cs typeface="Arial" panose="020B0604020202020204" pitchFamily="34" charset="0"/>
              </a:rPr>
              <a:t> </a:t>
            </a:r>
            <a:r>
              <a:rPr lang="en-US" altLang="ja-JP" sz="1800" dirty="0">
                <a:latin typeface="Arial" panose="020B0604020202020204" pitchFamily="34" charset="0"/>
                <a:cs typeface="Arial" panose="020B0604020202020204" pitchFamily="34" charset="0"/>
              </a:rPr>
              <a:t>has </a:t>
            </a:r>
            <a:r>
              <a:rPr kumimoji="0" lang="en-US" altLang="ja-JP" sz="1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highest</a:t>
            </a:r>
            <a:r>
              <a:rPr kumimoji="0" lang="ja-JP" altLang="ja-JP" sz="1800" i="0" u="none" strike="noStrike" cap="none" normalizeH="0" baseline="0" dirty="0">
                <a:ln>
                  <a:noFill/>
                </a:ln>
                <a:solidFill>
                  <a:schemeClr val="tx1"/>
                </a:solidFill>
                <a:effectLst/>
                <a:latin typeface="Arial" panose="020B0604020202020204" pitchFamily="34" charset="0"/>
                <a:cs typeface="Arial" panose="020B0604020202020204" pitchFamily="34" charset="0"/>
              </a:rPr>
              <a:t> share </a:t>
            </a:r>
            <a:r>
              <a:rPr kumimoji="0" lang="en-US" altLang="ja-JP" sz="1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a:t>
            </a:r>
            <a:r>
              <a:rPr kumimoji="0" lang="ja-JP" altLang="ja-JP" sz="180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ja-JP" sz="1800" i="0" u="none" strike="noStrike" cap="none" normalizeH="0" baseline="0" dirty="0">
                <a:ln>
                  <a:noFill/>
                </a:ln>
                <a:solidFill>
                  <a:schemeClr val="tx1"/>
                </a:solidFill>
                <a:effectLst/>
                <a:latin typeface="Arial" panose="020B0604020202020204" pitchFamily="34" charset="0"/>
                <a:cs typeface="Arial" panose="020B0604020202020204" pitchFamily="34" charset="0"/>
              </a:rPr>
              <a:t>17 </a:t>
            </a:r>
            <a:r>
              <a:rPr kumimoji="0" lang="ja-JP" altLang="ja-JP" sz="1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285750" marR="0" lvl="0" indent="-285750" algn="just"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ja-JP" altLang="ja-JP" sz="1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lang="en-US" altLang="ja-JP" sz="1800" dirty="0">
                <a:solidFill>
                  <a:srgbClr val="C00000"/>
                </a:solidFill>
                <a:latin typeface="Arial" panose="020B0604020202020204" pitchFamily="34" charset="0"/>
                <a:cs typeface="Arial" panose="020B0604020202020204" pitchFamily="34" charset="0"/>
              </a:rPr>
              <a:t>quarrying of stone, sand and clay (#37) </a:t>
            </a:r>
            <a:r>
              <a:rPr kumimoji="0" lang="ja-JP" altLang="ja-JP" sz="180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accounts for </a:t>
            </a:r>
            <a:r>
              <a:rPr kumimoji="0" lang="en-US" altLang="ja-JP" sz="1800" dirty="0">
                <a:latin typeface="Arial" panose="020B0604020202020204" pitchFamily="34" charset="0"/>
                <a:cs typeface="Arial" panose="020B0604020202020204" pitchFamily="34" charset="0"/>
              </a:rPr>
              <a:t>10 </a:t>
            </a:r>
            <a:r>
              <a:rPr kumimoji="0" lang="ja-JP" altLang="ja-JP" sz="1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endParaRPr lang="en-US" altLang="ja-JP" sz="1200" dirty="0">
              <a:latin typeface="Arial" panose="020B0604020202020204" pitchFamily="34" charset="0"/>
              <a:cs typeface="Arial" panose="020B0604020202020204" pitchFamily="34" charset="0"/>
            </a:endParaRPr>
          </a:p>
          <a:p>
            <a:pPr algn="just">
              <a:lnSpc>
                <a:spcPct val="150000"/>
              </a:lnSpc>
            </a:pPr>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68</a:t>
            </a:fld>
            <a:endParaRPr kumimoji="1" lang="ja-JP" altLang="en-US"/>
          </a:p>
        </p:txBody>
      </p:sp>
    </p:spTree>
    <p:extLst>
      <p:ext uri="{BB962C8B-B14F-4D97-AF65-F5344CB8AC3E}">
        <p14:creationId xmlns:p14="http://schemas.microsoft.com/office/powerpoint/2010/main" val="1366319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200" dirty="0">
                <a:solidFill>
                  <a:srgbClr val="C00000"/>
                </a:solidFill>
                <a:latin typeface="Arial" panose="020B0604020202020204" pitchFamily="34" charset="0"/>
                <a:cs typeface="Arial" panose="020B0604020202020204" pitchFamily="34" charset="0"/>
              </a:rPr>
              <a:t>wholesale and retail trade (#100) </a:t>
            </a:r>
          </a:p>
          <a:p>
            <a:r>
              <a:rPr kumimoji="0" lang="ja-JP" altLang="ja-JP" sz="1200" i="0" u="none" strike="noStrike" cap="none" normalizeH="0" baseline="0" dirty="0">
                <a:ln>
                  <a:noFill/>
                </a:ln>
                <a:solidFill>
                  <a:srgbClr val="C00000"/>
                </a:solidFill>
                <a:effectLst/>
                <a:latin typeface="Arial" panose="020B0604020202020204" pitchFamily="34" charset="0"/>
                <a:cs typeface="Arial" panose="020B0604020202020204" pitchFamily="34" charset="0"/>
              </a:rPr>
              <a:t>iron ore sector (#28) </a:t>
            </a:r>
            <a:endParaRPr kumimoji="0" lang="en-US" altLang="ja-JP" sz="1200"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a:p>
            <a:r>
              <a:rPr lang="en-US" altLang="ja-JP" sz="1200" dirty="0">
                <a:solidFill>
                  <a:srgbClr val="C00000"/>
                </a:solidFill>
                <a:latin typeface="Arial" panose="020B0604020202020204" pitchFamily="34" charset="0"/>
                <a:cs typeface="Arial" panose="020B0604020202020204" pitchFamily="34" charset="0"/>
              </a:rPr>
              <a:t>hard coal</a:t>
            </a:r>
            <a:r>
              <a:rPr kumimoji="0" lang="ja-JP" altLang="ja-JP" sz="1200" i="0" u="none" strike="noStrike" cap="none" normalizeH="0" baseline="0" dirty="0">
                <a:ln>
                  <a:noFill/>
                </a:ln>
                <a:solidFill>
                  <a:srgbClr val="C00000"/>
                </a:solidFill>
                <a:effectLst/>
                <a:latin typeface="Arial" panose="020B0604020202020204" pitchFamily="34" charset="0"/>
                <a:cs typeface="Arial" panose="020B0604020202020204" pitchFamily="34" charset="0"/>
              </a:rPr>
              <a:t> sector (#</a:t>
            </a:r>
            <a:r>
              <a:rPr kumimoji="0" lang="en-US" altLang="ja-JP" sz="1200" dirty="0">
                <a:solidFill>
                  <a:srgbClr val="C00000"/>
                </a:solidFill>
                <a:latin typeface="Arial" panose="020B0604020202020204" pitchFamily="34" charset="0"/>
                <a:cs typeface="Arial" panose="020B0604020202020204" pitchFamily="34" charset="0"/>
              </a:rPr>
              <a:t>24</a:t>
            </a:r>
            <a:r>
              <a:rPr kumimoji="0" lang="ja-JP" altLang="ja-JP" sz="1200" i="0" u="none" strike="noStrike" cap="none" normalizeH="0" baseline="0" dirty="0">
                <a:ln>
                  <a:noFill/>
                </a:ln>
                <a:solidFill>
                  <a:srgbClr val="C00000"/>
                </a:solidFill>
                <a:effectLst/>
                <a:latin typeface="Arial" panose="020B0604020202020204" pitchFamily="34" charset="0"/>
                <a:cs typeface="Arial" panose="020B0604020202020204" pitchFamily="34" charset="0"/>
              </a:rPr>
              <a:t>) </a:t>
            </a:r>
            <a:endParaRPr kumimoji="0" lang="en-US" altLang="ja-JP" sz="1200"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a:p>
            <a:r>
              <a:rPr lang="en-US" altLang="ja-JP" sz="1200" dirty="0">
                <a:solidFill>
                  <a:srgbClr val="C00000"/>
                </a:solidFill>
                <a:latin typeface="Arial" panose="020B0604020202020204" pitchFamily="34" charset="0"/>
                <a:cs typeface="Arial" panose="020B0604020202020204" pitchFamily="34" charset="0"/>
              </a:rPr>
              <a:t>Professional, scientific and technical services</a:t>
            </a:r>
            <a:r>
              <a:rPr kumimoji="0" lang="en-US" altLang="ja-JP" sz="1200" i="0" u="none" strike="noStrike" cap="none" normalizeH="0" baseline="0" dirty="0">
                <a:ln>
                  <a:noFill/>
                </a:ln>
                <a:solidFill>
                  <a:srgbClr val="C00000"/>
                </a:solidFill>
                <a:effectLst/>
                <a:latin typeface="Arial" panose="020B0604020202020204" pitchFamily="34" charset="0"/>
                <a:cs typeface="Arial" panose="020B0604020202020204" pitchFamily="34" charset="0"/>
              </a:rPr>
              <a:t>(#114)</a:t>
            </a:r>
            <a:endParaRPr lang="en-US" altLang="ja-JP" sz="1200" dirty="0">
              <a:solidFill>
                <a:srgbClr val="C00000"/>
              </a:solidFill>
              <a:latin typeface="Arial" panose="020B0604020202020204" pitchFamily="34" charset="0"/>
              <a:cs typeface="Arial" panose="020B0604020202020204" pitchFamily="34" charset="0"/>
            </a:endParaRPr>
          </a:p>
          <a:p>
            <a:endParaRPr kumimoji="1" lang="en-US" altLang="ja-JP" dirty="0"/>
          </a:p>
          <a:p>
            <a:r>
              <a:rPr kumimoji="1" lang="en-US" altLang="ja-JP" dirty="0"/>
              <a:t>Q.</a:t>
            </a:r>
            <a:r>
              <a:rPr kumimoji="1" lang="ja-JP" altLang="en-US" dirty="0"/>
              <a:t>なぜアメリカは</a:t>
            </a:r>
            <a:r>
              <a:rPr kumimoji="1" lang="en-US" altLang="ja-JP" dirty="0"/>
              <a:t>basic iron</a:t>
            </a:r>
            <a:r>
              <a:rPr kumimoji="1" lang="ja-JP" altLang="en-US" dirty="0"/>
              <a:t>が多い？</a:t>
            </a:r>
            <a:endParaRPr kumimoji="1" lang="en-US" altLang="ja-JP" dirty="0"/>
          </a:p>
          <a:p>
            <a:r>
              <a:rPr kumimoji="1" lang="ja-JP" altLang="en-US" dirty="0"/>
              <a:t>→</a:t>
            </a:r>
            <a:r>
              <a:rPr kumimoji="1" lang="en-US" altLang="ja-JP" dirty="0"/>
              <a:t>I have not looked into the details, but it is possible that U.S.A imports steel scrap and pig iron from other countries.</a:t>
            </a:r>
            <a:endParaRPr kumimoji="1" lang="ja-JP" altLang="en-US"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70</a:t>
            </a:fld>
            <a:endParaRPr kumimoji="1" lang="ja-JP" altLang="en-US"/>
          </a:p>
        </p:txBody>
      </p:sp>
    </p:spTree>
    <p:extLst>
      <p:ext uri="{BB962C8B-B14F-4D97-AF65-F5344CB8AC3E}">
        <p14:creationId xmlns:p14="http://schemas.microsoft.com/office/powerpoint/2010/main" val="4179838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In other words, existing MRIOs cannot capture the characteristics of different steelmaking routes such as the blast furnace–basic oxygen furnace (BF-BOF), the electric arc furnace (EAF), and finished steel products.</a:t>
            </a:r>
          </a:p>
          <a:p>
            <a:endParaRPr kumimoji="1" lang="en-US" altLang="ja-JP"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7</a:t>
            </a:fld>
            <a:endParaRPr kumimoji="1" lang="ja-JP" altLang="en-US"/>
          </a:p>
        </p:txBody>
      </p:sp>
    </p:spTree>
    <p:extLst>
      <p:ext uri="{BB962C8B-B14F-4D97-AF65-F5344CB8AC3E}">
        <p14:creationId xmlns:p14="http://schemas.microsoft.com/office/powerpoint/2010/main" val="3066661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For example, the BF-BOF route mainly uses coking coal and iron ore as raw materials. </a:t>
            </a:r>
          </a:p>
          <a:p>
            <a:endParaRPr lang="en-US" altLang="ja-JP" dirty="0"/>
          </a:p>
          <a:p>
            <a:r>
              <a:rPr lang="en-US" altLang="ja-JP" dirty="0"/>
              <a:t>Its products are typically used for automotive body frames and structural components in buildings and infrastructure.</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8</a:t>
            </a:fld>
            <a:endParaRPr kumimoji="1" lang="ja-JP" altLang="en-US"/>
          </a:p>
        </p:txBody>
      </p:sp>
    </p:spTree>
    <p:extLst>
      <p:ext uri="{BB962C8B-B14F-4D97-AF65-F5344CB8AC3E}">
        <p14:creationId xmlns:p14="http://schemas.microsoft.com/office/powerpoint/2010/main" val="1431350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In contrast, the EAF route relies on raw materials such as steel scrap, natural gas-based DRI, and coal-based DRI. </a:t>
            </a:r>
          </a:p>
          <a:p>
            <a:endParaRPr lang="en-US" altLang="ja-JP" dirty="0"/>
          </a:p>
          <a:p>
            <a:r>
              <a:rPr lang="en-US" altLang="ja-JP" dirty="0"/>
              <a:t>The composition of inputs can vary (</a:t>
            </a:r>
            <a:r>
              <a:rPr lang="ja-JP" altLang="en-US" b="0" i="0" dirty="0">
                <a:solidFill>
                  <a:srgbClr val="001D35"/>
                </a:solidFill>
                <a:effectLst/>
                <a:latin typeface="Arial" panose="020B0604020202020204" pitchFamily="34" charset="0"/>
              </a:rPr>
              <a:t>ヴェアリィ</a:t>
            </a:r>
            <a:r>
              <a:rPr lang="en-US" altLang="ja-JP" dirty="0"/>
              <a:t>) significantly by country, even within the same EAF method. </a:t>
            </a:r>
          </a:p>
          <a:p>
            <a:endParaRPr lang="en-US" altLang="ja-JP" dirty="0"/>
          </a:p>
          <a:p>
            <a:r>
              <a:rPr lang="en-US" altLang="ja-JP" dirty="0"/>
              <a:t>EAF steel is often used for </a:t>
            </a:r>
            <a:r>
              <a:rPr lang="en-US" altLang="ja-JP" sz="1200" dirty="0">
                <a:latin typeface="Arial" panose="020B0604020202020204" pitchFamily="34" charset="0"/>
                <a:ea typeface="ＭＳ Ｐゴシック" panose="020B0600070205080204" pitchFamily="50" charset="-128"/>
                <a:cs typeface="Arial" panose="020B0604020202020204" pitchFamily="34" charset="0"/>
              </a:rPr>
              <a:t>construction-use rebar </a:t>
            </a:r>
            <a:r>
              <a:rPr lang="en-US" altLang="ja-JP" dirty="0"/>
              <a:t>(</a:t>
            </a:r>
            <a:r>
              <a:rPr lang="ja-JP" altLang="en-US" dirty="0"/>
              <a:t>リーバー</a:t>
            </a:r>
            <a:r>
              <a:rPr lang="en-US" altLang="ja-JP" dirty="0"/>
              <a:t>) </a:t>
            </a:r>
            <a:r>
              <a:rPr lang="en-US" altLang="ja-JP" sz="1200" dirty="0">
                <a:latin typeface="Arial" panose="020B0604020202020204" pitchFamily="34" charset="0"/>
                <a:ea typeface="ＭＳ Ｐゴシック" panose="020B0600070205080204" pitchFamily="50" charset="-128"/>
                <a:cs typeface="Arial" panose="020B0604020202020204" pitchFamily="34" charset="0"/>
              </a:rPr>
              <a:t> and steel plates</a:t>
            </a:r>
            <a:r>
              <a:rPr lang="en-US" altLang="ja-JP" dirty="0"/>
              <a:t>.</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C199573F-A3BD-419E-9A73-50029259E3CA}" type="slidenum">
              <a:rPr kumimoji="1" lang="ja-JP" altLang="en-US" smtClean="0"/>
              <a:t>9</a:t>
            </a:fld>
            <a:endParaRPr kumimoji="1" lang="ja-JP" altLang="en-US"/>
          </a:p>
        </p:txBody>
      </p:sp>
    </p:spTree>
    <p:extLst>
      <p:ext uri="{BB962C8B-B14F-4D97-AF65-F5344CB8AC3E}">
        <p14:creationId xmlns:p14="http://schemas.microsoft.com/office/powerpoint/2010/main" val="2030409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3D14E5-7BC7-BC1B-497B-203D44F7788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589E99D-43C9-38CB-F951-BD1D949E47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FC71826-B8CF-C488-A71B-EEF1C18ECC6B}"/>
              </a:ext>
            </a:extLst>
          </p:cNvPr>
          <p:cNvSpPr>
            <a:spLocks noGrp="1"/>
          </p:cNvSpPr>
          <p:nvPr>
            <p:ph type="dt" sz="half" idx="10"/>
          </p:nvPr>
        </p:nvSpPr>
        <p:spPr/>
        <p:txBody>
          <a:bodyPr/>
          <a:lstStyle/>
          <a:p>
            <a:fld id="{92E17835-DA4A-4B4C-86A0-FA58A5C60AA6}" type="datetimeFigureOut">
              <a:rPr kumimoji="1" lang="ja-JP" altLang="en-US" smtClean="0"/>
              <a:t>2025/6/29</a:t>
            </a:fld>
            <a:endParaRPr kumimoji="1" lang="ja-JP" altLang="en-US"/>
          </a:p>
        </p:txBody>
      </p:sp>
      <p:sp>
        <p:nvSpPr>
          <p:cNvPr id="5" name="フッター プレースホルダー 4">
            <a:extLst>
              <a:ext uri="{FF2B5EF4-FFF2-40B4-BE49-F238E27FC236}">
                <a16:creationId xmlns:a16="http://schemas.microsoft.com/office/drawing/2014/main" id="{EA57344E-20E0-6523-419E-80D2AC6D11E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98C81F2-FDB3-C142-F329-52B35E3926AB}"/>
              </a:ext>
            </a:extLst>
          </p:cNvPr>
          <p:cNvSpPr>
            <a:spLocks noGrp="1"/>
          </p:cNvSpPr>
          <p:nvPr>
            <p:ph type="sldNum" sz="quarter" idx="12"/>
          </p:nvPr>
        </p:nvSpPr>
        <p:spPr/>
        <p:txBody>
          <a:bodyPr/>
          <a:lstStyle/>
          <a:p>
            <a:fld id="{04212D24-6EAB-4276-B98B-00673021617D}" type="slidenum">
              <a:rPr kumimoji="1" lang="ja-JP" altLang="en-US" smtClean="0"/>
              <a:t>‹#›</a:t>
            </a:fld>
            <a:endParaRPr kumimoji="1" lang="ja-JP" altLang="en-US"/>
          </a:p>
        </p:txBody>
      </p:sp>
    </p:spTree>
    <p:extLst>
      <p:ext uri="{BB962C8B-B14F-4D97-AF65-F5344CB8AC3E}">
        <p14:creationId xmlns:p14="http://schemas.microsoft.com/office/powerpoint/2010/main" val="795898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336E8C-9A16-CE5B-2F9B-6E7CF7A5062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DD8BA32-29F1-9A8B-1CA3-9103593695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F682CBE-65AF-AEFA-0B92-E6FE8AA268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177E8A0-8E3A-28F9-71CD-08198515EA9C}"/>
              </a:ext>
            </a:extLst>
          </p:cNvPr>
          <p:cNvSpPr>
            <a:spLocks noGrp="1"/>
          </p:cNvSpPr>
          <p:nvPr>
            <p:ph type="dt" sz="half" idx="10"/>
          </p:nvPr>
        </p:nvSpPr>
        <p:spPr/>
        <p:txBody>
          <a:bodyPr/>
          <a:lstStyle/>
          <a:p>
            <a:fld id="{92E17835-DA4A-4B4C-86A0-FA58A5C60AA6}" type="datetimeFigureOut">
              <a:rPr kumimoji="1" lang="ja-JP" altLang="en-US" smtClean="0"/>
              <a:t>2025/6/29</a:t>
            </a:fld>
            <a:endParaRPr kumimoji="1" lang="ja-JP" altLang="en-US"/>
          </a:p>
        </p:txBody>
      </p:sp>
      <p:sp>
        <p:nvSpPr>
          <p:cNvPr id="6" name="フッター プレースホルダー 5">
            <a:extLst>
              <a:ext uri="{FF2B5EF4-FFF2-40B4-BE49-F238E27FC236}">
                <a16:creationId xmlns:a16="http://schemas.microsoft.com/office/drawing/2014/main" id="{12591815-3640-1740-7CCE-310C2E2DD09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901614A-52B6-7480-A19C-932E98CCD4C5}"/>
              </a:ext>
            </a:extLst>
          </p:cNvPr>
          <p:cNvSpPr>
            <a:spLocks noGrp="1"/>
          </p:cNvSpPr>
          <p:nvPr>
            <p:ph type="sldNum" sz="quarter" idx="12"/>
          </p:nvPr>
        </p:nvSpPr>
        <p:spPr/>
        <p:txBody>
          <a:bodyPr/>
          <a:lstStyle/>
          <a:p>
            <a:fld id="{04212D24-6EAB-4276-B98B-00673021617D}" type="slidenum">
              <a:rPr kumimoji="1" lang="ja-JP" altLang="en-US" smtClean="0"/>
              <a:t>‹#›</a:t>
            </a:fld>
            <a:endParaRPr kumimoji="1" lang="ja-JP" altLang="en-US"/>
          </a:p>
        </p:txBody>
      </p:sp>
    </p:spTree>
    <p:extLst>
      <p:ext uri="{BB962C8B-B14F-4D97-AF65-F5344CB8AC3E}">
        <p14:creationId xmlns:p14="http://schemas.microsoft.com/office/powerpoint/2010/main" val="1378051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B3C4C7-68DD-BBDC-BCB8-A0767A105A6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91D7AEC-4C37-3D4D-07C0-7461EEFF97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3A4A57A-4DB5-7C96-DB4C-91D080AB45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9ABB2F6-4672-3A1B-F380-19DBD75E2035}"/>
              </a:ext>
            </a:extLst>
          </p:cNvPr>
          <p:cNvSpPr>
            <a:spLocks noGrp="1"/>
          </p:cNvSpPr>
          <p:nvPr>
            <p:ph type="dt" sz="half" idx="10"/>
          </p:nvPr>
        </p:nvSpPr>
        <p:spPr/>
        <p:txBody>
          <a:bodyPr/>
          <a:lstStyle/>
          <a:p>
            <a:fld id="{92E17835-DA4A-4B4C-86A0-FA58A5C60AA6}" type="datetimeFigureOut">
              <a:rPr kumimoji="1" lang="ja-JP" altLang="en-US" smtClean="0"/>
              <a:t>2025/6/29</a:t>
            </a:fld>
            <a:endParaRPr kumimoji="1" lang="ja-JP" altLang="en-US"/>
          </a:p>
        </p:txBody>
      </p:sp>
      <p:sp>
        <p:nvSpPr>
          <p:cNvPr id="6" name="フッター プレースホルダー 5">
            <a:extLst>
              <a:ext uri="{FF2B5EF4-FFF2-40B4-BE49-F238E27FC236}">
                <a16:creationId xmlns:a16="http://schemas.microsoft.com/office/drawing/2014/main" id="{DA175B24-AF08-C74F-5431-1A6336CA843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F8A87F8-4574-131B-A932-3B8485C1B15C}"/>
              </a:ext>
            </a:extLst>
          </p:cNvPr>
          <p:cNvSpPr>
            <a:spLocks noGrp="1"/>
          </p:cNvSpPr>
          <p:nvPr>
            <p:ph type="sldNum" sz="quarter" idx="12"/>
          </p:nvPr>
        </p:nvSpPr>
        <p:spPr/>
        <p:txBody>
          <a:bodyPr/>
          <a:lstStyle/>
          <a:p>
            <a:fld id="{04212D24-6EAB-4276-B98B-00673021617D}" type="slidenum">
              <a:rPr kumimoji="1" lang="ja-JP" altLang="en-US" smtClean="0"/>
              <a:t>‹#›</a:t>
            </a:fld>
            <a:endParaRPr kumimoji="1" lang="ja-JP" altLang="en-US"/>
          </a:p>
        </p:txBody>
      </p:sp>
    </p:spTree>
    <p:extLst>
      <p:ext uri="{BB962C8B-B14F-4D97-AF65-F5344CB8AC3E}">
        <p14:creationId xmlns:p14="http://schemas.microsoft.com/office/powerpoint/2010/main" val="3105711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AF25FA-4001-8138-69AD-3913B8DBA0D6}"/>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9C920B5-2ADA-F631-46AF-92D61EB2A18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AFF6F9B-3AB5-CC18-573A-4B6F533B0572}"/>
              </a:ext>
            </a:extLst>
          </p:cNvPr>
          <p:cNvSpPr>
            <a:spLocks noGrp="1"/>
          </p:cNvSpPr>
          <p:nvPr>
            <p:ph type="dt" sz="half" idx="10"/>
          </p:nvPr>
        </p:nvSpPr>
        <p:spPr/>
        <p:txBody>
          <a:bodyPr/>
          <a:lstStyle/>
          <a:p>
            <a:fld id="{92E17835-DA4A-4B4C-86A0-FA58A5C60AA6}" type="datetimeFigureOut">
              <a:rPr kumimoji="1" lang="ja-JP" altLang="en-US" smtClean="0"/>
              <a:t>2025/6/29</a:t>
            </a:fld>
            <a:endParaRPr kumimoji="1" lang="ja-JP" altLang="en-US"/>
          </a:p>
        </p:txBody>
      </p:sp>
      <p:sp>
        <p:nvSpPr>
          <p:cNvPr id="5" name="フッター プレースホルダー 4">
            <a:extLst>
              <a:ext uri="{FF2B5EF4-FFF2-40B4-BE49-F238E27FC236}">
                <a16:creationId xmlns:a16="http://schemas.microsoft.com/office/drawing/2014/main" id="{D339B6B5-FB98-C1AE-F2BB-13C182C91AF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6BB69A1-63DC-E8E3-43A6-B03F1D9FD6E2}"/>
              </a:ext>
            </a:extLst>
          </p:cNvPr>
          <p:cNvSpPr>
            <a:spLocks noGrp="1"/>
          </p:cNvSpPr>
          <p:nvPr>
            <p:ph type="sldNum" sz="quarter" idx="12"/>
          </p:nvPr>
        </p:nvSpPr>
        <p:spPr/>
        <p:txBody>
          <a:bodyPr/>
          <a:lstStyle/>
          <a:p>
            <a:fld id="{04212D24-6EAB-4276-B98B-00673021617D}" type="slidenum">
              <a:rPr kumimoji="1" lang="ja-JP" altLang="en-US" smtClean="0"/>
              <a:t>‹#›</a:t>
            </a:fld>
            <a:endParaRPr kumimoji="1" lang="ja-JP" altLang="en-US"/>
          </a:p>
        </p:txBody>
      </p:sp>
    </p:spTree>
    <p:extLst>
      <p:ext uri="{BB962C8B-B14F-4D97-AF65-F5344CB8AC3E}">
        <p14:creationId xmlns:p14="http://schemas.microsoft.com/office/powerpoint/2010/main" val="4277589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ABB0739-6780-864F-B42C-D31F6E63EE3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789B981-1628-5210-5C0C-498189C3EB7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EAD108B-2E57-A164-999C-80CEFE4B50DF}"/>
              </a:ext>
            </a:extLst>
          </p:cNvPr>
          <p:cNvSpPr>
            <a:spLocks noGrp="1"/>
          </p:cNvSpPr>
          <p:nvPr>
            <p:ph type="dt" sz="half" idx="10"/>
          </p:nvPr>
        </p:nvSpPr>
        <p:spPr/>
        <p:txBody>
          <a:bodyPr/>
          <a:lstStyle/>
          <a:p>
            <a:fld id="{92E17835-DA4A-4B4C-86A0-FA58A5C60AA6}" type="datetimeFigureOut">
              <a:rPr kumimoji="1" lang="ja-JP" altLang="en-US" smtClean="0"/>
              <a:t>2025/6/29</a:t>
            </a:fld>
            <a:endParaRPr kumimoji="1" lang="ja-JP" altLang="en-US"/>
          </a:p>
        </p:txBody>
      </p:sp>
      <p:sp>
        <p:nvSpPr>
          <p:cNvPr id="5" name="フッター プレースホルダー 4">
            <a:extLst>
              <a:ext uri="{FF2B5EF4-FFF2-40B4-BE49-F238E27FC236}">
                <a16:creationId xmlns:a16="http://schemas.microsoft.com/office/drawing/2014/main" id="{BBB15AF6-ED2B-BFE8-13B3-D78A2896A03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7FB4185-7B8F-C83A-E8FC-3D9766D5732C}"/>
              </a:ext>
            </a:extLst>
          </p:cNvPr>
          <p:cNvSpPr>
            <a:spLocks noGrp="1"/>
          </p:cNvSpPr>
          <p:nvPr>
            <p:ph type="sldNum" sz="quarter" idx="12"/>
          </p:nvPr>
        </p:nvSpPr>
        <p:spPr/>
        <p:txBody>
          <a:bodyPr/>
          <a:lstStyle/>
          <a:p>
            <a:fld id="{04212D24-6EAB-4276-B98B-00673021617D}" type="slidenum">
              <a:rPr kumimoji="1" lang="ja-JP" altLang="en-US" smtClean="0"/>
              <a:t>‹#›</a:t>
            </a:fld>
            <a:endParaRPr kumimoji="1" lang="ja-JP" altLang="en-US"/>
          </a:p>
        </p:txBody>
      </p:sp>
    </p:spTree>
    <p:extLst>
      <p:ext uri="{BB962C8B-B14F-4D97-AF65-F5344CB8AC3E}">
        <p14:creationId xmlns:p14="http://schemas.microsoft.com/office/powerpoint/2010/main" val="2298906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8F6311-1BCB-14B0-9190-FC111EF4A6C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8BD427B-FDDF-9E28-565C-7605C13D09A0}"/>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A8FBE84-E778-22D4-E868-E9C07522B9D4}"/>
              </a:ext>
            </a:extLst>
          </p:cNvPr>
          <p:cNvSpPr>
            <a:spLocks noGrp="1"/>
          </p:cNvSpPr>
          <p:nvPr>
            <p:ph type="dt" sz="half" idx="10"/>
          </p:nvPr>
        </p:nvSpPr>
        <p:spPr/>
        <p:txBody>
          <a:bodyPr/>
          <a:lstStyle/>
          <a:p>
            <a:fld id="{92E17835-DA4A-4B4C-86A0-FA58A5C60AA6}" type="datetimeFigureOut">
              <a:rPr kumimoji="1" lang="ja-JP" altLang="en-US" smtClean="0"/>
              <a:t>2025/6/29</a:t>
            </a:fld>
            <a:endParaRPr kumimoji="1" lang="ja-JP" altLang="en-US"/>
          </a:p>
        </p:txBody>
      </p:sp>
      <p:sp>
        <p:nvSpPr>
          <p:cNvPr id="5" name="フッター プレースホルダー 4">
            <a:extLst>
              <a:ext uri="{FF2B5EF4-FFF2-40B4-BE49-F238E27FC236}">
                <a16:creationId xmlns:a16="http://schemas.microsoft.com/office/drawing/2014/main" id="{295FFFEB-E3D4-6657-9EF4-8B3A60ADE71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69B0ACF-33A5-E190-824B-3761963F3424}"/>
              </a:ext>
            </a:extLst>
          </p:cNvPr>
          <p:cNvSpPr>
            <a:spLocks noGrp="1"/>
          </p:cNvSpPr>
          <p:nvPr>
            <p:ph type="sldNum" sz="quarter" idx="12"/>
          </p:nvPr>
        </p:nvSpPr>
        <p:spPr/>
        <p:txBody>
          <a:bodyPr/>
          <a:lstStyle/>
          <a:p>
            <a:fld id="{04212D24-6EAB-4276-B98B-00673021617D}" type="slidenum">
              <a:rPr kumimoji="1" lang="ja-JP" altLang="en-US" smtClean="0"/>
              <a:t>‹#›</a:t>
            </a:fld>
            <a:endParaRPr kumimoji="1" lang="ja-JP" altLang="en-US"/>
          </a:p>
        </p:txBody>
      </p:sp>
    </p:spTree>
    <p:extLst>
      <p:ext uri="{BB962C8B-B14F-4D97-AF65-F5344CB8AC3E}">
        <p14:creationId xmlns:p14="http://schemas.microsoft.com/office/powerpoint/2010/main" val="2145418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D8020D-B90C-EF21-24E2-BD39D488CF82}"/>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7885182-0735-1B29-F8C9-56EFCCD8E7E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CE7BC1AC-993D-C6A8-7F1C-BEAEE5E07AB1}"/>
              </a:ext>
            </a:extLst>
          </p:cNvPr>
          <p:cNvSpPr>
            <a:spLocks noGrp="1"/>
          </p:cNvSpPr>
          <p:nvPr>
            <p:ph type="dt" sz="half" idx="10"/>
          </p:nvPr>
        </p:nvSpPr>
        <p:spPr/>
        <p:txBody>
          <a:bodyPr/>
          <a:lstStyle/>
          <a:p>
            <a:fld id="{92E17835-DA4A-4B4C-86A0-FA58A5C60AA6}" type="datetimeFigureOut">
              <a:rPr kumimoji="1" lang="ja-JP" altLang="en-US" smtClean="0"/>
              <a:t>2025/6/29</a:t>
            </a:fld>
            <a:endParaRPr kumimoji="1" lang="ja-JP" altLang="en-US"/>
          </a:p>
        </p:txBody>
      </p:sp>
      <p:sp>
        <p:nvSpPr>
          <p:cNvPr id="5" name="フッター プレースホルダー 4">
            <a:extLst>
              <a:ext uri="{FF2B5EF4-FFF2-40B4-BE49-F238E27FC236}">
                <a16:creationId xmlns:a16="http://schemas.microsoft.com/office/drawing/2014/main" id="{22CFFBCC-018A-C9EB-BF78-016F394B24D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1B25F3A-8C7F-EC4A-5706-AA25EA5039A5}"/>
              </a:ext>
            </a:extLst>
          </p:cNvPr>
          <p:cNvSpPr>
            <a:spLocks noGrp="1"/>
          </p:cNvSpPr>
          <p:nvPr>
            <p:ph type="sldNum" sz="quarter" idx="12"/>
          </p:nvPr>
        </p:nvSpPr>
        <p:spPr/>
        <p:txBody>
          <a:bodyPr/>
          <a:lstStyle/>
          <a:p>
            <a:fld id="{04212D24-6EAB-4276-B98B-00673021617D}" type="slidenum">
              <a:rPr kumimoji="1" lang="ja-JP" altLang="en-US" smtClean="0"/>
              <a:t>‹#›</a:t>
            </a:fld>
            <a:endParaRPr kumimoji="1" lang="ja-JP" altLang="en-US"/>
          </a:p>
        </p:txBody>
      </p:sp>
    </p:spTree>
    <p:extLst>
      <p:ext uri="{BB962C8B-B14F-4D97-AF65-F5344CB8AC3E}">
        <p14:creationId xmlns:p14="http://schemas.microsoft.com/office/powerpoint/2010/main" val="2102774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0EC36C-48EA-D372-9D05-48401F9564F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F333D94-5D2E-E802-2D40-785CDCE1E54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CECFAECC-63E3-AEB4-1976-9ADBCAE21D6C}"/>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E86153B4-0774-D903-F451-38FEF3864069}"/>
              </a:ext>
            </a:extLst>
          </p:cNvPr>
          <p:cNvSpPr>
            <a:spLocks noGrp="1"/>
          </p:cNvSpPr>
          <p:nvPr>
            <p:ph type="dt" sz="half" idx="10"/>
          </p:nvPr>
        </p:nvSpPr>
        <p:spPr/>
        <p:txBody>
          <a:bodyPr/>
          <a:lstStyle/>
          <a:p>
            <a:fld id="{92E17835-DA4A-4B4C-86A0-FA58A5C60AA6}" type="datetimeFigureOut">
              <a:rPr kumimoji="1" lang="ja-JP" altLang="en-US" smtClean="0"/>
              <a:t>2025/6/29</a:t>
            </a:fld>
            <a:endParaRPr kumimoji="1" lang="ja-JP" altLang="en-US"/>
          </a:p>
        </p:txBody>
      </p:sp>
      <p:sp>
        <p:nvSpPr>
          <p:cNvPr id="6" name="フッター プレースホルダー 5">
            <a:extLst>
              <a:ext uri="{FF2B5EF4-FFF2-40B4-BE49-F238E27FC236}">
                <a16:creationId xmlns:a16="http://schemas.microsoft.com/office/drawing/2014/main" id="{AA5E595B-47EF-1490-A400-107041F5A44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2C7F0DD-FCD6-235F-E17B-2BCDBD7AE55B}"/>
              </a:ext>
            </a:extLst>
          </p:cNvPr>
          <p:cNvSpPr>
            <a:spLocks noGrp="1"/>
          </p:cNvSpPr>
          <p:nvPr>
            <p:ph type="sldNum" sz="quarter" idx="12"/>
          </p:nvPr>
        </p:nvSpPr>
        <p:spPr/>
        <p:txBody>
          <a:bodyPr/>
          <a:lstStyle/>
          <a:p>
            <a:fld id="{04212D24-6EAB-4276-B98B-00673021617D}" type="slidenum">
              <a:rPr kumimoji="1" lang="ja-JP" altLang="en-US" smtClean="0"/>
              <a:t>‹#›</a:t>
            </a:fld>
            <a:endParaRPr kumimoji="1" lang="ja-JP" altLang="en-US"/>
          </a:p>
        </p:txBody>
      </p:sp>
    </p:spTree>
    <p:extLst>
      <p:ext uri="{BB962C8B-B14F-4D97-AF65-F5344CB8AC3E}">
        <p14:creationId xmlns:p14="http://schemas.microsoft.com/office/powerpoint/2010/main" val="1035347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27D183-0F26-ED51-9EBC-22379CFC39D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3F2BE01-DF2D-DA70-0E9D-B25E81B379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426157F-C57B-15CB-549D-14FDA875EC5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2823084-2D19-B2E7-5E89-1E158B6791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D493A2D-40AF-E545-40C6-8679A936B902}"/>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AAD19D4-A151-EA35-D958-410C46D84E86}"/>
              </a:ext>
            </a:extLst>
          </p:cNvPr>
          <p:cNvSpPr>
            <a:spLocks noGrp="1"/>
          </p:cNvSpPr>
          <p:nvPr>
            <p:ph type="dt" sz="half" idx="10"/>
          </p:nvPr>
        </p:nvSpPr>
        <p:spPr/>
        <p:txBody>
          <a:bodyPr/>
          <a:lstStyle/>
          <a:p>
            <a:fld id="{92E17835-DA4A-4B4C-86A0-FA58A5C60AA6}" type="datetimeFigureOut">
              <a:rPr kumimoji="1" lang="ja-JP" altLang="en-US" smtClean="0"/>
              <a:t>2025/6/29</a:t>
            </a:fld>
            <a:endParaRPr kumimoji="1" lang="ja-JP" altLang="en-US"/>
          </a:p>
        </p:txBody>
      </p:sp>
      <p:sp>
        <p:nvSpPr>
          <p:cNvPr id="8" name="フッター プレースホルダー 7">
            <a:extLst>
              <a:ext uri="{FF2B5EF4-FFF2-40B4-BE49-F238E27FC236}">
                <a16:creationId xmlns:a16="http://schemas.microsoft.com/office/drawing/2014/main" id="{F9E75E38-D947-863F-864A-F8C8B16A636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6C2DE81-0D9D-5EAF-C0D5-A252F0F259B3}"/>
              </a:ext>
            </a:extLst>
          </p:cNvPr>
          <p:cNvSpPr>
            <a:spLocks noGrp="1"/>
          </p:cNvSpPr>
          <p:nvPr>
            <p:ph type="sldNum" sz="quarter" idx="12"/>
          </p:nvPr>
        </p:nvSpPr>
        <p:spPr/>
        <p:txBody>
          <a:bodyPr/>
          <a:lstStyle/>
          <a:p>
            <a:fld id="{04212D24-6EAB-4276-B98B-00673021617D}" type="slidenum">
              <a:rPr kumimoji="1" lang="ja-JP" altLang="en-US" smtClean="0"/>
              <a:t>‹#›</a:t>
            </a:fld>
            <a:endParaRPr kumimoji="1" lang="ja-JP" altLang="en-US"/>
          </a:p>
        </p:txBody>
      </p:sp>
    </p:spTree>
    <p:extLst>
      <p:ext uri="{BB962C8B-B14F-4D97-AF65-F5344CB8AC3E}">
        <p14:creationId xmlns:p14="http://schemas.microsoft.com/office/powerpoint/2010/main" val="2099113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ED0608-F693-3E78-5397-75473493ECC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40DA548-1A18-98E8-1815-D35A8B039C67}"/>
              </a:ext>
            </a:extLst>
          </p:cNvPr>
          <p:cNvSpPr>
            <a:spLocks noGrp="1"/>
          </p:cNvSpPr>
          <p:nvPr>
            <p:ph type="dt" sz="half" idx="10"/>
          </p:nvPr>
        </p:nvSpPr>
        <p:spPr/>
        <p:txBody>
          <a:bodyPr/>
          <a:lstStyle/>
          <a:p>
            <a:fld id="{92E17835-DA4A-4B4C-86A0-FA58A5C60AA6}" type="datetimeFigureOut">
              <a:rPr kumimoji="1" lang="ja-JP" altLang="en-US" smtClean="0"/>
              <a:t>2025/6/29</a:t>
            </a:fld>
            <a:endParaRPr kumimoji="1" lang="ja-JP" altLang="en-US"/>
          </a:p>
        </p:txBody>
      </p:sp>
      <p:sp>
        <p:nvSpPr>
          <p:cNvPr id="4" name="フッター プレースホルダー 3">
            <a:extLst>
              <a:ext uri="{FF2B5EF4-FFF2-40B4-BE49-F238E27FC236}">
                <a16:creationId xmlns:a16="http://schemas.microsoft.com/office/drawing/2014/main" id="{80ED92A2-0279-A0DD-0F45-7D3AA01BCC0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FA859DA3-006A-4882-FE4D-3DAAABA9B299}"/>
              </a:ext>
            </a:extLst>
          </p:cNvPr>
          <p:cNvSpPr>
            <a:spLocks noGrp="1"/>
          </p:cNvSpPr>
          <p:nvPr>
            <p:ph type="sldNum" sz="quarter" idx="12"/>
          </p:nvPr>
        </p:nvSpPr>
        <p:spPr/>
        <p:txBody>
          <a:bodyPr/>
          <a:lstStyle/>
          <a:p>
            <a:fld id="{04212D24-6EAB-4276-B98B-00673021617D}" type="slidenum">
              <a:rPr kumimoji="1" lang="ja-JP" altLang="en-US" smtClean="0"/>
              <a:t>‹#›</a:t>
            </a:fld>
            <a:endParaRPr kumimoji="1" lang="ja-JP" altLang="en-US"/>
          </a:p>
        </p:txBody>
      </p:sp>
    </p:spTree>
    <p:extLst>
      <p:ext uri="{BB962C8B-B14F-4D97-AF65-F5344CB8AC3E}">
        <p14:creationId xmlns:p14="http://schemas.microsoft.com/office/powerpoint/2010/main" val="466782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D7177DB3-1194-49E9-ADB9-584C118D6413}"/>
              </a:ext>
            </a:extLst>
          </p:cNvPr>
          <p:cNvSpPr/>
          <p:nvPr userDrawn="1"/>
        </p:nvSpPr>
        <p:spPr>
          <a:xfrm>
            <a:off x="0" y="0"/>
            <a:ext cx="12192000" cy="579120"/>
          </a:xfrm>
          <a:prstGeom prst="rect">
            <a:avLst/>
          </a:prstGeom>
          <a:solidFill>
            <a:srgbClr val="3148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6E2214BF-9A26-3855-0086-33C8C4987150}"/>
              </a:ext>
            </a:extLst>
          </p:cNvPr>
          <p:cNvSpPr txBox="1"/>
          <p:nvPr userDrawn="1"/>
        </p:nvSpPr>
        <p:spPr>
          <a:xfrm>
            <a:off x="0" y="-13717"/>
            <a:ext cx="8991600"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1.Introduction</a:t>
            </a:r>
            <a:endParaRPr kumimoji="1" lang="ja-JP" altLang="en-US" sz="3200"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p:txBody>
      </p:sp>
    </p:spTree>
    <p:extLst>
      <p:ext uri="{BB962C8B-B14F-4D97-AF65-F5344CB8AC3E}">
        <p14:creationId xmlns:p14="http://schemas.microsoft.com/office/powerpoint/2010/main" val="403546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D7177DB3-1194-49E9-ADB9-584C118D6413}"/>
              </a:ext>
            </a:extLst>
          </p:cNvPr>
          <p:cNvSpPr/>
          <p:nvPr userDrawn="1"/>
        </p:nvSpPr>
        <p:spPr>
          <a:xfrm>
            <a:off x="0" y="0"/>
            <a:ext cx="12192000" cy="579120"/>
          </a:xfrm>
          <a:prstGeom prst="rect">
            <a:avLst/>
          </a:prstGeom>
          <a:solidFill>
            <a:srgbClr val="3148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4041730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白紙">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D7177DB3-1194-49E9-ADB9-584C118D6413}"/>
              </a:ext>
            </a:extLst>
          </p:cNvPr>
          <p:cNvSpPr/>
          <p:nvPr userDrawn="1"/>
        </p:nvSpPr>
        <p:spPr>
          <a:xfrm>
            <a:off x="0" y="0"/>
            <a:ext cx="12192000" cy="579120"/>
          </a:xfrm>
          <a:prstGeom prst="rect">
            <a:avLst/>
          </a:prstGeom>
          <a:solidFill>
            <a:srgbClr val="3148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378359BB-D4FA-A2A2-3745-54B8BAEA1C09}"/>
              </a:ext>
            </a:extLst>
          </p:cNvPr>
          <p:cNvSpPr txBox="1"/>
          <p:nvPr userDrawn="1"/>
        </p:nvSpPr>
        <p:spPr>
          <a:xfrm>
            <a:off x="-1" y="-13717"/>
            <a:ext cx="11518606"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Appendix</a:t>
            </a:r>
            <a:endParaRPr kumimoji="1" lang="ja-JP" altLang="en-US" sz="3200"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p:txBody>
      </p:sp>
    </p:spTree>
    <p:extLst>
      <p:ext uri="{BB962C8B-B14F-4D97-AF65-F5344CB8AC3E}">
        <p14:creationId xmlns:p14="http://schemas.microsoft.com/office/powerpoint/2010/main" val="719854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9CEDED9-1FFF-29C9-73EC-013C39C072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2A1C946-D7F9-A15D-9C9E-3983FF6BB2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95C1FE7-270D-DF03-4B24-682E1CB735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2E17835-DA4A-4B4C-86A0-FA58A5C60AA6}" type="datetimeFigureOut">
              <a:rPr kumimoji="1" lang="ja-JP" altLang="en-US" smtClean="0"/>
              <a:t>2025/6/29</a:t>
            </a:fld>
            <a:endParaRPr kumimoji="1" lang="ja-JP" altLang="en-US"/>
          </a:p>
        </p:txBody>
      </p:sp>
      <p:sp>
        <p:nvSpPr>
          <p:cNvPr id="5" name="フッター プレースホルダー 4">
            <a:extLst>
              <a:ext uri="{FF2B5EF4-FFF2-40B4-BE49-F238E27FC236}">
                <a16:creationId xmlns:a16="http://schemas.microsoft.com/office/drawing/2014/main" id="{0903BC84-FBCD-C0BF-C534-5B42CCFA39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C95A40F-D1BB-28F0-DB7B-F7AC1F70AD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4212D24-6EAB-4276-B98B-00673021617D}" type="slidenum">
              <a:rPr kumimoji="1" lang="ja-JP" altLang="en-US" smtClean="0"/>
              <a:t>‹#›</a:t>
            </a:fld>
            <a:endParaRPr kumimoji="1" lang="ja-JP" altLang="en-US"/>
          </a:p>
        </p:txBody>
      </p:sp>
    </p:spTree>
    <p:extLst>
      <p:ext uri="{BB962C8B-B14F-4D97-AF65-F5344CB8AC3E}">
        <p14:creationId xmlns:p14="http://schemas.microsoft.com/office/powerpoint/2010/main" val="2677720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7.svg"/><Relationship Id="rId2" Type="http://schemas.openxmlformats.org/officeDocument/2006/relationships/notesSlide" Target="../notesSlides/notesSlide10.xml"/><Relationship Id="rId16"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6.png"/><Relationship Id="rId5" Type="http://schemas.openxmlformats.org/officeDocument/2006/relationships/image" Target="../media/image31.png"/><Relationship Id="rId15" Type="http://schemas.openxmlformats.org/officeDocument/2006/relationships/image" Target="../media/image44.png"/><Relationship Id="rId10" Type="http://schemas.microsoft.com/office/2007/relationships/hdphoto" Target="../media/hdphoto1.wdp"/><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s>
</file>

<file path=ppt/slides/_rels/slide11.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7.svg"/><Relationship Id="rId17" Type="http://schemas.openxmlformats.org/officeDocument/2006/relationships/image" Target="../media/image46.png"/><Relationship Id="rId2" Type="http://schemas.openxmlformats.org/officeDocument/2006/relationships/notesSlide" Target="../notesSlides/notesSlide11.xml"/><Relationship Id="rId16"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6.png"/><Relationship Id="rId5" Type="http://schemas.openxmlformats.org/officeDocument/2006/relationships/image" Target="../media/image31.png"/><Relationship Id="rId15" Type="http://schemas.openxmlformats.org/officeDocument/2006/relationships/image" Target="../media/image44.png"/><Relationship Id="rId10" Type="http://schemas.microsoft.com/office/2007/relationships/hdphoto" Target="../media/hdphoto1.wdp"/><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jp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image" Target="../media/image48.jp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jpe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600.png"/><Relationship Id="rId3" Type="http://schemas.openxmlformats.org/officeDocument/2006/relationships/image" Target="../media/image52.jpeg"/><Relationship Id="rId7" Type="http://schemas.openxmlformats.org/officeDocument/2006/relationships/image" Target="../media/image55.png"/><Relationship Id="rId12"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54.png"/><Relationship Id="rId11" Type="http://schemas.openxmlformats.org/officeDocument/2006/relationships/image" Target="../media/image63.png"/><Relationship Id="rId5" Type="http://schemas.openxmlformats.org/officeDocument/2006/relationships/image" Target="../media/image60.png"/><Relationship Id="rId10" Type="http://schemas.openxmlformats.org/officeDocument/2006/relationships/image" Target="../media/image62.png"/><Relationship Id="rId4" Type="http://schemas.openxmlformats.org/officeDocument/2006/relationships/image" Target="../media/image52.png"/><Relationship Id="rId9" Type="http://schemas.openxmlformats.org/officeDocument/2006/relationships/image" Target="../media/image61.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2.png"/><Relationship Id="rId7"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65.png"/><Relationship Id="rId11" Type="http://schemas.openxmlformats.org/officeDocument/2006/relationships/image" Target="../media/image46.png"/><Relationship Id="rId5" Type="http://schemas.openxmlformats.org/officeDocument/2006/relationships/image" Target="../media/image641.png"/><Relationship Id="rId10" Type="http://schemas.openxmlformats.org/officeDocument/2006/relationships/image" Target="../media/image57.png"/><Relationship Id="rId4" Type="http://schemas.openxmlformats.org/officeDocument/2006/relationships/image" Target="../media/image52.jpeg"/><Relationship Id="rId9" Type="http://schemas.openxmlformats.org/officeDocument/2006/relationships/image" Target="../media/image66.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jpeg"/><Relationship Id="rId7" Type="http://schemas.openxmlformats.org/officeDocument/2006/relationships/image" Target="../media/image70.png"/><Relationship Id="rId12"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69.png"/><Relationship Id="rId11" Type="http://schemas.openxmlformats.org/officeDocument/2006/relationships/image" Target="../media/image59.png"/><Relationship Id="rId5" Type="http://schemas.openxmlformats.org/officeDocument/2006/relationships/image" Target="../media/image65.png"/><Relationship Id="rId10" Type="http://schemas.openxmlformats.org/officeDocument/2006/relationships/image" Target="../media/image58.png"/><Relationship Id="rId4" Type="http://schemas.openxmlformats.org/officeDocument/2006/relationships/image" Target="../media/image68.png"/><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52.jpe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18.xml"/><Relationship Id="rId16" Type="http://schemas.openxmlformats.org/officeDocument/2006/relationships/image" Target="../media/image82.png"/><Relationship Id="rId1" Type="http://schemas.openxmlformats.org/officeDocument/2006/relationships/slideLayout" Target="../slideLayouts/slideLayout8.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20.png"/><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image" Target="../media/image71.png"/><Relationship Id="rId9" Type="http://schemas.openxmlformats.org/officeDocument/2006/relationships/image" Target="../media/image75.png"/><Relationship Id="rId14" Type="http://schemas.openxmlformats.org/officeDocument/2006/relationships/image" Target="../media/image80.png"/></Relationships>
</file>

<file path=ppt/slides/_rels/slide19.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7.png"/><Relationship Id="rId18" Type="http://schemas.openxmlformats.org/officeDocument/2006/relationships/image" Target="../media/image46.png"/><Relationship Id="rId3" Type="http://schemas.openxmlformats.org/officeDocument/2006/relationships/image" Target="../media/image52.jpeg"/><Relationship Id="rId7" Type="http://schemas.openxmlformats.org/officeDocument/2006/relationships/image" Target="../media/image74.png"/><Relationship Id="rId12" Type="http://schemas.openxmlformats.org/officeDocument/2006/relationships/image" Target="../media/image86.png"/><Relationship Id="rId17" Type="http://schemas.openxmlformats.org/officeDocument/2006/relationships/image" Target="../media/image76.png"/><Relationship Id="rId2" Type="http://schemas.openxmlformats.org/officeDocument/2006/relationships/notesSlide" Target="../notesSlides/notesSlide19.xml"/><Relationship Id="rId16" Type="http://schemas.openxmlformats.org/officeDocument/2006/relationships/image" Target="../media/image73.png"/><Relationship Id="rId1" Type="http://schemas.openxmlformats.org/officeDocument/2006/relationships/slideLayout" Target="../slideLayouts/slideLayout8.xml"/><Relationship Id="rId6" Type="http://schemas.openxmlformats.org/officeDocument/2006/relationships/image" Target="../media/image72.png"/><Relationship Id="rId11" Type="http://schemas.openxmlformats.org/officeDocument/2006/relationships/image" Target="../media/image85.png"/><Relationship Id="rId5" Type="http://schemas.openxmlformats.org/officeDocument/2006/relationships/image" Target="../media/image20.png"/><Relationship Id="rId15" Type="http://schemas.openxmlformats.org/officeDocument/2006/relationships/image" Target="../media/image89.png"/><Relationship Id="rId10" Type="http://schemas.openxmlformats.org/officeDocument/2006/relationships/image" Target="../media/image84.png"/><Relationship Id="rId4" Type="http://schemas.openxmlformats.org/officeDocument/2006/relationships/image" Target="../media/image71.png"/><Relationship Id="rId9" Type="http://schemas.openxmlformats.org/officeDocument/2006/relationships/image" Target="../media/image83.png"/><Relationship Id="rId14" Type="http://schemas.openxmlformats.org/officeDocument/2006/relationships/image" Target="../media/image88.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jpeg"/><Relationship Id="rId21" Type="http://schemas.microsoft.com/office/2007/relationships/hdphoto" Target="../media/hdphoto1.wdp"/><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notesSlide" Target="../notesSlides/notesSlide2.xml"/><Relationship Id="rId16" Type="http://schemas.openxmlformats.org/officeDocument/2006/relationships/image" Target="../media/image15.sv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emf"/><Relationship Id="rId9" Type="http://schemas.openxmlformats.org/officeDocument/2006/relationships/image" Target="../media/image8.png"/><Relationship Id="rId14"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7.png"/><Relationship Id="rId3" Type="http://schemas.openxmlformats.org/officeDocument/2006/relationships/image" Target="../media/image52.jpeg"/><Relationship Id="rId7" Type="http://schemas.openxmlformats.org/officeDocument/2006/relationships/image" Target="../media/image92.png"/><Relationship Id="rId12"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20.png"/><Relationship Id="rId11" Type="http://schemas.openxmlformats.org/officeDocument/2006/relationships/image" Target="../media/image95.png"/><Relationship Id="rId5" Type="http://schemas.openxmlformats.org/officeDocument/2006/relationships/image" Target="../media/image91.png"/><Relationship Id="rId15" Type="http://schemas.openxmlformats.org/officeDocument/2006/relationships/image" Target="../media/image46.png"/><Relationship Id="rId10" Type="http://schemas.openxmlformats.org/officeDocument/2006/relationships/image" Target="../media/image94.png"/><Relationship Id="rId4" Type="http://schemas.openxmlformats.org/officeDocument/2006/relationships/image" Target="../media/image90.png"/><Relationship Id="rId9" Type="http://schemas.openxmlformats.org/officeDocument/2006/relationships/image" Target="../media/image75.png"/><Relationship Id="rId14" Type="http://schemas.openxmlformats.org/officeDocument/2006/relationships/image" Target="../media/image98.png"/></Relationships>
</file>

<file path=ppt/slides/_rels/slide2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52.jpeg"/><Relationship Id="rId7" Type="http://schemas.openxmlformats.org/officeDocument/2006/relationships/image" Target="../media/image85.png"/><Relationship Id="rId12"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100.png"/><Relationship Id="rId11" Type="http://schemas.openxmlformats.org/officeDocument/2006/relationships/image" Target="../media/image102.png"/><Relationship Id="rId5" Type="http://schemas.openxmlformats.org/officeDocument/2006/relationships/image" Target="../media/image83.png"/><Relationship Id="rId10" Type="http://schemas.openxmlformats.org/officeDocument/2006/relationships/image" Target="../media/image20.png"/><Relationship Id="rId4" Type="http://schemas.openxmlformats.org/officeDocument/2006/relationships/image" Target="../media/image99.png"/><Relationship Id="rId9" Type="http://schemas.openxmlformats.org/officeDocument/2006/relationships/image" Target="../media/image8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2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20.png"/><Relationship Id="rId7" Type="http://schemas.openxmlformats.org/officeDocument/2006/relationships/image" Target="../media/image22.jpg"/><Relationship Id="rId12"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6.svg"/><Relationship Id="rId5" Type="http://schemas.openxmlformats.org/officeDocument/2006/relationships/image" Target="../media/image19.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svg"/></Relationships>
</file>

<file path=ppt/slides/_rels/slide3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chart" Target="../charts/chart9.xml"/><Relationship Id="rId4" Type="http://schemas.openxmlformats.org/officeDocument/2006/relationships/chart" Target="../charts/chart8.xml"/></Relationships>
</file>

<file path=ppt/slides/_rels/slide3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chart" Target="../charts/chart12.xml"/><Relationship Id="rId4" Type="http://schemas.openxmlformats.org/officeDocument/2006/relationships/chart" Target="../charts/chart11.xml"/></Relationships>
</file>

<file path=ppt/slides/_rels/slide3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chart" Target="../charts/chart15.xml"/><Relationship Id="rId4" Type="http://schemas.openxmlformats.org/officeDocument/2006/relationships/chart" Target="../charts/chart14.xml"/></Relationships>
</file>

<file path=ppt/slides/_rels/slide3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chart" Target="../charts/chart18.xml"/><Relationship Id="rId4" Type="http://schemas.openxmlformats.org/officeDocument/2006/relationships/chart" Target="../charts/chart17.xml"/></Relationships>
</file>

<file path=ppt/slides/_rels/slide3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chart" Target="../charts/chart21.xml"/><Relationship Id="rId4" Type="http://schemas.openxmlformats.org/officeDocument/2006/relationships/chart" Target="../charts/chart20.xml"/></Relationships>
</file>

<file path=ppt/slides/_rels/slide37.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chart" Target="../charts/chart24.xml"/><Relationship Id="rId4" Type="http://schemas.openxmlformats.org/officeDocument/2006/relationships/chart" Target="../charts/chart23.xml"/></Relationships>
</file>

<file path=ppt/slides/_rels/slide38.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6.svg"/><Relationship Id="rId3" Type="http://schemas.openxmlformats.org/officeDocument/2006/relationships/image" Target="../media/image64.png"/><Relationship Id="rId7" Type="http://schemas.openxmlformats.org/officeDocument/2006/relationships/image" Target="../media/image68.svg"/><Relationship Id="rId12" Type="http://schemas.openxmlformats.org/officeDocument/2006/relationships/image" Target="../media/image105.pn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67.png"/><Relationship Id="rId11" Type="http://schemas.openxmlformats.org/officeDocument/2006/relationships/image" Target="../media/image40.svg"/><Relationship Id="rId5" Type="http://schemas.openxmlformats.org/officeDocument/2006/relationships/image" Target="../media/image52.jpeg"/><Relationship Id="rId10" Type="http://schemas.openxmlformats.org/officeDocument/2006/relationships/image" Target="../media/image39.png"/><Relationship Id="rId4" Type="http://schemas.openxmlformats.org/officeDocument/2006/relationships/image" Target="../media/image65.jpg"/><Relationship Id="rId9" Type="http://schemas.openxmlformats.org/officeDocument/2006/relationships/image" Target="../media/image104.png"/><Relationship Id="rId14" Type="http://schemas.openxmlformats.org/officeDocument/2006/relationships/image" Target="../media/image10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21.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jpg"/><Relationship Id="rId11" Type="http://schemas.openxmlformats.org/officeDocument/2006/relationships/image" Target="../media/image26.svg"/><Relationship Id="rId5" Type="http://schemas.microsoft.com/office/2007/relationships/hdphoto" Target="../media/hdphoto1.wdp"/><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8" Type="http://schemas.openxmlformats.org/officeDocument/2006/relationships/image" Target="../media/image1010.png"/><Relationship Id="rId3" Type="http://schemas.openxmlformats.org/officeDocument/2006/relationships/image" Target="../media/image960.png"/><Relationship Id="rId7" Type="http://schemas.openxmlformats.org/officeDocument/2006/relationships/image" Target="../media/image1000.png"/><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image" Target="../media/image990.png"/><Relationship Id="rId5" Type="http://schemas.openxmlformats.org/officeDocument/2006/relationships/image" Target="../media/image980.png"/><Relationship Id="rId4" Type="http://schemas.openxmlformats.org/officeDocument/2006/relationships/image" Target="../media/image970.png"/></Relationships>
</file>

<file path=ppt/slides/_rels/slide46.xml.rels><?xml version="1.0" encoding="UTF-8" standalone="yes"?>
<Relationships xmlns="http://schemas.openxmlformats.org/package/2006/relationships"><Relationship Id="rId8" Type="http://schemas.openxmlformats.org/officeDocument/2006/relationships/image" Target="../media/image1070.png"/><Relationship Id="rId3" Type="http://schemas.openxmlformats.org/officeDocument/2006/relationships/image" Target="../media/image1020.png"/><Relationship Id="rId7" Type="http://schemas.openxmlformats.org/officeDocument/2006/relationships/image" Target="../media/image1060.png"/><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media/image1050.png"/><Relationship Id="rId5" Type="http://schemas.openxmlformats.org/officeDocument/2006/relationships/image" Target="../media/image1040.png"/><Relationship Id="rId4" Type="http://schemas.openxmlformats.org/officeDocument/2006/relationships/image" Target="../media/image1030.png"/><Relationship Id="rId9" Type="http://schemas.openxmlformats.org/officeDocument/2006/relationships/image" Target="../media/image1080.png"/></Relationships>
</file>

<file path=ppt/slides/_rels/slide4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0.png"/><Relationship Id="rId7" Type="http://schemas.openxmlformats.org/officeDocument/2006/relationships/image" Target="../media/image113.pn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112.png"/><Relationship Id="rId5" Type="http://schemas.openxmlformats.org/officeDocument/2006/relationships/image" Target="../media/image1110.png"/><Relationship Id="rId4" Type="http://schemas.openxmlformats.org/officeDocument/2006/relationships/image" Target="../media/image110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image" Target="../media/image48.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1.png"/><Relationship Id="rId7" Type="http://schemas.openxmlformats.org/officeDocument/2006/relationships/image" Target="../media/image1071.png"/><Relationship Id="rId2" Type="http://schemas.openxmlformats.org/officeDocument/2006/relationships/notesSlide" Target="../notesSlides/notesSlide50.xml"/><Relationship Id="rId1" Type="http://schemas.openxmlformats.org/officeDocument/2006/relationships/slideLayout" Target="../slideLayouts/slideLayout8.xml"/><Relationship Id="rId6" Type="http://schemas.openxmlformats.org/officeDocument/2006/relationships/image" Target="../media/image106.png"/><Relationship Id="rId11" Type="http://schemas.openxmlformats.org/officeDocument/2006/relationships/image" Target="../media/image22.jpg"/><Relationship Id="rId5" Type="http://schemas.openxmlformats.org/officeDocument/2006/relationships/image" Target="../media/image1051.png"/><Relationship Id="rId10" Type="http://schemas.openxmlformats.org/officeDocument/2006/relationships/image" Target="../media/image110.png"/><Relationship Id="rId4" Type="http://schemas.openxmlformats.org/officeDocument/2006/relationships/image" Target="../media/image108.emf"/><Relationship Id="rId9" Type="http://schemas.openxmlformats.org/officeDocument/2006/relationships/image" Target="../media/image109.png"/></Relationships>
</file>

<file path=ppt/slides/_rels/slide51.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image" Target="../media/image52.jpeg"/><Relationship Id="rId7"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360.png"/><Relationship Id="rId4" Type="http://schemas.openxmlformats.org/officeDocument/2006/relationships/image" Target="../media/image350.png"/></Relationships>
</file>

<file path=ppt/slides/_rels/slide52.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image" Target="../media/image52.jpeg"/><Relationship Id="rId7"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360.png"/><Relationship Id="rId4" Type="http://schemas.openxmlformats.org/officeDocument/2006/relationships/image" Target="../media/image350.png"/></Relationships>
</file>

<file path=ppt/slides/_rels/slide53.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jpg"/><Relationship Id="rId2" Type="http://schemas.openxmlformats.org/officeDocument/2006/relationships/notesSlide" Target="../notesSlides/notesSlide53.xml"/><Relationship Id="rId1" Type="http://schemas.openxmlformats.org/officeDocument/2006/relationships/slideLayout" Target="../slideLayouts/slideLayout9.xml"/><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image" Target="../media/image48.jpg"/></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420.png"/><Relationship Id="rId2" Type="http://schemas.openxmlformats.org/officeDocument/2006/relationships/notesSlide" Target="../notesSlides/notesSlide54.xml"/><Relationship Id="rId1" Type="http://schemas.openxmlformats.org/officeDocument/2006/relationships/slideLayout" Target="../slideLayouts/slideLayout9.xml"/><Relationship Id="rId6" Type="http://schemas.openxmlformats.org/officeDocument/2006/relationships/image" Target="../media/image410.png"/><Relationship Id="rId5" Type="http://schemas.openxmlformats.org/officeDocument/2006/relationships/image" Target="../media/image40.png"/><Relationship Id="rId4" Type="http://schemas.openxmlformats.org/officeDocument/2006/relationships/image" Target="../media/image390.png"/></Relationships>
</file>

<file path=ppt/slides/_rels/slide55.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jpg"/><Relationship Id="rId2" Type="http://schemas.openxmlformats.org/officeDocument/2006/relationships/notesSlide" Target="../notesSlides/notesSlide55.xml"/><Relationship Id="rId1" Type="http://schemas.openxmlformats.org/officeDocument/2006/relationships/slideLayout" Target="../slideLayouts/slideLayout9.xml"/><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image" Target="../media/image48.jpg"/></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6.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0.png"/><Relationship Id="rId4" Type="http://schemas.openxmlformats.org/officeDocument/2006/relationships/image" Target="../media/image43.png"/></Relationships>
</file>

<file path=ppt/slides/_rels/slide57.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jpg"/><Relationship Id="rId2" Type="http://schemas.openxmlformats.org/officeDocument/2006/relationships/notesSlide" Target="../notesSlides/notesSlide57.xml"/><Relationship Id="rId1" Type="http://schemas.openxmlformats.org/officeDocument/2006/relationships/slideLayout" Target="../slideLayouts/slideLayout9.xml"/><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image" Target="../media/image48.jpg"/></Relationships>
</file>

<file path=ppt/slides/_rels/slide58.xml.rels><?xml version="1.0" encoding="UTF-8" standalone="yes"?>
<Relationships xmlns="http://schemas.openxmlformats.org/package/2006/relationships"><Relationship Id="rId8" Type="http://schemas.openxmlformats.org/officeDocument/2006/relationships/image" Target="../media/image480.png"/><Relationship Id="rId13" Type="http://schemas.openxmlformats.org/officeDocument/2006/relationships/image" Target="../media/image116.png"/><Relationship Id="rId7" Type="http://schemas.openxmlformats.org/officeDocument/2006/relationships/image" Target="../media/image20.png"/><Relationship Id="rId12" Type="http://schemas.openxmlformats.org/officeDocument/2006/relationships/image" Target="../media/image115.png"/><Relationship Id="rId2" Type="http://schemas.openxmlformats.org/officeDocument/2006/relationships/notesSlide" Target="../notesSlides/notesSlide58.xml"/><Relationship Id="rId1" Type="http://schemas.openxmlformats.org/officeDocument/2006/relationships/slideLayout" Target="../slideLayouts/slideLayout9.xml"/><Relationship Id="rId6" Type="http://schemas.openxmlformats.org/officeDocument/2006/relationships/image" Target="../media/image47.png"/><Relationship Id="rId11" Type="http://schemas.openxmlformats.org/officeDocument/2006/relationships/image" Target="../media/image51.png"/><Relationship Id="rId5" Type="http://schemas.openxmlformats.org/officeDocument/2006/relationships/image" Target="../media/image52.jpeg"/><Relationship Id="rId10" Type="http://schemas.openxmlformats.org/officeDocument/2006/relationships/image" Target="../media/image500.png"/><Relationship Id="rId4" Type="http://schemas.openxmlformats.org/officeDocument/2006/relationships/image" Target="../media/image460.png"/><Relationship Id="rId9" Type="http://schemas.openxmlformats.org/officeDocument/2006/relationships/image" Target="../media/image490.png"/><Relationship Id="rId14" Type="http://schemas.openxmlformats.org/officeDocument/2006/relationships/image" Target="../media/image117.png"/></Relationships>
</file>

<file path=ppt/slides/_rels/slide59.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jpg"/><Relationship Id="rId2" Type="http://schemas.openxmlformats.org/officeDocument/2006/relationships/notesSlide" Target="../notesSlides/notesSlide59.xml"/><Relationship Id="rId1" Type="http://schemas.openxmlformats.org/officeDocument/2006/relationships/slideLayout" Target="../slideLayouts/slideLayout9.xml"/><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image" Target="../media/image48.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650.png"/><Relationship Id="rId3" Type="http://schemas.openxmlformats.org/officeDocument/2006/relationships/image" Target="../media/image620.png"/><Relationship Id="rId7" Type="http://schemas.openxmlformats.org/officeDocument/2006/relationships/image" Target="../media/image640.png"/><Relationship Id="rId2" Type="http://schemas.openxmlformats.org/officeDocument/2006/relationships/notesSlide" Target="../notesSlides/notesSlide60.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630.png"/><Relationship Id="rId10" Type="http://schemas.openxmlformats.org/officeDocument/2006/relationships/image" Target="../media/image670.png"/><Relationship Id="rId4" Type="http://schemas.openxmlformats.org/officeDocument/2006/relationships/image" Target="../media/image52.jpeg"/><Relationship Id="rId9" Type="http://schemas.openxmlformats.org/officeDocument/2006/relationships/image" Target="../media/image66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111.png"/><Relationship Id="rId2" Type="http://schemas.openxmlformats.org/officeDocument/2006/relationships/notesSlide" Target="../notesSlides/notesSlide62.xml"/><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image" Target="../media/image47.jpg"/></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118.png"/><Relationship Id="rId2" Type="http://schemas.openxmlformats.org/officeDocument/2006/relationships/notesSlide" Target="../notesSlides/notesSlide63.xml"/><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image" Target="../media/image47.jpg"/></Relationships>
</file>

<file path=ppt/slides/_rels/slide64.xml.rels><?xml version="1.0" encoding="UTF-8" standalone="yes"?>
<Relationships xmlns="http://schemas.openxmlformats.org/package/2006/relationships"><Relationship Id="rId8" Type="http://schemas.openxmlformats.org/officeDocument/2006/relationships/image" Target="../media/image700.png"/><Relationship Id="rId3" Type="http://schemas.openxmlformats.org/officeDocument/2006/relationships/image" Target="../media/image620.png"/><Relationship Id="rId7" Type="http://schemas.openxmlformats.org/officeDocument/2006/relationships/image" Target="../media/image690.png"/><Relationship Id="rId12" Type="http://schemas.openxmlformats.org/officeDocument/2006/relationships/image" Target="../media/image120.emf"/><Relationship Id="rId2" Type="http://schemas.openxmlformats.org/officeDocument/2006/relationships/notesSlide" Target="../notesSlides/notesSlide64.xml"/><Relationship Id="rId1" Type="http://schemas.openxmlformats.org/officeDocument/2006/relationships/slideLayout" Target="../slideLayouts/slideLayout9.xml"/><Relationship Id="rId6" Type="http://schemas.openxmlformats.org/officeDocument/2006/relationships/image" Target="../media/image20.png"/><Relationship Id="rId11" Type="http://schemas.openxmlformats.org/officeDocument/2006/relationships/image" Target="../media/image119.emf"/><Relationship Id="rId5" Type="http://schemas.openxmlformats.org/officeDocument/2006/relationships/image" Target="../media/image630.png"/><Relationship Id="rId10" Type="http://schemas.openxmlformats.org/officeDocument/2006/relationships/image" Target="../media/image720.png"/><Relationship Id="rId4" Type="http://schemas.openxmlformats.org/officeDocument/2006/relationships/image" Target="../media/image52.jpeg"/><Relationship Id="rId9" Type="http://schemas.openxmlformats.org/officeDocument/2006/relationships/image" Target="../media/image710.png"/></Relationships>
</file>

<file path=ppt/slides/_rels/slide65.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jpg"/><Relationship Id="rId2" Type="http://schemas.openxmlformats.org/officeDocument/2006/relationships/notesSlide" Target="../notesSlides/notesSlide65.xml"/><Relationship Id="rId1" Type="http://schemas.openxmlformats.org/officeDocument/2006/relationships/slideLayout" Target="../slideLayouts/slideLayout9.xml"/><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image" Target="../media/image48.jpg"/></Relationships>
</file>

<file path=ppt/slides/_rels/slide6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810.png"/><Relationship Id="rId3" Type="http://schemas.openxmlformats.org/officeDocument/2006/relationships/image" Target="../media/image750.png"/><Relationship Id="rId7" Type="http://schemas.openxmlformats.org/officeDocument/2006/relationships/image" Target="../media/image720.png"/><Relationship Id="rId12" Type="http://schemas.openxmlformats.org/officeDocument/2006/relationships/image" Target="../media/image800.png"/><Relationship Id="rId2" Type="http://schemas.openxmlformats.org/officeDocument/2006/relationships/notesSlide" Target="../notesSlides/notesSlide66.xml"/><Relationship Id="rId1" Type="http://schemas.openxmlformats.org/officeDocument/2006/relationships/slideLayout" Target="../slideLayouts/slideLayout9.xml"/><Relationship Id="rId6" Type="http://schemas.openxmlformats.org/officeDocument/2006/relationships/image" Target="../media/image700.png"/><Relationship Id="rId11" Type="http://schemas.openxmlformats.org/officeDocument/2006/relationships/image" Target="../media/image790.png"/><Relationship Id="rId5" Type="http://schemas.openxmlformats.org/officeDocument/2006/relationships/image" Target="../media/image760.png"/><Relationship Id="rId10" Type="http://schemas.openxmlformats.org/officeDocument/2006/relationships/image" Target="../media/image780.png"/><Relationship Id="rId4" Type="http://schemas.openxmlformats.org/officeDocument/2006/relationships/image" Target="../media/image52.jpeg"/><Relationship Id="rId9" Type="http://schemas.openxmlformats.org/officeDocument/2006/relationships/image" Target="../media/image770.png"/></Relationships>
</file>

<file path=ppt/slides/_rels/slide67.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7.svg"/><Relationship Id="rId2" Type="http://schemas.openxmlformats.org/officeDocument/2006/relationships/notesSlide" Target="../notesSlides/notesSlide7.xml"/><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6.png"/><Relationship Id="rId5" Type="http://schemas.openxmlformats.org/officeDocument/2006/relationships/image" Target="../media/image31.png"/><Relationship Id="rId15" Type="http://schemas.openxmlformats.org/officeDocument/2006/relationships/image" Target="../media/image40.svg"/><Relationship Id="rId10" Type="http://schemas.microsoft.com/office/2007/relationships/hdphoto" Target="../media/hdphoto1.wdp"/><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39.png"/></Relationships>
</file>

<file path=ppt/slides/_rels/slide70.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69.xml"/><Relationship Id="rId1" Type="http://schemas.openxmlformats.org/officeDocument/2006/relationships/slideLayout" Target="../slideLayouts/slideLayout9.xml"/><Relationship Id="rId6" Type="http://schemas.openxmlformats.org/officeDocument/2006/relationships/chart" Target="../charts/chart31.xml"/><Relationship Id="rId5" Type="http://schemas.openxmlformats.org/officeDocument/2006/relationships/chart" Target="../charts/chart30.xml"/><Relationship Id="rId4" Type="http://schemas.openxmlformats.org/officeDocument/2006/relationships/chart" Target="../charts/chart29.xml"/></Relationships>
</file>

<file path=ppt/slides/_rels/slide8.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20.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7.svg"/><Relationship Id="rId2" Type="http://schemas.openxmlformats.org/officeDocument/2006/relationships/notesSlide" Target="../notesSlides/notesSlide8.xml"/><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6.png"/><Relationship Id="rId5" Type="http://schemas.openxmlformats.org/officeDocument/2006/relationships/image" Target="../media/image31.png"/><Relationship Id="rId15" Type="http://schemas.openxmlformats.org/officeDocument/2006/relationships/image" Target="../media/image40.svg"/><Relationship Id="rId10" Type="http://schemas.microsoft.com/office/2007/relationships/hdphoto" Target="../media/hdphoto1.wdp"/><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20.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43.svg"/><Relationship Id="rId17" Type="http://schemas.openxmlformats.org/officeDocument/2006/relationships/image" Target="../media/image41.png"/><Relationship Id="rId2" Type="http://schemas.openxmlformats.org/officeDocument/2006/relationships/notesSlide" Target="../notesSlides/notesSlide9.xml"/><Relationship Id="rId16"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42.png"/><Relationship Id="rId5" Type="http://schemas.openxmlformats.org/officeDocument/2006/relationships/image" Target="../media/image31.png"/><Relationship Id="rId15" Type="http://schemas.openxmlformats.org/officeDocument/2006/relationships/image" Target="../media/image39.png"/><Relationship Id="rId10" Type="http://schemas.microsoft.com/office/2007/relationships/hdphoto" Target="../media/hdphoto1.wdp"/><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ボート, 屋外, 水, 大きい が含まれている画像&#10;&#10;AI によって生成されたコンテンツは間違っている可能性があります。">
            <a:extLst>
              <a:ext uri="{FF2B5EF4-FFF2-40B4-BE49-F238E27FC236}">
                <a16:creationId xmlns:a16="http://schemas.microsoft.com/office/drawing/2014/main" id="{8CFCA2F1-D4B7-6F80-29A0-AA86A8BF4537}"/>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タイトル 1">
            <a:extLst>
              <a:ext uri="{FF2B5EF4-FFF2-40B4-BE49-F238E27FC236}">
                <a16:creationId xmlns:a16="http://schemas.microsoft.com/office/drawing/2014/main" id="{66389FB5-9488-59B8-672B-25A05B372AB1}"/>
              </a:ext>
            </a:extLst>
          </p:cNvPr>
          <p:cNvSpPr txBox="1">
            <a:spLocks/>
          </p:cNvSpPr>
          <p:nvPr/>
        </p:nvSpPr>
        <p:spPr>
          <a:xfrm>
            <a:off x="129540" y="1930809"/>
            <a:ext cx="12192000" cy="1810611"/>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en-US" altLang="ja-JP" sz="4000" b="1" kern="100" dirty="0">
                <a:solidFill>
                  <a:schemeClr val="bg1"/>
                </a:solidFill>
                <a:effectLst/>
                <a:latin typeface="Arial" panose="020B0604020202020204" pitchFamily="34" charset="0"/>
                <a:ea typeface="ＭＳ 明朝" panose="02020609040205080304" pitchFamily="17" charset="-128"/>
                <a:cs typeface="Arial" panose="020B0604020202020204" pitchFamily="34" charset="0"/>
              </a:rPr>
              <a:t>Disaggregating the Steel Sector in MRIO: Global Supply Chain Variations in BF-BOF and EAF Steelmaking</a:t>
            </a:r>
            <a:endParaRPr lang="ja-JP" altLang="ja-JP" sz="3200" kern="100" dirty="0">
              <a:solidFill>
                <a:schemeClr val="bg1"/>
              </a:solidFill>
              <a:effectLst/>
              <a:latin typeface="Arial" panose="020B0604020202020204" pitchFamily="34" charset="0"/>
              <a:ea typeface="游明朝" panose="02020400000000000000" pitchFamily="18" charset="-128"/>
              <a:cs typeface="Arial" panose="020B0604020202020204" pitchFamily="34" charset="0"/>
            </a:endParaRPr>
          </a:p>
        </p:txBody>
      </p:sp>
      <p:sp>
        <p:nvSpPr>
          <p:cNvPr id="11" name="字幕 2">
            <a:extLst>
              <a:ext uri="{FF2B5EF4-FFF2-40B4-BE49-F238E27FC236}">
                <a16:creationId xmlns:a16="http://schemas.microsoft.com/office/drawing/2014/main" id="{5BB5D665-3F23-661E-ADB5-1CEC84023F00}"/>
              </a:ext>
            </a:extLst>
          </p:cNvPr>
          <p:cNvSpPr txBox="1">
            <a:spLocks/>
          </p:cNvSpPr>
          <p:nvPr/>
        </p:nvSpPr>
        <p:spPr>
          <a:xfrm>
            <a:off x="2028922" y="5309758"/>
            <a:ext cx="8134155" cy="1429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buFont typeface="Arial" panose="020B0604020202020204" pitchFamily="34" charset="0"/>
              <a:buNone/>
            </a:pPr>
            <a:r>
              <a:rPr lang="en-US" altLang="ja-JP" u="sng" dirty="0">
                <a:solidFill>
                  <a:schemeClr val="bg1"/>
                </a:solidFill>
                <a:latin typeface="Arial" panose="020B0604020202020204" pitchFamily="34" charset="0"/>
                <a:cs typeface="Arial" panose="020B0604020202020204" pitchFamily="34" charset="0"/>
              </a:rPr>
              <a:t>Seiya </a:t>
            </a:r>
            <a:r>
              <a:rPr lang="en-US" altLang="ja-JP" u="sng" dirty="0" err="1">
                <a:solidFill>
                  <a:schemeClr val="bg1"/>
                </a:solidFill>
                <a:latin typeface="Arial" panose="020B0604020202020204" pitchFamily="34" charset="0"/>
                <a:cs typeface="Arial" panose="020B0604020202020204" pitchFamily="34" charset="0"/>
              </a:rPr>
              <a:t>Imada</a:t>
            </a:r>
            <a:r>
              <a:rPr lang="en-US" altLang="ja-JP" u="sng" baseline="30000" dirty="0" err="1">
                <a:solidFill>
                  <a:schemeClr val="bg1"/>
                </a:solidFill>
                <a:latin typeface="Arial" panose="020B0604020202020204" pitchFamily="34" charset="0"/>
                <a:cs typeface="Arial" panose="020B0604020202020204" pitchFamily="34" charset="0"/>
              </a:rPr>
              <a:t>a</a:t>
            </a:r>
            <a:r>
              <a:rPr lang="en-US" altLang="ja-JP" dirty="0">
                <a:solidFill>
                  <a:schemeClr val="bg1"/>
                </a:solidFill>
                <a:latin typeface="Arial" panose="020B0604020202020204" pitchFamily="34" charset="0"/>
                <a:cs typeface="Arial" panose="020B0604020202020204" pitchFamily="34" charset="0"/>
              </a:rPr>
              <a:t>*,</a:t>
            </a:r>
            <a:r>
              <a:rPr lang="ja-JP" altLang="en-US" dirty="0">
                <a:solidFill>
                  <a:schemeClr val="bg1"/>
                </a:solidFill>
                <a:latin typeface="Arial" panose="020B0604020202020204" pitchFamily="34" charset="0"/>
                <a:cs typeface="Arial" panose="020B0604020202020204" pitchFamily="34" charset="0"/>
              </a:rPr>
              <a:t> </a:t>
            </a:r>
            <a:r>
              <a:rPr lang="en-US" altLang="ja-JP" dirty="0">
                <a:solidFill>
                  <a:schemeClr val="bg1"/>
                </a:solidFill>
                <a:latin typeface="Arial" panose="020B0604020202020204" pitchFamily="34" charset="0"/>
                <a:cs typeface="Arial" panose="020B0604020202020204" pitchFamily="34" charset="0"/>
              </a:rPr>
              <a:t>Shigemi </a:t>
            </a:r>
            <a:r>
              <a:rPr lang="en-US" altLang="ja-JP" dirty="0" err="1">
                <a:solidFill>
                  <a:schemeClr val="bg1"/>
                </a:solidFill>
                <a:latin typeface="Arial" panose="020B0604020202020204" pitchFamily="34" charset="0"/>
                <a:cs typeface="Arial" panose="020B0604020202020204" pitchFamily="34" charset="0"/>
              </a:rPr>
              <a:t>Kagawa</a:t>
            </a:r>
            <a:r>
              <a:rPr lang="en-US" altLang="ja-JP" baseline="30000" dirty="0" err="1">
                <a:solidFill>
                  <a:schemeClr val="bg1"/>
                </a:solidFill>
                <a:latin typeface="Arial" panose="020B0604020202020204" pitchFamily="34" charset="0"/>
                <a:cs typeface="Arial" panose="020B0604020202020204" pitchFamily="34" charset="0"/>
              </a:rPr>
              <a:t>b</a:t>
            </a:r>
            <a:endParaRPr lang="en-US" altLang="ja-JP" baseline="30000" dirty="0">
              <a:solidFill>
                <a:schemeClr val="bg1"/>
              </a:solidFill>
              <a:latin typeface="Arial" panose="020B0604020202020204" pitchFamily="34" charset="0"/>
              <a:cs typeface="Arial" panose="020B0604020202020204" pitchFamily="34" charset="0"/>
            </a:endParaRPr>
          </a:p>
          <a:p>
            <a:pPr algn="ctr">
              <a:buFont typeface="Arial" panose="020B0604020202020204" pitchFamily="34" charset="0"/>
              <a:buNone/>
            </a:pPr>
            <a:r>
              <a:rPr lang="en-US" altLang="ja-JP" sz="2000" dirty="0">
                <a:solidFill>
                  <a:schemeClr val="bg1"/>
                </a:solidFill>
                <a:latin typeface="Arial" panose="020B0604020202020204" pitchFamily="34" charset="0"/>
                <a:cs typeface="Arial" panose="020B0604020202020204" pitchFamily="34" charset="0"/>
              </a:rPr>
              <a:t>a: Graduate School of Economics, Kyushu University, Fukuoka, Japan</a:t>
            </a:r>
          </a:p>
          <a:p>
            <a:pPr algn="ctr">
              <a:buFont typeface="Arial" panose="020B0604020202020204" pitchFamily="34" charset="0"/>
              <a:buNone/>
            </a:pPr>
            <a:r>
              <a:rPr lang="en-US" altLang="ja-JP" sz="2000" dirty="0">
                <a:solidFill>
                  <a:schemeClr val="bg1"/>
                </a:solidFill>
                <a:latin typeface="Arial" panose="020B0604020202020204" pitchFamily="34" charset="0"/>
                <a:cs typeface="Arial" panose="020B0604020202020204" pitchFamily="34" charset="0"/>
              </a:rPr>
              <a:t>b: Faculty of Economics, Kyushu University, Fukuoka, Japan</a:t>
            </a:r>
            <a:endParaRPr lang="ja-JP" alt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165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矢印コネクタ 2">
            <a:extLst>
              <a:ext uri="{FF2B5EF4-FFF2-40B4-BE49-F238E27FC236}">
                <a16:creationId xmlns:a16="http://schemas.microsoft.com/office/drawing/2014/main" id="{FB18A18A-9538-464D-8025-E1F142456A91}"/>
              </a:ext>
            </a:extLst>
          </p:cNvPr>
          <p:cNvCxnSpPr>
            <a:cxnSpLocks/>
            <a:stCxn id="11" idx="3"/>
            <a:endCxn id="7" idx="1"/>
          </p:cNvCxnSpPr>
          <p:nvPr/>
        </p:nvCxnSpPr>
        <p:spPr>
          <a:xfrm>
            <a:off x="3992554" y="1415693"/>
            <a:ext cx="1251938" cy="0"/>
          </a:xfrm>
          <a:prstGeom prst="straightConnector1">
            <a:avLst/>
          </a:prstGeom>
          <a:ln w="57150">
            <a:solidFill>
              <a:srgbClr val="004667"/>
            </a:solidFill>
            <a:tailEnd type="triangle"/>
          </a:ln>
        </p:spPr>
        <p:style>
          <a:lnRef idx="1">
            <a:schemeClr val="accent1"/>
          </a:lnRef>
          <a:fillRef idx="0">
            <a:schemeClr val="accent1"/>
          </a:fillRef>
          <a:effectRef idx="0">
            <a:schemeClr val="accent1"/>
          </a:effectRef>
          <a:fontRef idx="minor">
            <a:schemeClr val="tx1"/>
          </a:fontRef>
        </p:style>
      </p:cxnSp>
      <p:pic>
        <p:nvPicPr>
          <p:cNvPr id="6" name="グラフィックス 5" descr="車 単色塗りつぶし">
            <a:extLst>
              <a:ext uri="{FF2B5EF4-FFF2-40B4-BE49-F238E27FC236}">
                <a16:creationId xmlns:a16="http://schemas.microsoft.com/office/drawing/2014/main" id="{49AC7DC8-2DAE-0444-80EF-DF773EA7BB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01419" y="1071637"/>
            <a:ext cx="675905" cy="675905"/>
          </a:xfrm>
          <a:prstGeom prst="rect">
            <a:avLst/>
          </a:prstGeom>
        </p:spPr>
      </p:pic>
      <p:sp>
        <p:nvSpPr>
          <p:cNvPr id="7" name="四角形: 角を丸くする 6">
            <a:extLst>
              <a:ext uri="{FF2B5EF4-FFF2-40B4-BE49-F238E27FC236}">
                <a16:creationId xmlns:a16="http://schemas.microsoft.com/office/drawing/2014/main" id="{1808354C-38E3-161F-4358-CC575BB8D235}"/>
              </a:ext>
            </a:extLst>
          </p:cNvPr>
          <p:cNvSpPr/>
          <p:nvPr/>
        </p:nvSpPr>
        <p:spPr>
          <a:xfrm>
            <a:off x="5244492" y="886103"/>
            <a:ext cx="1046063" cy="1059180"/>
          </a:xfrm>
          <a:prstGeom prst="roundRect">
            <a:avLst/>
          </a:prstGeom>
          <a:noFill/>
          <a:ln w="57150">
            <a:solidFill>
              <a:srgbClr val="0046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81EF4311-CCBA-DEFB-DE8B-9852CD3F51C6}"/>
              </a:ext>
            </a:extLst>
          </p:cNvPr>
          <p:cNvSpPr/>
          <p:nvPr/>
        </p:nvSpPr>
        <p:spPr>
          <a:xfrm>
            <a:off x="7604383" y="886103"/>
            <a:ext cx="1046063" cy="1059180"/>
          </a:xfrm>
          <a:prstGeom prst="roundRect">
            <a:avLst/>
          </a:prstGeom>
          <a:noFill/>
          <a:ln w="57150">
            <a:solidFill>
              <a:srgbClr val="0046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D9D6B4FD-5675-0374-DCA0-41F5CF320AD5}"/>
              </a:ext>
            </a:extLst>
          </p:cNvPr>
          <p:cNvSpPr/>
          <p:nvPr/>
        </p:nvSpPr>
        <p:spPr>
          <a:xfrm>
            <a:off x="9964274" y="881251"/>
            <a:ext cx="1046063" cy="1059180"/>
          </a:xfrm>
          <a:prstGeom prst="roundRect">
            <a:avLst/>
          </a:prstGeom>
          <a:noFill/>
          <a:ln w="57150">
            <a:solidFill>
              <a:srgbClr val="0046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3D518202-43D0-9D5F-C7B6-E16CCFC58192}"/>
              </a:ext>
            </a:extLst>
          </p:cNvPr>
          <p:cNvSpPr/>
          <p:nvPr/>
        </p:nvSpPr>
        <p:spPr>
          <a:xfrm>
            <a:off x="2946491" y="886103"/>
            <a:ext cx="1046063" cy="1059180"/>
          </a:xfrm>
          <a:prstGeom prst="roundRect">
            <a:avLst/>
          </a:prstGeom>
          <a:noFill/>
          <a:ln w="57150">
            <a:solidFill>
              <a:srgbClr val="0046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グラフィックス 11" descr="女の子がいる家族 単色塗りつぶし">
            <a:extLst>
              <a:ext uri="{FF2B5EF4-FFF2-40B4-BE49-F238E27FC236}">
                <a16:creationId xmlns:a16="http://schemas.microsoft.com/office/drawing/2014/main" id="{2148F909-EB32-60FB-C37A-3FA52B0087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61311" y="1049178"/>
            <a:ext cx="720824" cy="720824"/>
          </a:xfrm>
          <a:prstGeom prst="rect">
            <a:avLst/>
          </a:prstGeom>
        </p:spPr>
      </p:pic>
      <p:cxnSp>
        <p:nvCxnSpPr>
          <p:cNvPr id="13" name="直線矢印コネクタ 12">
            <a:extLst>
              <a:ext uri="{FF2B5EF4-FFF2-40B4-BE49-F238E27FC236}">
                <a16:creationId xmlns:a16="http://schemas.microsoft.com/office/drawing/2014/main" id="{98443D7E-0E1B-4A20-D3C6-21AC9A236255}"/>
              </a:ext>
            </a:extLst>
          </p:cNvPr>
          <p:cNvCxnSpPr>
            <a:cxnSpLocks/>
            <a:stCxn id="7" idx="3"/>
            <a:endCxn id="8" idx="1"/>
          </p:cNvCxnSpPr>
          <p:nvPr/>
        </p:nvCxnSpPr>
        <p:spPr>
          <a:xfrm>
            <a:off x="6290555" y="1415693"/>
            <a:ext cx="1313828" cy="0"/>
          </a:xfrm>
          <a:prstGeom prst="straightConnector1">
            <a:avLst/>
          </a:prstGeom>
          <a:ln w="57150">
            <a:solidFill>
              <a:srgbClr val="004667"/>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75266FC5-F526-AD58-9F24-19A4DBD489B9}"/>
              </a:ext>
            </a:extLst>
          </p:cNvPr>
          <p:cNvCxnSpPr>
            <a:cxnSpLocks/>
            <a:stCxn id="8" idx="3"/>
            <a:endCxn id="10" idx="1"/>
          </p:cNvCxnSpPr>
          <p:nvPr/>
        </p:nvCxnSpPr>
        <p:spPr>
          <a:xfrm flipV="1">
            <a:off x="8650446" y="1410841"/>
            <a:ext cx="1313828" cy="4852"/>
          </a:xfrm>
          <a:prstGeom prst="straightConnector1">
            <a:avLst/>
          </a:prstGeom>
          <a:ln w="57150">
            <a:solidFill>
              <a:srgbClr val="004667"/>
            </a:solidFill>
            <a:tailEnd type="triangle"/>
          </a:ln>
        </p:spPr>
        <p:style>
          <a:lnRef idx="1">
            <a:schemeClr val="accent1"/>
          </a:lnRef>
          <a:fillRef idx="0">
            <a:schemeClr val="accent1"/>
          </a:fillRef>
          <a:effectRef idx="0">
            <a:schemeClr val="accent1"/>
          </a:effectRef>
          <a:fontRef idx="minor">
            <a:schemeClr val="tx1"/>
          </a:fontRef>
        </p:style>
      </p:cxnSp>
      <p:pic>
        <p:nvPicPr>
          <p:cNvPr id="20" name="グラフィックス 19" descr="歯車 単色塗りつぶし">
            <a:extLst>
              <a:ext uri="{FF2B5EF4-FFF2-40B4-BE49-F238E27FC236}">
                <a16:creationId xmlns:a16="http://schemas.microsoft.com/office/drawing/2014/main" id="{1D074045-05C1-2203-667A-50E6756EE9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47021" y="1086340"/>
            <a:ext cx="646497" cy="646497"/>
          </a:xfrm>
          <a:prstGeom prst="rect">
            <a:avLst/>
          </a:prstGeom>
        </p:spPr>
      </p:pic>
      <p:pic>
        <p:nvPicPr>
          <p:cNvPr id="33" name="Picture 2">
            <a:extLst>
              <a:ext uri="{FF2B5EF4-FFF2-40B4-BE49-F238E27FC236}">
                <a16:creationId xmlns:a16="http://schemas.microsoft.com/office/drawing/2014/main" id="{D5B1797F-ECAF-9F94-2B72-5EE514C7B8E2}"/>
              </a:ext>
            </a:extLst>
          </p:cNvPr>
          <p:cNvPicPr>
            <a:picLocks noChangeAspect="1" noChangeArrowheads="1"/>
          </p:cNvPicPr>
          <p:nvPr/>
        </p:nvPicPr>
        <p:blipFill>
          <a:blip r:embed="rId9">
            <a:duotone>
              <a:schemeClr val="accent1">
                <a:shade val="45000"/>
                <a:satMod val="135000"/>
              </a:schemeClr>
              <a:prstClr val="white"/>
            </a:duotone>
            <a:extLst>
              <a:ext uri="{BEBA8EAE-BF5A-486C-A8C5-ECC9F3942E4B}">
                <a14:imgProps xmlns:a14="http://schemas.microsoft.com/office/drawing/2010/main">
                  <a14:imgLayer r:embed="rId10">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176194" y="1117512"/>
            <a:ext cx="586657" cy="586657"/>
          </a:xfrm>
          <a:prstGeom prst="rect">
            <a:avLst/>
          </a:prstGeom>
          <a:noFill/>
          <a:extLst>
            <a:ext uri="{909E8E84-426E-40DD-AFC4-6F175D3DCCD1}">
              <a14:hiddenFill xmlns:a14="http://schemas.microsoft.com/office/drawing/2010/main">
                <a:solidFill>
                  <a:srgbClr val="FFFFFF"/>
                </a:solidFill>
              </a14:hiddenFill>
            </a:ext>
          </a:extLst>
        </p:spPr>
      </p:pic>
      <p:pic>
        <p:nvPicPr>
          <p:cNvPr id="15" name="グラフィックス 14" descr="火 単色塗りつぶし">
            <a:extLst>
              <a:ext uri="{FF2B5EF4-FFF2-40B4-BE49-F238E27FC236}">
                <a16:creationId xmlns:a16="http://schemas.microsoft.com/office/drawing/2014/main" id="{871978A2-9F2F-13BB-4B3A-6DDC4981109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10829" y="920728"/>
            <a:ext cx="549058" cy="549058"/>
          </a:xfrm>
          <a:prstGeom prst="rect">
            <a:avLst/>
          </a:prstGeom>
        </p:spPr>
      </p:pic>
      <p:cxnSp>
        <p:nvCxnSpPr>
          <p:cNvPr id="43" name="直線矢印コネクタ 42">
            <a:extLst>
              <a:ext uri="{FF2B5EF4-FFF2-40B4-BE49-F238E27FC236}">
                <a16:creationId xmlns:a16="http://schemas.microsoft.com/office/drawing/2014/main" id="{7CA8D0D5-D359-AF20-A5A8-DC1A1ED064A0}"/>
              </a:ext>
            </a:extLst>
          </p:cNvPr>
          <p:cNvCxnSpPr>
            <a:cxnSpLocks/>
            <a:stCxn id="48" idx="3"/>
            <a:endCxn id="45" idx="1"/>
          </p:cNvCxnSpPr>
          <p:nvPr/>
        </p:nvCxnSpPr>
        <p:spPr>
          <a:xfrm>
            <a:off x="3992554" y="4127653"/>
            <a:ext cx="1251938" cy="0"/>
          </a:xfrm>
          <a:prstGeom prst="straightConnector1">
            <a:avLst/>
          </a:prstGeom>
          <a:ln w="57150">
            <a:solidFill>
              <a:srgbClr val="004667"/>
            </a:solidFill>
            <a:tailEnd type="triangle"/>
          </a:ln>
        </p:spPr>
        <p:style>
          <a:lnRef idx="1">
            <a:schemeClr val="accent1"/>
          </a:lnRef>
          <a:fillRef idx="0">
            <a:schemeClr val="accent1"/>
          </a:fillRef>
          <a:effectRef idx="0">
            <a:schemeClr val="accent1"/>
          </a:effectRef>
          <a:fontRef idx="minor">
            <a:schemeClr val="tx1"/>
          </a:fontRef>
        </p:style>
      </p:cxnSp>
      <p:sp>
        <p:nvSpPr>
          <p:cNvPr id="45" name="四角形: 角を丸くする 44">
            <a:extLst>
              <a:ext uri="{FF2B5EF4-FFF2-40B4-BE49-F238E27FC236}">
                <a16:creationId xmlns:a16="http://schemas.microsoft.com/office/drawing/2014/main" id="{5F610F38-58EF-6983-35BC-9C94F75095F1}"/>
              </a:ext>
            </a:extLst>
          </p:cNvPr>
          <p:cNvSpPr/>
          <p:nvPr/>
        </p:nvSpPr>
        <p:spPr>
          <a:xfrm>
            <a:off x="5244492" y="3598063"/>
            <a:ext cx="1046063" cy="1059180"/>
          </a:xfrm>
          <a:prstGeom prst="roundRect">
            <a:avLst/>
          </a:prstGeom>
          <a:noFill/>
          <a:ln w="57150">
            <a:solidFill>
              <a:srgbClr val="0046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四角形: 角を丸くする 45">
            <a:extLst>
              <a:ext uri="{FF2B5EF4-FFF2-40B4-BE49-F238E27FC236}">
                <a16:creationId xmlns:a16="http://schemas.microsoft.com/office/drawing/2014/main" id="{0537B0B1-AACD-39E4-4AE9-9FB23132AE94}"/>
              </a:ext>
            </a:extLst>
          </p:cNvPr>
          <p:cNvSpPr/>
          <p:nvPr/>
        </p:nvSpPr>
        <p:spPr>
          <a:xfrm>
            <a:off x="7604383" y="3598063"/>
            <a:ext cx="1046063" cy="1059180"/>
          </a:xfrm>
          <a:prstGeom prst="roundRect">
            <a:avLst/>
          </a:prstGeom>
          <a:noFill/>
          <a:ln w="57150">
            <a:solidFill>
              <a:srgbClr val="0046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四角形: 角を丸くする 46">
            <a:extLst>
              <a:ext uri="{FF2B5EF4-FFF2-40B4-BE49-F238E27FC236}">
                <a16:creationId xmlns:a16="http://schemas.microsoft.com/office/drawing/2014/main" id="{4B58F34B-F2DF-0E1A-697A-59B55B45CB7B}"/>
              </a:ext>
            </a:extLst>
          </p:cNvPr>
          <p:cNvSpPr/>
          <p:nvPr/>
        </p:nvSpPr>
        <p:spPr>
          <a:xfrm>
            <a:off x="9964274" y="3593211"/>
            <a:ext cx="1046063" cy="1059180"/>
          </a:xfrm>
          <a:prstGeom prst="roundRect">
            <a:avLst/>
          </a:prstGeom>
          <a:noFill/>
          <a:ln w="57150">
            <a:solidFill>
              <a:srgbClr val="0046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四角形: 角を丸くする 47">
            <a:extLst>
              <a:ext uri="{FF2B5EF4-FFF2-40B4-BE49-F238E27FC236}">
                <a16:creationId xmlns:a16="http://schemas.microsoft.com/office/drawing/2014/main" id="{9CBBA286-25FD-23EE-968E-565CB7E3FE06}"/>
              </a:ext>
            </a:extLst>
          </p:cNvPr>
          <p:cNvSpPr/>
          <p:nvPr/>
        </p:nvSpPr>
        <p:spPr>
          <a:xfrm>
            <a:off x="2946491" y="3598063"/>
            <a:ext cx="1046063" cy="1059180"/>
          </a:xfrm>
          <a:prstGeom prst="roundRect">
            <a:avLst/>
          </a:prstGeom>
          <a:noFill/>
          <a:ln w="57150">
            <a:solidFill>
              <a:srgbClr val="0046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9" name="グラフィックス 48" descr="女の子がいる家族 単色塗りつぶし">
            <a:extLst>
              <a:ext uri="{FF2B5EF4-FFF2-40B4-BE49-F238E27FC236}">
                <a16:creationId xmlns:a16="http://schemas.microsoft.com/office/drawing/2014/main" id="{2C7F7C69-0880-FAA8-2388-033C89305C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61311" y="3761138"/>
            <a:ext cx="720824" cy="720824"/>
          </a:xfrm>
          <a:prstGeom prst="rect">
            <a:avLst/>
          </a:prstGeom>
        </p:spPr>
      </p:pic>
      <p:cxnSp>
        <p:nvCxnSpPr>
          <p:cNvPr id="50" name="直線矢印コネクタ 49">
            <a:extLst>
              <a:ext uri="{FF2B5EF4-FFF2-40B4-BE49-F238E27FC236}">
                <a16:creationId xmlns:a16="http://schemas.microsoft.com/office/drawing/2014/main" id="{96E58C7D-FD8E-DDAC-F5EC-9768A0885212}"/>
              </a:ext>
            </a:extLst>
          </p:cNvPr>
          <p:cNvCxnSpPr>
            <a:cxnSpLocks/>
            <a:stCxn id="45" idx="3"/>
            <a:endCxn id="46" idx="1"/>
          </p:cNvCxnSpPr>
          <p:nvPr/>
        </p:nvCxnSpPr>
        <p:spPr>
          <a:xfrm>
            <a:off x="6290555" y="4127653"/>
            <a:ext cx="1313828" cy="0"/>
          </a:xfrm>
          <a:prstGeom prst="straightConnector1">
            <a:avLst/>
          </a:prstGeom>
          <a:ln w="57150">
            <a:solidFill>
              <a:srgbClr val="004667"/>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700D471B-CD38-F831-7724-79212D7C0FD5}"/>
              </a:ext>
            </a:extLst>
          </p:cNvPr>
          <p:cNvCxnSpPr>
            <a:cxnSpLocks/>
            <a:stCxn id="46" idx="3"/>
            <a:endCxn id="47" idx="1"/>
          </p:cNvCxnSpPr>
          <p:nvPr/>
        </p:nvCxnSpPr>
        <p:spPr>
          <a:xfrm flipV="1">
            <a:off x="8650446" y="4122801"/>
            <a:ext cx="1313828" cy="4852"/>
          </a:xfrm>
          <a:prstGeom prst="straightConnector1">
            <a:avLst/>
          </a:prstGeom>
          <a:ln w="57150">
            <a:solidFill>
              <a:srgbClr val="004667"/>
            </a:solidFill>
            <a:tailEnd type="triangle"/>
          </a:ln>
        </p:spPr>
        <p:style>
          <a:lnRef idx="1">
            <a:schemeClr val="accent1"/>
          </a:lnRef>
          <a:fillRef idx="0">
            <a:schemeClr val="accent1"/>
          </a:fillRef>
          <a:effectRef idx="0">
            <a:schemeClr val="accent1"/>
          </a:effectRef>
          <a:fontRef idx="minor">
            <a:schemeClr val="tx1"/>
          </a:fontRef>
        </p:style>
      </p:cxnSp>
      <p:pic>
        <p:nvPicPr>
          <p:cNvPr id="52" name="グラフィックス 51" descr="歯車 単色塗りつぶし">
            <a:extLst>
              <a:ext uri="{FF2B5EF4-FFF2-40B4-BE49-F238E27FC236}">
                <a16:creationId xmlns:a16="http://schemas.microsoft.com/office/drawing/2014/main" id="{A795754B-372B-5580-A0FC-5D8969CB10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47021" y="3798300"/>
            <a:ext cx="646497" cy="646497"/>
          </a:xfrm>
          <a:prstGeom prst="rect">
            <a:avLst/>
          </a:prstGeom>
        </p:spPr>
      </p:pic>
      <p:pic>
        <p:nvPicPr>
          <p:cNvPr id="53" name="Picture 2">
            <a:extLst>
              <a:ext uri="{FF2B5EF4-FFF2-40B4-BE49-F238E27FC236}">
                <a16:creationId xmlns:a16="http://schemas.microsoft.com/office/drawing/2014/main" id="{E2FA09B8-1016-1669-530A-55C2AC86EA18}"/>
              </a:ext>
            </a:extLst>
          </p:cNvPr>
          <p:cNvPicPr>
            <a:picLocks noChangeAspect="1" noChangeArrowheads="1"/>
          </p:cNvPicPr>
          <p:nvPr/>
        </p:nvPicPr>
        <p:blipFill>
          <a:blip r:embed="rId9">
            <a:duotone>
              <a:schemeClr val="accent1">
                <a:shade val="45000"/>
                <a:satMod val="135000"/>
              </a:schemeClr>
              <a:prstClr val="white"/>
            </a:duotone>
            <a:extLst>
              <a:ext uri="{BEBA8EAE-BF5A-486C-A8C5-ECC9F3942E4B}">
                <a14:imgProps xmlns:a14="http://schemas.microsoft.com/office/drawing/2010/main">
                  <a14:imgLayer r:embed="rId10">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176194" y="3829472"/>
            <a:ext cx="586657" cy="586657"/>
          </a:xfrm>
          <a:prstGeom prst="rect">
            <a:avLst/>
          </a:prstGeom>
          <a:noFill/>
          <a:extLst>
            <a:ext uri="{909E8E84-426E-40DD-AFC4-6F175D3DCCD1}">
              <a14:hiddenFill xmlns:a14="http://schemas.microsoft.com/office/drawing/2010/main">
                <a:solidFill>
                  <a:srgbClr val="FFFFFF"/>
                </a:solidFill>
              </a14:hiddenFill>
            </a:ext>
          </a:extLst>
        </p:spPr>
      </p:pic>
      <p:pic>
        <p:nvPicPr>
          <p:cNvPr id="55" name="グラフィックス 54" descr="稲妻 単色塗りつぶし">
            <a:extLst>
              <a:ext uri="{FF2B5EF4-FFF2-40B4-BE49-F238E27FC236}">
                <a16:creationId xmlns:a16="http://schemas.microsoft.com/office/drawing/2014/main" id="{C836802A-E04B-0C6C-622C-17D4F3D97D6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24770" y="3685010"/>
            <a:ext cx="567784" cy="567784"/>
          </a:xfrm>
          <a:prstGeom prst="rect">
            <a:avLst/>
          </a:prstGeom>
        </p:spPr>
      </p:pic>
      <p:pic>
        <p:nvPicPr>
          <p:cNvPr id="56" name="グラフィックス 55" descr="家 単色塗りつぶし">
            <a:extLst>
              <a:ext uri="{FF2B5EF4-FFF2-40B4-BE49-F238E27FC236}">
                <a16:creationId xmlns:a16="http://schemas.microsoft.com/office/drawing/2014/main" id="{55927522-5B2A-AD4E-CFEC-31A11AED8DA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789461" y="3783595"/>
            <a:ext cx="675905" cy="675905"/>
          </a:xfrm>
          <a:prstGeom prst="rect">
            <a:avLst/>
          </a:prstGeom>
        </p:spPr>
      </p:pic>
      <p:sp>
        <p:nvSpPr>
          <p:cNvPr id="58" name="四角形: 角を丸くする 57">
            <a:extLst>
              <a:ext uri="{FF2B5EF4-FFF2-40B4-BE49-F238E27FC236}">
                <a16:creationId xmlns:a16="http://schemas.microsoft.com/office/drawing/2014/main" id="{05165B84-8A9B-2DD3-28F1-5689CAEB8159}"/>
              </a:ext>
            </a:extLst>
          </p:cNvPr>
          <p:cNvSpPr/>
          <p:nvPr/>
        </p:nvSpPr>
        <p:spPr>
          <a:xfrm>
            <a:off x="1222522" y="2278478"/>
            <a:ext cx="4493999" cy="1059181"/>
          </a:xfrm>
          <a:prstGeom prst="roundRect">
            <a:avLst/>
          </a:prstGeom>
          <a:solidFill>
            <a:schemeClr val="tx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60" name="直線コネクタ 59">
            <a:extLst>
              <a:ext uri="{FF2B5EF4-FFF2-40B4-BE49-F238E27FC236}">
                <a16:creationId xmlns:a16="http://schemas.microsoft.com/office/drawing/2014/main" id="{1861CED2-D1D7-6A2A-A40D-CE8AB7846906}"/>
              </a:ext>
            </a:extLst>
          </p:cNvPr>
          <p:cNvCxnSpPr>
            <a:cxnSpLocks/>
            <a:stCxn id="11" idx="2"/>
            <a:endCxn id="58" idx="0"/>
          </p:cNvCxnSpPr>
          <p:nvPr/>
        </p:nvCxnSpPr>
        <p:spPr>
          <a:xfrm flipH="1">
            <a:off x="3469522" y="1945283"/>
            <a:ext cx="1" cy="333195"/>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64" name="テキスト ボックス 63">
            <a:extLst>
              <a:ext uri="{FF2B5EF4-FFF2-40B4-BE49-F238E27FC236}">
                <a16:creationId xmlns:a16="http://schemas.microsoft.com/office/drawing/2014/main" id="{45C20EBE-08C1-5AB6-D7BB-70B0FA8D5BBD}"/>
              </a:ext>
            </a:extLst>
          </p:cNvPr>
          <p:cNvSpPr txBox="1"/>
          <p:nvPr/>
        </p:nvSpPr>
        <p:spPr>
          <a:xfrm>
            <a:off x="1222522" y="2382216"/>
            <a:ext cx="4493999" cy="892552"/>
          </a:xfrm>
          <a:prstGeom prst="rect">
            <a:avLst/>
          </a:prstGeom>
          <a:solidFill>
            <a:schemeClr val="tx1"/>
          </a:solidFill>
        </p:spPr>
        <p:txBody>
          <a:bodyPr wrap="square" rtlCol="0">
            <a:spAutoFit/>
          </a:bodyPr>
          <a:lstStyle/>
          <a:p>
            <a:pPr algn="ctr">
              <a:spcAft>
                <a:spcPts val="300"/>
              </a:spcAft>
            </a:pPr>
            <a:r>
              <a:rPr lang="en-US" altLang="ja-JP" sz="2400"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Average BF-BOF CO</a:t>
            </a:r>
            <a:r>
              <a:rPr lang="en-US" altLang="ja-JP" sz="2400" baseline="-25000"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2</a:t>
            </a:r>
            <a:r>
              <a:rPr lang="en-US" altLang="ja-JP" sz="2400"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 intensity</a:t>
            </a:r>
            <a:br>
              <a:rPr lang="en-US" altLang="ja-JP" sz="2400"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br>
            <a:r>
              <a:rPr lang="en-US" altLang="ja-JP" sz="28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2.33</a:t>
            </a:r>
            <a:r>
              <a:rPr lang="en-US" altLang="ja-JP" sz="24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 t-CO</a:t>
            </a:r>
            <a:r>
              <a:rPr lang="en-US" altLang="ja-JP" sz="2400" b="1" baseline="-25000"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2</a:t>
            </a:r>
            <a:endParaRPr kumimoji="1" lang="ja-JP" altLang="en-US" sz="2400" baseline="-25000" dirty="0">
              <a:solidFill>
                <a:schemeClr val="bg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78" name="四角形: 角を丸くする 77">
            <a:extLst>
              <a:ext uri="{FF2B5EF4-FFF2-40B4-BE49-F238E27FC236}">
                <a16:creationId xmlns:a16="http://schemas.microsoft.com/office/drawing/2014/main" id="{2BEDFECF-C132-BCF2-B49D-91A04BBB1F41}"/>
              </a:ext>
            </a:extLst>
          </p:cNvPr>
          <p:cNvSpPr/>
          <p:nvPr/>
        </p:nvSpPr>
        <p:spPr>
          <a:xfrm>
            <a:off x="1139753" y="5278309"/>
            <a:ext cx="4663439" cy="1059181"/>
          </a:xfrm>
          <a:prstGeom prst="round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37BC9E80-6326-998A-A191-948CB8AF3D71}"/>
              </a:ext>
            </a:extLst>
          </p:cNvPr>
          <p:cNvSpPr txBox="1"/>
          <p:nvPr/>
        </p:nvSpPr>
        <p:spPr>
          <a:xfrm>
            <a:off x="1222522" y="5361623"/>
            <a:ext cx="4493999" cy="892552"/>
          </a:xfrm>
          <a:prstGeom prst="rect">
            <a:avLst/>
          </a:prstGeom>
          <a:noFill/>
        </p:spPr>
        <p:txBody>
          <a:bodyPr wrap="square" rtlCol="0">
            <a:spAutoFit/>
          </a:bodyPr>
          <a:lstStyle/>
          <a:p>
            <a:pPr algn="ctr">
              <a:spcAft>
                <a:spcPts val="300"/>
              </a:spcAft>
            </a:pPr>
            <a:r>
              <a:rPr lang="en-US" altLang="ja-JP" sz="2400" dirty="0">
                <a:latin typeface="Arial" panose="020B0604020202020204" pitchFamily="34" charset="0"/>
                <a:ea typeface="ＭＳ Ｐゴシック" panose="020B0600070205080204" pitchFamily="50" charset="-128"/>
                <a:cs typeface="Arial" panose="020B0604020202020204" pitchFamily="34" charset="0"/>
              </a:rPr>
              <a:t>Average DRI-EAF CO</a:t>
            </a:r>
            <a:r>
              <a:rPr lang="en-US" altLang="ja-JP" sz="2400" baseline="-25000" dirty="0">
                <a:latin typeface="Arial" panose="020B0604020202020204" pitchFamily="34" charset="0"/>
                <a:ea typeface="ＭＳ Ｐゴシック" panose="020B0600070205080204" pitchFamily="50" charset="-128"/>
                <a:cs typeface="Arial" panose="020B0604020202020204" pitchFamily="34" charset="0"/>
              </a:rPr>
              <a:t>2</a:t>
            </a:r>
            <a:r>
              <a:rPr lang="en-US" altLang="ja-JP" sz="2400" dirty="0">
                <a:latin typeface="Arial" panose="020B0604020202020204" pitchFamily="34" charset="0"/>
                <a:ea typeface="ＭＳ Ｐゴシック" panose="020B0600070205080204" pitchFamily="50" charset="-128"/>
                <a:cs typeface="Arial" panose="020B0604020202020204" pitchFamily="34" charset="0"/>
              </a:rPr>
              <a:t> intensity</a:t>
            </a:r>
            <a:br>
              <a:rPr lang="en-US" altLang="ja-JP" sz="2400" dirty="0">
                <a:latin typeface="Arial" panose="020B0604020202020204" pitchFamily="34" charset="0"/>
                <a:ea typeface="ＭＳ Ｐゴシック" panose="020B0600070205080204" pitchFamily="50" charset="-128"/>
                <a:cs typeface="Arial" panose="020B0604020202020204" pitchFamily="34" charset="0"/>
              </a:rPr>
            </a:br>
            <a:r>
              <a:rPr lang="en-US" altLang="ja-JP" sz="2800" b="1" dirty="0">
                <a:latin typeface="Arial" panose="020B0604020202020204" pitchFamily="34" charset="0"/>
                <a:ea typeface="ＭＳ Ｐゴシック" panose="020B0600070205080204" pitchFamily="50" charset="-128"/>
                <a:cs typeface="Arial" panose="020B0604020202020204" pitchFamily="34" charset="0"/>
              </a:rPr>
              <a:t>1.37</a:t>
            </a:r>
            <a:r>
              <a:rPr lang="en-US" altLang="ja-JP" sz="2400" b="1" dirty="0">
                <a:solidFill>
                  <a:srgbClr val="C00000"/>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2400" b="1" dirty="0">
                <a:latin typeface="Arial" panose="020B0604020202020204" pitchFamily="34" charset="0"/>
                <a:ea typeface="ＭＳ Ｐゴシック" panose="020B0600070205080204" pitchFamily="50" charset="-128"/>
                <a:cs typeface="Arial" panose="020B0604020202020204" pitchFamily="34" charset="0"/>
              </a:rPr>
              <a:t>t-CO</a:t>
            </a:r>
            <a:r>
              <a:rPr lang="en-US" altLang="ja-JP" sz="2400" b="1" baseline="-25000" dirty="0">
                <a:latin typeface="Arial" panose="020B0604020202020204" pitchFamily="34" charset="0"/>
                <a:ea typeface="ＭＳ Ｐゴシック" panose="020B0600070205080204" pitchFamily="50" charset="-128"/>
                <a:cs typeface="Arial" panose="020B0604020202020204" pitchFamily="34" charset="0"/>
              </a:rPr>
              <a:t>2</a:t>
            </a:r>
            <a:endParaRPr kumimoji="1" lang="ja-JP" altLang="en-US" sz="2400" dirty="0">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80" name="直線コネクタ 79">
            <a:extLst>
              <a:ext uri="{FF2B5EF4-FFF2-40B4-BE49-F238E27FC236}">
                <a16:creationId xmlns:a16="http://schemas.microsoft.com/office/drawing/2014/main" id="{DEA14180-944B-8ED4-F56A-0C65CAFCE584}"/>
              </a:ext>
            </a:extLst>
          </p:cNvPr>
          <p:cNvCxnSpPr>
            <a:cxnSpLocks/>
            <a:stCxn id="48" idx="2"/>
            <a:endCxn id="78" idx="0"/>
          </p:cNvCxnSpPr>
          <p:nvPr/>
        </p:nvCxnSpPr>
        <p:spPr>
          <a:xfrm>
            <a:off x="3469523" y="4657243"/>
            <a:ext cx="1950" cy="621066"/>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84" name="四角形: 角を丸くする 83">
            <a:extLst>
              <a:ext uri="{FF2B5EF4-FFF2-40B4-BE49-F238E27FC236}">
                <a16:creationId xmlns:a16="http://schemas.microsoft.com/office/drawing/2014/main" id="{CBA54791-9353-4441-9BF3-0D4ABB23AD9A}"/>
              </a:ext>
            </a:extLst>
          </p:cNvPr>
          <p:cNvSpPr/>
          <p:nvPr/>
        </p:nvSpPr>
        <p:spPr>
          <a:xfrm>
            <a:off x="6027983" y="5278309"/>
            <a:ext cx="5024264" cy="1059181"/>
          </a:xfrm>
          <a:prstGeom prst="round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A4156F9F-6E37-44C6-BFCF-9F7375D09524}"/>
              </a:ext>
            </a:extLst>
          </p:cNvPr>
          <p:cNvSpPr txBox="1"/>
          <p:nvPr/>
        </p:nvSpPr>
        <p:spPr>
          <a:xfrm>
            <a:off x="6100990" y="5361623"/>
            <a:ext cx="4847501" cy="892552"/>
          </a:xfrm>
          <a:prstGeom prst="rect">
            <a:avLst/>
          </a:prstGeom>
          <a:noFill/>
        </p:spPr>
        <p:txBody>
          <a:bodyPr wrap="square" rtlCol="0">
            <a:spAutoFit/>
          </a:bodyPr>
          <a:lstStyle/>
          <a:p>
            <a:pPr algn="ctr">
              <a:spcAft>
                <a:spcPts val="300"/>
              </a:spcAft>
            </a:pPr>
            <a:r>
              <a:rPr lang="en-US" altLang="ja-JP" sz="2400" dirty="0">
                <a:latin typeface="Arial" panose="020B0604020202020204" pitchFamily="34" charset="0"/>
                <a:ea typeface="ＭＳ Ｐゴシック" panose="020B0600070205080204" pitchFamily="50" charset="-128"/>
                <a:cs typeface="Arial" panose="020B0604020202020204" pitchFamily="34" charset="0"/>
              </a:rPr>
              <a:t>Average scrap-EAF CO</a:t>
            </a:r>
            <a:r>
              <a:rPr lang="en-US" altLang="ja-JP" sz="2400" baseline="-25000" dirty="0">
                <a:latin typeface="Arial" panose="020B0604020202020204" pitchFamily="34" charset="0"/>
                <a:ea typeface="ＭＳ Ｐゴシック" panose="020B0600070205080204" pitchFamily="50" charset="-128"/>
                <a:cs typeface="Arial" panose="020B0604020202020204" pitchFamily="34" charset="0"/>
              </a:rPr>
              <a:t>2</a:t>
            </a:r>
            <a:r>
              <a:rPr lang="en-US" altLang="ja-JP" sz="2400" dirty="0">
                <a:latin typeface="Arial" panose="020B0604020202020204" pitchFamily="34" charset="0"/>
                <a:ea typeface="ＭＳ Ｐゴシック" panose="020B0600070205080204" pitchFamily="50" charset="-128"/>
                <a:cs typeface="Arial" panose="020B0604020202020204" pitchFamily="34" charset="0"/>
              </a:rPr>
              <a:t> intensity</a:t>
            </a:r>
            <a:br>
              <a:rPr lang="en-US" altLang="ja-JP" sz="2400" dirty="0">
                <a:latin typeface="Arial" panose="020B0604020202020204" pitchFamily="34" charset="0"/>
                <a:ea typeface="ＭＳ Ｐゴシック" panose="020B0600070205080204" pitchFamily="50" charset="-128"/>
                <a:cs typeface="Arial" panose="020B0604020202020204" pitchFamily="34" charset="0"/>
              </a:rPr>
            </a:br>
            <a:r>
              <a:rPr lang="en-US" altLang="ja-JP" sz="2800" b="1" dirty="0">
                <a:latin typeface="Arial" panose="020B0604020202020204" pitchFamily="34" charset="0"/>
                <a:ea typeface="ＭＳ Ｐゴシック" panose="020B0600070205080204" pitchFamily="50" charset="-128"/>
                <a:cs typeface="Arial" panose="020B0604020202020204" pitchFamily="34" charset="0"/>
              </a:rPr>
              <a:t>0.68</a:t>
            </a:r>
            <a:r>
              <a:rPr lang="en-US" altLang="ja-JP" sz="2400" b="1" dirty="0">
                <a:solidFill>
                  <a:srgbClr val="C00000"/>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2400" b="1" dirty="0">
                <a:latin typeface="Arial" panose="020B0604020202020204" pitchFamily="34" charset="0"/>
                <a:ea typeface="ＭＳ Ｐゴシック" panose="020B0600070205080204" pitchFamily="50" charset="-128"/>
                <a:cs typeface="Arial" panose="020B0604020202020204" pitchFamily="34" charset="0"/>
              </a:rPr>
              <a:t>t-CO</a:t>
            </a:r>
            <a:r>
              <a:rPr lang="en-US" altLang="ja-JP" sz="2400" b="1" baseline="-25000" dirty="0">
                <a:latin typeface="Arial" panose="020B0604020202020204" pitchFamily="34" charset="0"/>
                <a:ea typeface="ＭＳ Ｐゴシック" panose="020B0600070205080204" pitchFamily="50" charset="-128"/>
                <a:cs typeface="Arial" panose="020B0604020202020204" pitchFamily="34" charset="0"/>
              </a:rPr>
              <a:t>2</a:t>
            </a:r>
            <a:endParaRPr kumimoji="1" lang="ja-JP" altLang="en-US" sz="2400" dirty="0">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86" name="直線コネクタ 85">
            <a:extLst>
              <a:ext uri="{FF2B5EF4-FFF2-40B4-BE49-F238E27FC236}">
                <a16:creationId xmlns:a16="http://schemas.microsoft.com/office/drawing/2014/main" id="{21DFD8D8-9236-72AD-451F-66183EFBD1B9}"/>
              </a:ext>
            </a:extLst>
          </p:cNvPr>
          <p:cNvCxnSpPr>
            <a:cxnSpLocks/>
          </p:cNvCxnSpPr>
          <p:nvPr/>
        </p:nvCxnSpPr>
        <p:spPr>
          <a:xfrm>
            <a:off x="3472062" y="4917647"/>
            <a:ext cx="5095408"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直線コネクタ 89">
            <a:extLst>
              <a:ext uri="{FF2B5EF4-FFF2-40B4-BE49-F238E27FC236}">
                <a16:creationId xmlns:a16="http://schemas.microsoft.com/office/drawing/2014/main" id="{84387E93-300D-1641-086B-A4771860EC2A}"/>
              </a:ext>
            </a:extLst>
          </p:cNvPr>
          <p:cNvCxnSpPr>
            <a:cxnSpLocks/>
            <a:endCxn id="84" idx="0"/>
          </p:cNvCxnSpPr>
          <p:nvPr/>
        </p:nvCxnSpPr>
        <p:spPr>
          <a:xfrm>
            <a:off x="8540115" y="4917647"/>
            <a:ext cx="0" cy="360662"/>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テキスト ボックス 1">
            <a:extLst>
              <a:ext uri="{FF2B5EF4-FFF2-40B4-BE49-F238E27FC236}">
                <a16:creationId xmlns:a16="http://schemas.microsoft.com/office/drawing/2014/main" id="{C18D4715-3170-BDC5-B1F7-D4920BC578D9}"/>
              </a:ext>
            </a:extLst>
          </p:cNvPr>
          <p:cNvSpPr txBox="1"/>
          <p:nvPr/>
        </p:nvSpPr>
        <p:spPr>
          <a:xfrm>
            <a:off x="11715403" y="48983"/>
            <a:ext cx="385042"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9</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0018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矢印コネクタ 2">
            <a:extLst>
              <a:ext uri="{FF2B5EF4-FFF2-40B4-BE49-F238E27FC236}">
                <a16:creationId xmlns:a16="http://schemas.microsoft.com/office/drawing/2014/main" id="{FB18A18A-9538-464D-8025-E1F142456A91}"/>
              </a:ext>
            </a:extLst>
          </p:cNvPr>
          <p:cNvCxnSpPr>
            <a:cxnSpLocks/>
            <a:stCxn id="11" idx="3"/>
            <a:endCxn id="7" idx="1"/>
          </p:cNvCxnSpPr>
          <p:nvPr/>
        </p:nvCxnSpPr>
        <p:spPr>
          <a:xfrm>
            <a:off x="3992554" y="1415693"/>
            <a:ext cx="1251938" cy="0"/>
          </a:xfrm>
          <a:prstGeom prst="straightConnector1">
            <a:avLst/>
          </a:prstGeom>
          <a:ln w="57150">
            <a:solidFill>
              <a:srgbClr val="004667"/>
            </a:solidFill>
            <a:tailEnd type="triangle"/>
          </a:ln>
        </p:spPr>
        <p:style>
          <a:lnRef idx="1">
            <a:schemeClr val="accent1"/>
          </a:lnRef>
          <a:fillRef idx="0">
            <a:schemeClr val="accent1"/>
          </a:fillRef>
          <a:effectRef idx="0">
            <a:schemeClr val="accent1"/>
          </a:effectRef>
          <a:fontRef idx="minor">
            <a:schemeClr val="tx1"/>
          </a:fontRef>
        </p:style>
      </p:cxnSp>
      <p:pic>
        <p:nvPicPr>
          <p:cNvPr id="6" name="グラフィックス 5" descr="車 単色塗りつぶし">
            <a:extLst>
              <a:ext uri="{FF2B5EF4-FFF2-40B4-BE49-F238E27FC236}">
                <a16:creationId xmlns:a16="http://schemas.microsoft.com/office/drawing/2014/main" id="{49AC7DC8-2DAE-0444-80EF-DF773EA7BB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01419" y="1071637"/>
            <a:ext cx="675905" cy="675905"/>
          </a:xfrm>
          <a:prstGeom prst="rect">
            <a:avLst/>
          </a:prstGeom>
        </p:spPr>
      </p:pic>
      <p:sp>
        <p:nvSpPr>
          <p:cNvPr id="7" name="四角形: 角を丸くする 6">
            <a:extLst>
              <a:ext uri="{FF2B5EF4-FFF2-40B4-BE49-F238E27FC236}">
                <a16:creationId xmlns:a16="http://schemas.microsoft.com/office/drawing/2014/main" id="{1808354C-38E3-161F-4358-CC575BB8D235}"/>
              </a:ext>
            </a:extLst>
          </p:cNvPr>
          <p:cNvSpPr/>
          <p:nvPr/>
        </p:nvSpPr>
        <p:spPr>
          <a:xfrm>
            <a:off x="5244492" y="886103"/>
            <a:ext cx="1046063" cy="1059180"/>
          </a:xfrm>
          <a:prstGeom prst="roundRect">
            <a:avLst/>
          </a:prstGeom>
          <a:noFill/>
          <a:ln w="57150">
            <a:solidFill>
              <a:srgbClr val="0046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81EF4311-CCBA-DEFB-DE8B-9852CD3F51C6}"/>
              </a:ext>
            </a:extLst>
          </p:cNvPr>
          <p:cNvSpPr/>
          <p:nvPr/>
        </p:nvSpPr>
        <p:spPr>
          <a:xfrm>
            <a:off x="7604383" y="886103"/>
            <a:ext cx="1046063" cy="1059180"/>
          </a:xfrm>
          <a:prstGeom prst="roundRect">
            <a:avLst/>
          </a:prstGeom>
          <a:noFill/>
          <a:ln w="57150">
            <a:solidFill>
              <a:srgbClr val="0046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D9D6B4FD-5675-0374-DCA0-41F5CF320AD5}"/>
              </a:ext>
            </a:extLst>
          </p:cNvPr>
          <p:cNvSpPr/>
          <p:nvPr/>
        </p:nvSpPr>
        <p:spPr>
          <a:xfrm>
            <a:off x="9964274" y="881251"/>
            <a:ext cx="1046063" cy="1059180"/>
          </a:xfrm>
          <a:prstGeom prst="roundRect">
            <a:avLst/>
          </a:prstGeom>
          <a:noFill/>
          <a:ln w="57150">
            <a:solidFill>
              <a:srgbClr val="0046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3D518202-43D0-9D5F-C7B6-E16CCFC58192}"/>
              </a:ext>
            </a:extLst>
          </p:cNvPr>
          <p:cNvSpPr/>
          <p:nvPr/>
        </p:nvSpPr>
        <p:spPr>
          <a:xfrm>
            <a:off x="2946491" y="886103"/>
            <a:ext cx="1046063" cy="1059180"/>
          </a:xfrm>
          <a:prstGeom prst="roundRect">
            <a:avLst/>
          </a:prstGeom>
          <a:noFill/>
          <a:ln w="57150">
            <a:solidFill>
              <a:srgbClr val="0046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グラフィックス 11" descr="女の子がいる家族 単色塗りつぶし">
            <a:extLst>
              <a:ext uri="{FF2B5EF4-FFF2-40B4-BE49-F238E27FC236}">
                <a16:creationId xmlns:a16="http://schemas.microsoft.com/office/drawing/2014/main" id="{2148F909-EB32-60FB-C37A-3FA52B0087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61311" y="1049178"/>
            <a:ext cx="720824" cy="720824"/>
          </a:xfrm>
          <a:prstGeom prst="rect">
            <a:avLst/>
          </a:prstGeom>
        </p:spPr>
      </p:pic>
      <p:cxnSp>
        <p:nvCxnSpPr>
          <p:cNvPr id="13" name="直線矢印コネクタ 12">
            <a:extLst>
              <a:ext uri="{FF2B5EF4-FFF2-40B4-BE49-F238E27FC236}">
                <a16:creationId xmlns:a16="http://schemas.microsoft.com/office/drawing/2014/main" id="{98443D7E-0E1B-4A20-D3C6-21AC9A236255}"/>
              </a:ext>
            </a:extLst>
          </p:cNvPr>
          <p:cNvCxnSpPr>
            <a:cxnSpLocks/>
            <a:stCxn id="7" idx="3"/>
            <a:endCxn id="8" idx="1"/>
          </p:cNvCxnSpPr>
          <p:nvPr/>
        </p:nvCxnSpPr>
        <p:spPr>
          <a:xfrm>
            <a:off x="6290555" y="1415693"/>
            <a:ext cx="1313828" cy="0"/>
          </a:xfrm>
          <a:prstGeom prst="straightConnector1">
            <a:avLst/>
          </a:prstGeom>
          <a:ln w="57150">
            <a:solidFill>
              <a:srgbClr val="004667"/>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75266FC5-F526-AD58-9F24-19A4DBD489B9}"/>
              </a:ext>
            </a:extLst>
          </p:cNvPr>
          <p:cNvCxnSpPr>
            <a:cxnSpLocks/>
            <a:stCxn id="8" idx="3"/>
            <a:endCxn id="10" idx="1"/>
          </p:cNvCxnSpPr>
          <p:nvPr/>
        </p:nvCxnSpPr>
        <p:spPr>
          <a:xfrm flipV="1">
            <a:off x="8650446" y="1410841"/>
            <a:ext cx="1313828" cy="4852"/>
          </a:xfrm>
          <a:prstGeom prst="straightConnector1">
            <a:avLst/>
          </a:prstGeom>
          <a:ln w="57150">
            <a:solidFill>
              <a:srgbClr val="004667"/>
            </a:solidFill>
            <a:tailEnd type="triangle"/>
          </a:ln>
        </p:spPr>
        <p:style>
          <a:lnRef idx="1">
            <a:schemeClr val="accent1"/>
          </a:lnRef>
          <a:fillRef idx="0">
            <a:schemeClr val="accent1"/>
          </a:fillRef>
          <a:effectRef idx="0">
            <a:schemeClr val="accent1"/>
          </a:effectRef>
          <a:fontRef idx="minor">
            <a:schemeClr val="tx1"/>
          </a:fontRef>
        </p:style>
      </p:cxnSp>
      <p:pic>
        <p:nvPicPr>
          <p:cNvPr id="20" name="グラフィックス 19" descr="歯車 単色塗りつぶし">
            <a:extLst>
              <a:ext uri="{FF2B5EF4-FFF2-40B4-BE49-F238E27FC236}">
                <a16:creationId xmlns:a16="http://schemas.microsoft.com/office/drawing/2014/main" id="{1D074045-05C1-2203-667A-50E6756EE9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47021" y="1086340"/>
            <a:ext cx="646497" cy="646497"/>
          </a:xfrm>
          <a:prstGeom prst="rect">
            <a:avLst/>
          </a:prstGeom>
        </p:spPr>
      </p:pic>
      <p:pic>
        <p:nvPicPr>
          <p:cNvPr id="33" name="Picture 2">
            <a:extLst>
              <a:ext uri="{FF2B5EF4-FFF2-40B4-BE49-F238E27FC236}">
                <a16:creationId xmlns:a16="http://schemas.microsoft.com/office/drawing/2014/main" id="{D5B1797F-ECAF-9F94-2B72-5EE514C7B8E2}"/>
              </a:ext>
            </a:extLst>
          </p:cNvPr>
          <p:cNvPicPr>
            <a:picLocks noChangeAspect="1" noChangeArrowheads="1"/>
          </p:cNvPicPr>
          <p:nvPr/>
        </p:nvPicPr>
        <p:blipFill>
          <a:blip r:embed="rId9">
            <a:duotone>
              <a:schemeClr val="accent1">
                <a:shade val="45000"/>
                <a:satMod val="135000"/>
              </a:schemeClr>
              <a:prstClr val="white"/>
            </a:duotone>
            <a:extLst>
              <a:ext uri="{BEBA8EAE-BF5A-486C-A8C5-ECC9F3942E4B}">
                <a14:imgProps xmlns:a14="http://schemas.microsoft.com/office/drawing/2010/main">
                  <a14:imgLayer r:embed="rId10">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176194" y="1117512"/>
            <a:ext cx="586657" cy="586657"/>
          </a:xfrm>
          <a:prstGeom prst="rect">
            <a:avLst/>
          </a:prstGeom>
          <a:noFill/>
          <a:extLst>
            <a:ext uri="{909E8E84-426E-40DD-AFC4-6F175D3DCCD1}">
              <a14:hiddenFill xmlns:a14="http://schemas.microsoft.com/office/drawing/2010/main">
                <a:solidFill>
                  <a:srgbClr val="FFFFFF"/>
                </a:solidFill>
              </a14:hiddenFill>
            </a:ext>
          </a:extLst>
        </p:spPr>
      </p:pic>
      <p:pic>
        <p:nvPicPr>
          <p:cNvPr id="15" name="グラフィックス 14" descr="火 単色塗りつぶし">
            <a:extLst>
              <a:ext uri="{FF2B5EF4-FFF2-40B4-BE49-F238E27FC236}">
                <a16:creationId xmlns:a16="http://schemas.microsoft.com/office/drawing/2014/main" id="{871978A2-9F2F-13BB-4B3A-6DDC4981109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10829" y="920728"/>
            <a:ext cx="549058" cy="549058"/>
          </a:xfrm>
          <a:prstGeom prst="rect">
            <a:avLst/>
          </a:prstGeom>
        </p:spPr>
      </p:pic>
      <p:cxnSp>
        <p:nvCxnSpPr>
          <p:cNvPr id="43" name="直線矢印コネクタ 42">
            <a:extLst>
              <a:ext uri="{FF2B5EF4-FFF2-40B4-BE49-F238E27FC236}">
                <a16:creationId xmlns:a16="http://schemas.microsoft.com/office/drawing/2014/main" id="{7CA8D0D5-D359-AF20-A5A8-DC1A1ED064A0}"/>
              </a:ext>
            </a:extLst>
          </p:cNvPr>
          <p:cNvCxnSpPr>
            <a:cxnSpLocks/>
            <a:stCxn id="48" idx="3"/>
            <a:endCxn id="45" idx="1"/>
          </p:cNvCxnSpPr>
          <p:nvPr/>
        </p:nvCxnSpPr>
        <p:spPr>
          <a:xfrm>
            <a:off x="3992554" y="4127653"/>
            <a:ext cx="1251938" cy="0"/>
          </a:xfrm>
          <a:prstGeom prst="straightConnector1">
            <a:avLst/>
          </a:prstGeom>
          <a:ln w="57150">
            <a:solidFill>
              <a:srgbClr val="004667"/>
            </a:solidFill>
            <a:tailEnd type="triangle"/>
          </a:ln>
        </p:spPr>
        <p:style>
          <a:lnRef idx="1">
            <a:schemeClr val="accent1"/>
          </a:lnRef>
          <a:fillRef idx="0">
            <a:schemeClr val="accent1"/>
          </a:fillRef>
          <a:effectRef idx="0">
            <a:schemeClr val="accent1"/>
          </a:effectRef>
          <a:fontRef idx="minor">
            <a:schemeClr val="tx1"/>
          </a:fontRef>
        </p:style>
      </p:cxnSp>
      <p:sp>
        <p:nvSpPr>
          <p:cNvPr id="45" name="四角形: 角を丸くする 44">
            <a:extLst>
              <a:ext uri="{FF2B5EF4-FFF2-40B4-BE49-F238E27FC236}">
                <a16:creationId xmlns:a16="http://schemas.microsoft.com/office/drawing/2014/main" id="{5F610F38-58EF-6983-35BC-9C94F75095F1}"/>
              </a:ext>
            </a:extLst>
          </p:cNvPr>
          <p:cNvSpPr/>
          <p:nvPr/>
        </p:nvSpPr>
        <p:spPr>
          <a:xfrm>
            <a:off x="5244492" y="3598063"/>
            <a:ext cx="1046063" cy="1059180"/>
          </a:xfrm>
          <a:prstGeom prst="roundRect">
            <a:avLst/>
          </a:prstGeom>
          <a:noFill/>
          <a:ln w="57150">
            <a:solidFill>
              <a:srgbClr val="0046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四角形: 角を丸くする 45">
            <a:extLst>
              <a:ext uri="{FF2B5EF4-FFF2-40B4-BE49-F238E27FC236}">
                <a16:creationId xmlns:a16="http://schemas.microsoft.com/office/drawing/2014/main" id="{0537B0B1-AACD-39E4-4AE9-9FB23132AE94}"/>
              </a:ext>
            </a:extLst>
          </p:cNvPr>
          <p:cNvSpPr/>
          <p:nvPr/>
        </p:nvSpPr>
        <p:spPr>
          <a:xfrm>
            <a:off x="7604383" y="3598063"/>
            <a:ext cx="1046063" cy="1059180"/>
          </a:xfrm>
          <a:prstGeom prst="roundRect">
            <a:avLst/>
          </a:prstGeom>
          <a:noFill/>
          <a:ln w="57150">
            <a:solidFill>
              <a:srgbClr val="0046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四角形: 角を丸くする 46">
            <a:extLst>
              <a:ext uri="{FF2B5EF4-FFF2-40B4-BE49-F238E27FC236}">
                <a16:creationId xmlns:a16="http://schemas.microsoft.com/office/drawing/2014/main" id="{4B58F34B-F2DF-0E1A-697A-59B55B45CB7B}"/>
              </a:ext>
            </a:extLst>
          </p:cNvPr>
          <p:cNvSpPr/>
          <p:nvPr/>
        </p:nvSpPr>
        <p:spPr>
          <a:xfrm>
            <a:off x="9964274" y="3593211"/>
            <a:ext cx="1046063" cy="1059180"/>
          </a:xfrm>
          <a:prstGeom prst="roundRect">
            <a:avLst/>
          </a:prstGeom>
          <a:noFill/>
          <a:ln w="57150">
            <a:solidFill>
              <a:srgbClr val="0046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四角形: 角を丸くする 47">
            <a:extLst>
              <a:ext uri="{FF2B5EF4-FFF2-40B4-BE49-F238E27FC236}">
                <a16:creationId xmlns:a16="http://schemas.microsoft.com/office/drawing/2014/main" id="{9CBBA286-25FD-23EE-968E-565CB7E3FE06}"/>
              </a:ext>
            </a:extLst>
          </p:cNvPr>
          <p:cNvSpPr/>
          <p:nvPr/>
        </p:nvSpPr>
        <p:spPr>
          <a:xfrm>
            <a:off x="2946491" y="3598063"/>
            <a:ext cx="1046063" cy="1059180"/>
          </a:xfrm>
          <a:prstGeom prst="roundRect">
            <a:avLst/>
          </a:prstGeom>
          <a:noFill/>
          <a:ln w="57150">
            <a:solidFill>
              <a:srgbClr val="0046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9" name="グラフィックス 48" descr="女の子がいる家族 単色塗りつぶし">
            <a:extLst>
              <a:ext uri="{FF2B5EF4-FFF2-40B4-BE49-F238E27FC236}">
                <a16:creationId xmlns:a16="http://schemas.microsoft.com/office/drawing/2014/main" id="{2C7F7C69-0880-FAA8-2388-033C89305C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61311" y="3761138"/>
            <a:ext cx="720824" cy="720824"/>
          </a:xfrm>
          <a:prstGeom prst="rect">
            <a:avLst/>
          </a:prstGeom>
        </p:spPr>
      </p:pic>
      <p:cxnSp>
        <p:nvCxnSpPr>
          <p:cNvPr id="50" name="直線矢印コネクタ 49">
            <a:extLst>
              <a:ext uri="{FF2B5EF4-FFF2-40B4-BE49-F238E27FC236}">
                <a16:creationId xmlns:a16="http://schemas.microsoft.com/office/drawing/2014/main" id="{96E58C7D-FD8E-DDAC-F5EC-9768A0885212}"/>
              </a:ext>
            </a:extLst>
          </p:cNvPr>
          <p:cNvCxnSpPr>
            <a:cxnSpLocks/>
            <a:stCxn id="45" idx="3"/>
            <a:endCxn id="46" idx="1"/>
          </p:cNvCxnSpPr>
          <p:nvPr/>
        </p:nvCxnSpPr>
        <p:spPr>
          <a:xfrm>
            <a:off x="6290555" y="4127653"/>
            <a:ext cx="1313828" cy="0"/>
          </a:xfrm>
          <a:prstGeom prst="straightConnector1">
            <a:avLst/>
          </a:prstGeom>
          <a:ln w="57150">
            <a:solidFill>
              <a:srgbClr val="004667"/>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700D471B-CD38-F831-7724-79212D7C0FD5}"/>
              </a:ext>
            </a:extLst>
          </p:cNvPr>
          <p:cNvCxnSpPr>
            <a:cxnSpLocks/>
            <a:stCxn id="46" idx="3"/>
            <a:endCxn id="47" idx="1"/>
          </p:cNvCxnSpPr>
          <p:nvPr/>
        </p:nvCxnSpPr>
        <p:spPr>
          <a:xfrm flipV="1">
            <a:off x="8650446" y="4122801"/>
            <a:ext cx="1313828" cy="4852"/>
          </a:xfrm>
          <a:prstGeom prst="straightConnector1">
            <a:avLst/>
          </a:prstGeom>
          <a:ln w="57150">
            <a:solidFill>
              <a:srgbClr val="004667"/>
            </a:solidFill>
            <a:tailEnd type="triangle"/>
          </a:ln>
        </p:spPr>
        <p:style>
          <a:lnRef idx="1">
            <a:schemeClr val="accent1"/>
          </a:lnRef>
          <a:fillRef idx="0">
            <a:schemeClr val="accent1"/>
          </a:fillRef>
          <a:effectRef idx="0">
            <a:schemeClr val="accent1"/>
          </a:effectRef>
          <a:fontRef idx="minor">
            <a:schemeClr val="tx1"/>
          </a:fontRef>
        </p:style>
      </p:cxnSp>
      <p:pic>
        <p:nvPicPr>
          <p:cNvPr id="52" name="グラフィックス 51" descr="歯車 単色塗りつぶし">
            <a:extLst>
              <a:ext uri="{FF2B5EF4-FFF2-40B4-BE49-F238E27FC236}">
                <a16:creationId xmlns:a16="http://schemas.microsoft.com/office/drawing/2014/main" id="{A795754B-372B-5580-A0FC-5D8969CB10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47021" y="3798300"/>
            <a:ext cx="646497" cy="646497"/>
          </a:xfrm>
          <a:prstGeom prst="rect">
            <a:avLst/>
          </a:prstGeom>
        </p:spPr>
      </p:pic>
      <p:pic>
        <p:nvPicPr>
          <p:cNvPr id="53" name="Picture 2">
            <a:extLst>
              <a:ext uri="{FF2B5EF4-FFF2-40B4-BE49-F238E27FC236}">
                <a16:creationId xmlns:a16="http://schemas.microsoft.com/office/drawing/2014/main" id="{E2FA09B8-1016-1669-530A-55C2AC86EA18}"/>
              </a:ext>
            </a:extLst>
          </p:cNvPr>
          <p:cNvPicPr>
            <a:picLocks noChangeAspect="1" noChangeArrowheads="1"/>
          </p:cNvPicPr>
          <p:nvPr/>
        </p:nvPicPr>
        <p:blipFill>
          <a:blip r:embed="rId9">
            <a:duotone>
              <a:schemeClr val="accent1">
                <a:shade val="45000"/>
                <a:satMod val="135000"/>
              </a:schemeClr>
              <a:prstClr val="white"/>
            </a:duotone>
            <a:extLst>
              <a:ext uri="{BEBA8EAE-BF5A-486C-A8C5-ECC9F3942E4B}">
                <a14:imgProps xmlns:a14="http://schemas.microsoft.com/office/drawing/2010/main">
                  <a14:imgLayer r:embed="rId10">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176194" y="3829472"/>
            <a:ext cx="586657" cy="586657"/>
          </a:xfrm>
          <a:prstGeom prst="rect">
            <a:avLst/>
          </a:prstGeom>
          <a:noFill/>
          <a:extLst>
            <a:ext uri="{909E8E84-426E-40DD-AFC4-6F175D3DCCD1}">
              <a14:hiddenFill xmlns:a14="http://schemas.microsoft.com/office/drawing/2010/main">
                <a:solidFill>
                  <a:srgbClr val="FFFFFF"/>
                </a:solidFill>
              </a14:hiddenFill>
            </a:ext>
          </a:extLst>
        </p:spPr>
      </p:pic>
      <p:pic>
        <p:nvPicPr>
          <p:cNvPr id="55" name="グラフィックス 54" descr="稲妻 単色塗りつぶし">
            <a:extLst>
              <a:ext uri="{FF2B5EF4-FFF2-40B4-BE49-F238E27FC236}">
                <a16:creationId xmlns:a16="http://schemas.microsoft.com/office/drawing/2014/main" id="{C836802A-E04B-0C6C-622C-17D4F3D97D6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24770" y="3685010"/>
            <a:ext cx="567784" cy="567784"/>
          </a:xfrm>
          <a:prstGeom prst="rect">
            <a:avLst/>
          </a:prstGeom>
        </p:spPr>
      </p:pic>
      <p:pic>
        <p:nvPicPr>
          <p:cNvPr id="56" name="グラフィックス 55" descr="家 単色塗りつぶし">
            <a:extLst>
              <a:ext uri="{FF2B5EF4-FFF2-40B4-BE49-F238E27FC236}">
                <a16:creationId xmlns:a16="http://schemas.microsoft.com/office/drawing/2014/main" id="{55927522-5B2A-AD4E-CFEC-31A11AED8DA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789461" y="3783595"/>
            <a:ext cx="675905" cy="675905"/>
          </a:xfrm>
          <a:prstGeom prst="rect">
            <a:avLst/>
          </a:prstGeom>
        </p:spPr>
      </p:pic>
      <p:sp>
        <p:nvSpPr>
          <p:cNvPr id="58" name="四角形: 角を丸くする 57">
            <a:extLst>
              <a:ext uri="{FF2B5EF4-FFF2-40B4-BE49-F238E27FC236}">
                <a16:creationId xmlns:a16="http://schemas.microsoft.com/office/drawing/2014/main" id="{05165B84-8A9B-2DD3-28F1-5689CAEB8159}"/>
              </a:ext>
            </a:extLst>
          </p:cNvPr>
          <p:cNvSpPr/>
          <p:nvPr/>
        </p:nvSpPr>
        <p:spPr>
          <a:xfrm>
            <a:off x="1222522" y="2278478"/>
            <a:ext cx="4493999" cy="1059181"/>
          </a:xfrm>
          <a:prstGeom prst="roundRect">
            <a:avLst/>
          </a:prstGeom>
          <a:solidFill>
            <a:schemeClr val="tx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60" name="直線コネクタ 59">
            <a:extLst>
              <a:ext uri="{FF2B5EF4-FFF2-40B4-BE49-F238E27FC236}">
                <a16:creationId xmlns:a16="http://schemas.microsoft.com/office/drawing/2014/main" id="{1861CED2-D1D7-6A2A-A40D-CE8AB7846906}"/>
              </a:ext>
            </a:extLst>
          </p:cNvPr>
          <p:cNvCxnSpPr>
            <a:cxnSpLocks/>
            <a:stCxn id="11" idx="2"/>
            <a:endCxn id="58" idx="0"/>
          </p:cNvCxnSpPr>
          <p:nvPr/>
        </p:nvCxnSpPr>
        <p:spPr>
          <a:xfrm flipH="1">
            <a:off x="3469522" y="1945283"/>
            <a:ext cx="1" cy="333195"/>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64" name="テキスト ボックス 63">
            <a:extLst>
              <a:ext uri="{FF2B5EF4-FFF2-40B4-BE49-F238E27FC236}">
                <a16:creationId xmlns:a16="http://schemas.microsoft.com/office/drawing/2014/main" id="{45C20EBE-08C1-5AB6-D7BB-70B0FA8D5BBD}"/>
              </a:ext>
            </a:extLst>
          </p:cNvPr>
          <p:cNvSpPr txBox="1"/>
          <p:nvPr/>
        </p:nvSpPr>
        <p:spPr>
          <a:xfrm>
            <a:off x="1222522" y="2382216"/>
            <a:ext cx="4493999" cy="892552"/>
          </a:xfrm>
          <a:prstGeom prst="rect">
            <a:avLst/>
          </a:prstGeom>
          <a:solidFill>
            <a:schemeClr val="tx1"/>
          </a:solidFill>
        </p:spPr>
        <p:txBody>
          <a:bodyPr wrap="square" rtlCol="0">
            <a:spAutoFit/>
          </a:bodyPr>
          <a:lstStyle/>
          <a:p>
            <a:pPr algn="ctr">
              <a:spcAft>
                <a:spcPts val="300"/>
              </a:spcAft>
            </a:pPr>
            <a:r>
              <a:rPr lang="en-US" altLang="ja-JP" sz="2400"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Average BF-BOF CO</a:t>
            </a:r>
            <a:r>
              <a:rPr lang="en-US" altLang="ja-JP" sz="2400" baseline="-25000"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2</a:t>
            </a:r>
            <a:r>
              <a:rPr lang="en-US" altLang="ja-JP" sz="2400"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 intensity</a:t>
            </a:r>
            <a:br>
              <a:rPr lang="en-US" altLang="ja-JP" sz="2400"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br>
            <a:r>
              <a:rPr lang="en-US" altLang="ja-JP" sz="28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2.33</a:t>
            </a:r>
            <a:r>
              <a:rPr lang="en-US" altLang="ja-JP" sz="24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 t-CO</a:t>
            </a:r>
            <a:r>
              <a:rPr lang="en-US" altLang="ja-JP" sz="2400" b="1" baseline="-25000"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2</a:t>
            </a:r>
            <a:endParaRPr kumimoji="1" lang="ja-JP" altLang="en-US" sz="2400" baseline="-25000" dirty="0">
              <a:solidFill>
                <a:schemeClr val="bg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78" name="四角形: 角を丸くする 77">
            <a:extLst>
              <a:ext uri="{FF2B5EF4-FFF2-40B4-BE49-F238E27FC236}">
                <a16:creationId xmlns:a16="http://schemas.microsoft.com/office/drawing/2014/main" id="{2BEDFECF-C132-BCF2-B49D-91A04BBB1F41}"/>
              </a:ext>
            </a:extLst>
          </p:cNvPr>
          <p:cNvSpPr/>
          <p:nvPr/>
        </p:nvSpPr>
        <p:spPr>
          <a:xfrm>
            <a:off x="1139753" y="5278309"/>
            <a:ext cx="4663439" cy="1059181"/>
          </a:xfrm>
          <a:prstGeom prst="round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37BC9E80-6326-998A-A191-948CB8AF3D71}"/>
              </a:ext>
            </a:extLst>
          </p:cNvPr>
          <p:cNvSpPr txBox="1"/>
          <p:nvPr/>
        </p:nvSpPr>
        <p:spPr>
          <a:xfrm>
            <a:off x="1222522" y="5361623"/>
            <a:ext cx="4493999" cy="892552"/>
          </a:xfrm>
          <a:prstGeom prst="rect">
            <a:avLst/>
          </a:prstGeom>
          <a:noFill/>
        </p:spPr>
        <p:txBody>
          <a:bodyPr wrap="square" rtlCol="0">
            <a:spAutoFit/>
          </a:bodyPr>
          <a:lstStyle/>
          <a:p>
            <a:pPr algn="ctr">
              <a:spcAft>
                <a:spcPts val="300"/>
              </a:spcAft>
            </a:pPr>
            <a:r>
              <a:rPr lang="en-US" altLang="ja-JP" sz="2400" dirty="0">
                <a:latin typeface="Arial" panose="020B0604020202020204" pitchFamily="34" charset="0"/>
                <a:ea typeface="ＭＳ Ｐゴシック" panose="020B0600070205080204" pitchFamily="50" charset="-128"/>
                <a:cs typeface="Arial" panose="020B0604020202020204" pitchFamily="34" charset="0"/>
              </a:rPr>
              <a:t>Average DRI-EAF CO</a:t>
            </a:r>
            <a:r>
              <a:rPr lang="en-US" altLang="ja-JP" sz="2400" baseline="-25000" dirty="0">
                <a:latin typeface="Arial" panose="020B0604020202020204" pitchFamily="34" charset="0"/>
                <a:ea typeface="ＭＳ Ｐゴシック" panose="020B0600070205080204" pitchFamily="50" charset="-128"/>
                <a:cs typeface="Arial" panose="020B0604020202020204" pitchFamily="34" charset="0"/>
              </a:rPr>
              <a:t>2</a:t>
            </a:r>
            <a:r>
              <a:rPr lang="en-US" altLang="ja-JP" sz="2400" dirty="0">
                <a:latin typeface="Arial" panose="020B0604020202020204" pitchFamily="34" charset="0"/>
                <a:ea typeface="ＭＳ Ｐゴシック" panose="020B0600070205080204" pitchFamily="50" charset="-128"/>
                <a:cs typeface="Arial" panose="020B0604020202020204" pitchFamily="34" charset="0"/>
              </a:rPr>
              <a:t> intensity</a:t>
            </a:r>
            <a:br>
              <a:rPr lang="en-US" altLang="ja-JP" sz="2400" dirty="0">
                <a:latin typeface="Arial" panose="020B0604020202020204" pitchFamily="34" charset="0"/>
                <a:ea typeface="ＭＳ Ｐゴシック" panose="020B0600070205080204" pitchFamily="50" charset="-128"/>
                <a:cs typeface="Arial" panose="020B0604020202020204" pitchFamily="34" charset="0"/>
              </a:rPr>
            </a:br>
            <a:r>
              <a:rPr lang="en-US" altLang="ja-JP" sz="2800" b="1" dirty="0">
                <a:latin typeface="Arial" panose="020B0604020202020204" pitchFamily="34" charset="0"/>
                <a:ea typeface="ＭＳ Ｐゴシック" panose="020B0600070205080204" pitchFamily="50" charset="-128"/>
                <a:cs typeface="Arial" panose="020B0604020202020204" pitchFamily="34" charset="0"/>
              </a:rPr>
              <a:t>1.37</a:t>
            </a:r>
            <a:r>
              <a:rPr lang="en-US" altLang="ja-JP" sz="2400" b="1" dirty="0">
                <a:solidFill>
                  <a:srgbClr val="C00000"/>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2400" b="1" dirty="0">
                <a:latin typeface="Arial" panose="020B0604020202020204" pitchFamily="34" charset="0"/>
                <a:ea typeface="ＭＳ Ｐゴシック" panose="020B0600070205080204" pitchFamily="50" charset="-128"/>
                <a:cs typeface="Arial" panose="020B0604020202020204" pitchFamily="34" charset="0"/>
              </a:rPr>
              <a:t>t-CO</a:t>
            </a:r>
            <a:r>
              <a:rPr lang="en-US" altLang="ja-JP" sz="2400" b="1" baseline="-25000" dirty="0">
                <a:latin typeface="Arial" panose="020B0604020202020204" pitchFamily="34" charset="0"/>
                <a:ea typeface="ＭＳ Ｐゴシック" panose="020B0600070205080204" pitchFamily="50" charset="-128"/>
                <a:cs typeface="Arial" panose="020B0604020202020204" pitchFamily="34" charset="0"/>
              </a:rPr>
              <a:t>2</a:t>
            </a:r>
            <a:endParaRPr kumimoji="1" lang="ja-JP" altLang="en-US" sz="2400" dirty="0">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80" name="直線コネクタ 79">
            <a:extLst>
              <a:ext uri="{FF2B5EF4-FFF2-40B4-BE49-F238E27FC236}">
                <a16:creationId xmlns:a16="http://schemas.microsoft.com/office/drawing/2014/main" id="{DEA14180-944B-8ED4-F56A-0C65CAFCE584}"/>
              </a:ext>
            </a:extLst>
          </p:cNvPr>
          <p:cNvCxnSpPr>
            <a:cxnSpLocks/>
            <a:stCxn id="48" idx="2"/>
            <a:endCxn id="78" idx="0"/>
          </p:cNvCxnSpPr>
          <p:nvPr/>
        </p:nvCxnSpPr>
        <p:spPr>
          <a:xfrm>
            <a:off x="3469523" y="4657243"/>
            <a:ext cx="1950" cy="621066"/>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84" name="四角形: 角を丸くする 83">
            <a:extLst>
              <a:ext uri="{FF2B5EF4-FFF2-40B4-BE49-F238E27FC236}">
                <a16:creationId xmlns:a16="http://schemas.microsoft.com/office/drawing/2014/main" id="{CBA54791-9353-4441-9BF3-0D4ABB23AD9A}"/>
              </a:ext>
            </a:extLst>
          </p:cNvPr>
          <p:cNvSpPr/>
          <p:nvPr/>
        </p:nvSpPr>
        <p:spPr>
          <a:xfrm>
            <a:off x="6027983" y="5278309"/>
            <a:ext cx="5024264" cy="1059181"/>
          </a:xfrm>
          <a:prstGeom prst="round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A4156F9F-6E37-44C6-BFCF-9F7375D09524}"/>
              </a:ext>
            </a:extLst>
          </p:cNvPr>
          <p:cNvSpPr txBox="1"/>
          <p:nvPr/>
        </p:nvSpPr>
        <p:spPr>
          <a:xfrm>
            <a:off x="6100990" y="5361623"/>
            <a:ext cx="4847501" cy="892552"/>
          </a:xfrm>
          <a:prstGeom prst="rect">
            <a:avLst/>
          </a:prstGeom>
          <a:noFill/>
        </p:spPr>
        <p:txBody>
          <a:bodyPr wrap="square" rtlCol="0">
            <a:spAutoFit/>
          </a:bodyPr>
          <a:lstStyle/>
          <a:p>
            <a:pPr algn="ctr">
              <a:spcAft>
                <a:spcPts val="300"/>
              </a:spcAft>
            </a:pPr>
            <a:r>
              <a:rPr lang="en-US" altLang="ja-JP" sz="2400" dirty="0">
                <a:latin typeface="Arial" panose="020B0604020202020204" pitchFamily="34" charset="0"/>
                <a:ea typeface="ＭＳ Ｐゴシック" panose="020B0600070205080204" pitchFamily="50" charset="-128"/>
                <a:cs typeface="Arial" panose="020B0604020202020204" pitchFamily="34" charset="0"/>
              </a:rPr>
              <a:t>Average scrap-EAF CO</a:t>
            </a:r>
            <a:r>
              <a:rPr lang="en-US" altLang="ja-JP" sz="2400" baseline="-25000" dirty="0">
                <a:latin typeface="Arial" panose="020B0604020202020204" pitchFamily="34" charset="0"/>
                <a:ea typeface="ＭＳ Ｐゴシック" panose="020B0600070205080204" pitchFamily="50" charset="-128"/>
                <a:cs typeface="Arial" panose="020B0604020202020204" pitchFamily="34" charset="0"/>
              </a:rPr>
              <a:t>2</a:t>
            </a:r>
            <a:r>
              <a:rPr lang="en-US" altLang="ja-JP" sz="2400" dirty="0">
                <a:latin typeface="Arial" panose="020B0604020202020204" pitchFamily="34" charset="0"/>
                <a:ea typeface="ＭＳ Ｐゴシック" panose="020B0600070205080204" pitchFamily="50" charset="-128"/>
                <a:cs typeface="Arial" panose="020B0604020202020204" pitchFamily="34" charset="0"/>
              </a:rPr>
              <a:t> intensity</a:t>
            </a:r>
            <a:br>
              <a:rPr lang="en-US" altLang="ja-JP" sz="2400" dirty="0">
                <a:latin typeface="Arial" panose="020B0604020202020204" pitchFamily="34" charset="0"/>
                <a:ea typeface="ＭＳ Ｐゴシック" panose="020B0600070205080204" pitchFamily="50" charset="-128"/>
                <a:cs typeface="Arial" panose="020B0604020202020204" pitchFamily="34" charset="0"/>
              </a:rPr>
            </a:br>
            <a:r>
              <a:rPr lang="en-US" altLang="ja-JP" sz="2800" b="1" dirty="0">
                <a:latin typeface="Arial" panose="020B0604020202020204" pitchFamily="34" charset="0"/>
                <a:ea typeface="ＭＳ Ｐゴシック" panose="020B0600070205080204" pitchFamily="50" charset="-128"/>
                <a:cs typeface="Arial" panose="020B0604020202020204" pitchFamily="34" charset="0"/>
              </a:rPr>
              <a:t>0.68</a:t>
            </a:r>
            <a:r>
              <a:rPr lang="en-US" altLang="ja-JP" sz="2400" b="1" dirty="0">
                <a:solidFill>
                  <a:srgbClr val="C00000"/>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2400" b="1" dirty="0">
                <a:latin typeface="Arial" panose="020B0604020202020204" pitchFamily="34" charset="0"/>
                <a:ea typeface="ＭＳ Ｐゴシック" panose="020B0600070205080204" pitchFamily="50" charset="-128"/>
                <a:cs typeface="Arial" panose="020B0604020202020204" pitchFamily="34" charset="0"/>
              </a:rPr>
              <a:t>t-CO</a:t>
            </a:r>
            <a:r>
              <a:rPr lang="en-US" altLang="ja-JP" sz="2400" b="1" baseline="-25000" dirty="0">
                <a:latin typeface="Arial" panose="020B0604020202020204" pitchFamily="34" charset="0"/>
                <a:ea typeface="ＭＳ Ｐゴシック" panose="020B0600070205080204" pitchFamily="50" charset="-128"/>
                <a:cs typeface="Arial" panose="020B0604020202020204" pitchFamily="34" charset="0"/>
              </a:rPr>
              <a:t>2</a:t>
            </a:r>
            <a:endParaRPr kumimoji="1" lang="ja-JP" altLang="en-US" sz="2400" dirty="0">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86" name="直線コネクタ 85">
            <a:extLst>
              <a:ext uri="{FF2B5EF4-FFF2-40B4-BE49-F238E27FC236}">
                <a16:creationId xmlns:a16="http://schemas.microsoft.com/office/drawing/2014/main" id="{21DFD8D8-9236-72AD-451F-66183EFBD1B9}"/>
              </a:ext>
            </a:extLst>
          </p:cNvPr>
          <p:cNvCxnSpPr>
            <a:cxnSpLocks/>
          </p:cNvCxnSpPr>
          <p:nvPr/>
        </p:nvCxnSpPr>
        <p:spPr>
          <a:xfrm>
            <a:off x="3472062" y="4917647"/>
            <a:ext cx="5095408"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直線コネクタ 89">
            <a:extLst>
              <a:ext uri="{FF2B5EF4-FFF2-40B4-BE49-F238E27FC236}">
                <a16:creationId xmlns:a16="http://schemas.microsoft.com/office/drawing/2014/main" id="{84387E93-300D-1641-086B-A4771860EC2A}"/>
              </a:ext>
            </a:extLst>
          </p:cNvPr>
          <p:cNvCxnSpPr>
            <a:cxnSpLocks/>
            <a:endCxn id="84" idx="0"/>
          </p:cNvCxnSpPr>
          <p:nvPr/>
        </p:nvCxnSpPr>
        <p:spPr>
          <a:xfrm>
            <a:off x="8540115" y="4917647"/>
            <a:ext cx="0" cy="360662"/>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pic>
        <p:nvPicPr>
          <p:cNvPr id="16" name="図 15">
            <a:extLst>
              <a:ext uri="{FF2B5EF4-FFF2-40B4-BE49-F238E27FC236}">
                <a16:creationId xmlns:a16="http://schemas.microsoft.com/office/drawing/2014/main" id="{B8FA18AC-3777-C3C5-0FD6-1211BB182FCF}"/>
              </a:ext>
            </a:extLst>
          </p:cNvPr>
          <p:cNvPicPr>
            <a:picLocks noChangeAspect="1"/>
          </p:cNvPicPr>
          <p:nvPr/>
        </p:nvPicPr>
        <p:blipFill>
          <a:blip r:embed="rId17">
            <a:alphaModFix amt="85000"/>
          </a:blip>
          <a:stretch>
            <a:fillRect/>
          </a:stretch>
        </p:blipFill>
        <p:spPr>
          <a:xfrm>
            <a:off x="776405" y="750021"/>
            <a:ext cx="10503156" cy="2823615"/>
          </a:xfrm>
          <a:prstGeom prst="rect">
            <a:avLst/>
          </a:prstGeom>
        </p:spPr>
      </p:pic>
      <p:sp>
        <p:nvSpPr>
          <p:cNvPr id="5" name="正方形/長方形 4">
            <a:extLst>
              <a:ext uri="{FF2B5EF4-FFF2-40B4-BE49-F238E27FC236}">
                <a16:creationId xmlns:a16="http://schemas.microsoft.com/office/drawing/2014/main" id="{F9CFC8FB-A990-A2E3-A064-1ABA8EF2D7F4}"/>
              </a:ext>
            </a:extLst>
          </p:cNvPr>
          <p:cNvSpPr/>
          <p:nvPr/>
        </p:nvSpPr>
        <p:spPr>
          <a:xfrm>
            <a:off x="917794" y="1886520"/>
            <a:ext cx="10051684" cy="1378146"/>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C00000"/>
              </a:solidFill>
            </a:endParaRPr>
          </a:p>
        </p:txBody>
      </p:sp>
      <p:sp>
        <p:nvSpPr>
          <p:cNvPr id="9" name="テキスト ボックス 8">
            <a:extLst>
              <a:ext uri="{FF2B5EF4-FFF2-40B4-BE49-F238E27FC236}">
                <a16:creationId xmlns:a16="http://schemas.microsoft.com/office/drawing/2014/main" id="{343F7EDC-1538-B1E3-C8B1-F982033674A9}"/>
              </a:ext>
            </a:extLst>
          </p:cNvPr>
          <p:cNvSpPr txBox="1"/>
          <p:nvPr/>
        </p:nvSpPr>
        <p:spPr>
          <a:xfrm>
            <a:off x="1007227" y="2036118"/>
            <a:ext cx="9872819" cy="1078950"/>
          </a:xfrm>
          <a:prstGeom prst="rect">
            <a:avLst/>
          </a:prstGeom>
          <a:noFill/>
        </p:spPr>
        <p:txBody>
          <a:bodyPr wrap="square">
            <a:spAutoFit/>
          </a:bodyPr>
          <a:lstStyle/>
          <a:p>
            <a:pPr algn="just">
              <a:lnSpc>
                <a:spcPct val="120000"/>
              </a:lnSpc>
            </a:pPr>
            <a:r>
              <a:rPr lang="en-US" altLang="ja-JP" sz="2800" dirty="0">
                <a:latin typeface="Arial" panose="020B0604020202020204" pitchFamily="34" charset="0"/>
                <a:cs typeface="Arial" panose="020B0604020202020204" pitchFamily="34" charset="0"/>
              </a:rPr>
              <a:t>This shows that CO</a:t>
            </a:r>
            <a:r>
              <a:rPr lang="en-US" altLang="ja-JP" sz="2800" baseline="-25000" dirty="0">
                <a:latin typeface="Arial" panose="020B0604020202020204" pitchFamily="34" charset="0"/>
                <a:cs typeface="Arial" panose="020B0604020202020204" pitchFamily="34" charset="0"/>
              </a:rPr>
              <a:t>2</a:t>
            </a:r>
            <a:r>
              <a:rPr lang="en-US" altLang="ja-JP" sz="2800" dirty="0">
                <a:latin typeface="Arial" panose="020B0604020202020204" pitchFamily="34" charset="0"/>
                <a:cs typeface="Arial" panose="020B0604020202020204" pitchFamily="34" charset="0"/>
              </a:rPr>
              <a:t> emission intensity vary significantly depending on the production method and raw materials used.</a:t>
            </a:r>
          </a:p>
        </p:txBody>
      </p:sp>
      <p:sp>
        <p:nvSpPr>
          <p:cNvPr id="2" name="テキスト ボックス 1">
            <a:extLst>
              <a:ext uri="{FF2B5EF4-FFF2-40B4-BE49-F238E27FC236}">
                <a16:creationId xmlns:a16="http://schemas.microsoft.com/office/drawing/2014/main" id="{A5E67F4B-1A82-7F47-9BE8-10BCB7F877D8}"/>
              </a:ext>
            </a:extLst>
          </p:cNvPr>
          <p:cNvSpPr txBox="1"/>
          <p:nvPr/>
        </p:nvSpPr>
        <p:spPr>
          <a:xfrm>
            <a:off x="11715403" y="48983"/>
            <a:ext cx="385042"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8</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8169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D635DFBA-2AD5-7807-F050-A7F2CCC0668B}"/>
              </a:ext>
            </a:extLst>
          </p:cNvPr>
          <p:cNvSpPr/>
          <p:nvPr/>
        </p:nvSpPr>
        <p:spPr>
          <a:xfrm>
            <a:off x="1404657" y="1036325"/>
            <a:ext cx="9395459" cy="2487601"/>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C00000"/>
              </a:solidFill>
            </a:endParaRPr>
          </a:p>
        </p:txBody>
      </p:sp>
      <p:sp>
        <p:nvSpPr>
          <p:cNvPr id="22" name="テキスト ボックス 21">
            <a:extLst>
              <a:ext uri="{FF2B5EF4-FFF2-40B4-BE49-F238E27FC236}">
                <a16:creationId xmlns:a16="http://schemas.microsoft.com/office/drawing/2014/main" id="{E9460458-2FF6-4496-BB86-BF792F2FF095}"/>
              </a:ext>
            </a:extLst>
          </p:cNvPr>
          <p:cNvSpPr txBox="1"/>
          <p:nvPr/>
        </p:nvSpPr>
        <p:spPr>
          <a:xfrm>
            <a:off x="1573317" y="1237354"/>
            <a:ext cx="9018149" cy="2113079"/>
          </a:xfrm>
          <a:prstGeom prst="rect">
            <a:avLst/>
          </a:prstGeom>
          <a:noFill/>
        </p:spPr>
        <p:txBody>
          <a:bodyPr wrap="square">
            <a:spAutoFit/>
          </a:bodyPr>
          <a:lstStyle/>
          <a:p>
            <a:pPr algn="just">
              <a:lnSpc>
                <a:spcPct val="120000"/>
              </a:lnSpc>
            </a:pPr>
            <a:r>
              <a:rPr lang="en-US" altLang="ja-JP" sz="2800" b="1" dirty="0">
                <a:solidFill>
                  <a:srgbClr val="C00000"/>
                </a:solidFill>
                <a:latin typeface="Arial" panose="020B0604020202020204" pitchFamily="34" charset="0"/>
                <a:cs typeface="Arial" panose="020B0604020202020204" pitchFamily="34" charset="0"/>
              </a:rPr>
              <a:t>Existing MRIO models overlook these differences and may produce inaccurate estimates, such as overestimating or underestimating emissions from the iron and steel sector.</a:t>
            </a:r>
            <a:endParaRPr lang="ja-JP" altLang="en-US" sz="2800" b="1" dirty="0">
              <a:solidFill>
                <a:srgbClr val="C00000"/>
              </a:solidFill>
              <a:latin typeface="Arial" panose="020B0604020202020204" pitchFamily="34" charset="0"/>
              <a:cs typeface="Arial" panose="020B0604020202020204" pitchFamily="34" charset="0"/>
            </a:endParaRPr>
          </a:p>
        </p:txBody>
      </p:sp>
      <p:sp>
        <p:nvSpPr>
          <p:cNvPr id="23" name="正方形/長方形 22">
            <a:extLst>
              <a:ext uri="{FF2B5EF4-FFF2-40B4-BE49-F238E27FC236}">
                <a16:creationId xmlns:a16="http://schemas.microsoft.com/office/drawing/2014/main" id="{8F481382-1447-124E-699D-4E0459179FFE}"/>
              </a:ext>
            </a:extLst>
          </p:cNvPr>
          <p:cNvSpPr/>
          <p:nvPr/>
        </p:nvSpPr>
        <p:spPr>
          <a:xfrm>
            <a:off x="1404657" y="4351123"/>
            <a:ext cx="9395459" cy="1925555"/>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C00000"/>
              </a:solidFill>
            </a:endParaRPr>
          </a:p>
        </p:txBody>
      </p:sp>
      <p:pic>
        <p:nvPicPr>
          <p:cNvPr id="24" name="図 23" descr="白いバックグラウンドの前にある交通標識&#10;&#10;低い精度で自動的に生成された説明">
            <a:extLst>
              <a:ext uri="{FF2B5EF4-FFF2-40B4-BE49-F238E27FC236}">
                <a16:creationId xmlns:a16="http://schemas.microsoft.com/office/drawing/2014/main" id="{20105955-31D5-AE8A-7247-639225865284}"/>
              </a:ext>
            </a:extLst>
          </p:cNvPr>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rot="5400000">
            <a:off x="5950864" y="3661621"/>
            <a:ext cx="290271" cy="588943"/>
          </a:xfrm>
          <a:prstGeom prst="rect">
            <a:avLst/>
          </a:prstGeom>
        </p:spPr>
      </p:pic>
      <p:sp>
        <p:nvSpPr>
          <p:cNvPr id="25" name="テキスト ボックス 24">
            <a:extLst>
              <a:ext uri="{FF2B5EF4-FFF2-40B4-BE49-F238E27FC236}">
                <a16:creationId xmlns:a16="http://schemas.microsoft.com/office/drawing/2014/main" id="{8D72204F-9CC6-9839-FB14-5AB07C110391}"/>
              </a:ext>
            </a:extLst>
          </p:cNvPr>
          <p:cNvSpPr txBox="1"/>
          <p:nvPr/>
        </p:nvSpPr>
        <p:spPr>
          <a:xfrm>
            <a:off x="1567557" y="4655903"/>
            <a:ext cx="9069658" cy="1384995"/>
          </a:xfrm>
          <a:prstGeom prst="rect">
            <a:avLst/>
          </a:prstGeom>
          <a:noFill/>
        </p:spPr>
        <p:txBody>
          <a:bodyPr wrap="square" rtlCol="0">
            <a:spAutoFit/>
          </a:bodyPr>
          <a:lstStyle/>
          <a:p>
            <a:pPr algn="just">
              <a:spcAft>
                <a:spcPts val="1800"/>
              </a:spcAft>
            </a:pPr>
            <a:r>
              <a:rPr lang="en-US" altLang="ja-JP" sz="2800" dirty="0">
                <a:latin typeface="Arial" panose="020B0604020202020204" pitchFamily="34" charset="0"/>
                <a:ea typeface="ＭＳ Ｐゴシック" panose="020B0600070205080204" pitchFamily="50" charset="-128"/>
                <a:cs typeface="Arial" panose="020B0604020202020204" pitchFamily="34" charset="0"/>
              </a:rPr>
              <a:t>This study disaggregates the basic iron sector</a:t>
            </a:r>
            <a:r>
              <a:rPr lang="ja-JP" altLang="en-US" sz="2800" dirty="0">
                <a:latin typeface="Arial" panose="020B0604020202020204" pitchFamily="34" charset="0"/>
                <a:ea typeface="ＭＳ Ｐゴシック" panose="020B0600070205080204" pitchFamily="50" charset="-128"/>
                <a:cs typeface="Arial" panose="020B0604020202020204" pitchFamily="34" charset="0"/>
              </a:rPr>
              <a:t> </a:t>
            </a:r>
            <a:r>
              <a:rPr lang="en-US" altLang="ja-JP" sz="2800">
                <a:latin typeface="Arial" panose="020B0604020202020204" pitchFamily="34" charset="0"/>
                <a:ea typeface="ＭＳ Ｐゴシック" panose="020B0600070205080204" pitchFamily="50" charset="-128"/>
                <a:cs typeface="Arial" panose="020B0604020202020204" pitchFamily="34" charset="0"/>
              </a:rPr>
              <a:t>in GLORIA </a:t>
            </a:r>
            <a:r>
              <a:rPr lang="en-US" altLang="ja-JP" sz="2800" dirty="0">
                <a:latin typeface="Arial" panose="020B0604020202020204" pitchFamily="34" charset="0"/>
                <a:ea typeface="ＭＳ Ｐゴシック" panose="020B0600070205080204" pitchFamily="50" charset="-128"/>
                <a:cs typeface="Arial" panose="020B0604020202020204" pitchFamily="34" charset="0"/>
              </a:rPr>
              <a:t>for six major countries into four subsectors: pig iron, converter, EAF, and steel products.</a:t>
            </a:r>
          </a:p>
        </p:txBody>
      </p:sp>
      <p:sp>
        <p:nvSpPr>
          <p:cNvPr id="26" name="テキスト ボックス 25">
            <a:extLst>
              <a:ext uri="{FF2B5EF4-FFF2-40B4-BE49-F238E27FC236}">
                <a16:creationId xmlns:a16="http://schemas.microsoft.com/office/drawing/2014/main" id="{335853DE-3CE9-7940-3DB5-571D9E594886}"/>
              </a:ext>
            </a:extLst>
          </p:cNvPr>
          <p:cNvSpPr txBox="1"/>
          <p:nvPr/>
        </p:nvSpPr>
        <p:spPr>
          <a:xfrm>
            <a:off x="1384264" y="4110009"/>
            <a:ext cx="2946245" cy="461665"/>
          </a:xfrm>
          <a:prstGeom prst="rect">
            <a:avLst/>
          </a:prstGeom>
          <a:solidFill>
            <a:schemeClr val="bg1"/>
          </a:solidFill>
        </p:spPr>
        <p:txBody>
          <a:bodyPr wrap="square" rtlCol="0">
            <a:spAutoFit/>
          </a:bodyPr>
          <a:lstStyle/>
          <a:p>
            <a:pPr algn="just">
              <a:spcAft>
                <a:spcPts val="1800"/>
              </a:spcAft>
            </a:pPr>
            <a:r>
              <a:rPr lang="en-US" altLang="ja-JP" sz="2400" dirty="0">
                <a:latin typeface="Arial" panose="020B0604020202020204" pitchFamily="34" charset="0"/>
                <a:ea typeface="ＭＳ Ｐゴシック" panose="020B0600070205080204" pitchFamily="50" charset="-128"/>
                <a:cs typeface="Arial" panose="020B0604020202020204" pitchFamily="34" charset="0"/>
              </a:rPr>
              <a:t>Novelty of this study</a:t>
            </a:r>
          </a:p>
        </p:txBody>
      </p:sp>
      <p:sp>
        <p:nvSpPr>
          <p:cNvPr id="2" name="テキスト ボックス 1">
            <a:extLst>
              <a:ext uri="{FF2B5EF4-FFF2-40B4-BE49-F238E27FC236}">
                <a16:creationId xmlns:a16="http://schemas.microsoft.com/office/drawing/2014/main" id="{98F24FCA-EEB8-16A4-C8DF-9F567939B39D}"/>
              </a:ext>
            </a:extLst>
          </p:cNvPr>
          <p:cNvSpPr txBox="1"/>
          <p:nvPr/>
        </p:nvSpPr>
        <p:spPr>
          <a:xfrm>
            <a:off x="11715403" y="48983"/>
            <a:ext cx="385042"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9</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6529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8731EB6-B6B5-9F08-A996-5F38D0ABBADF}"/>
              </a:ext>
            </a:extLst>
          </p:cNvPr>
          <p:cNvSpPr txBox="1"/>
          <p:nvPr/>
        </p:nvSpPr>
        <p:spPr>
          <a:xfrm>
            <a:off x="-2" y="-13717"/>
            <a:ext cx="12069291"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2.Methodology: Tree diagram of basic iron sector disaggregation</a:t>
            </a:r>
            <a:endParaRPr kumimoji="1" lang="ja-JP" altLang="en-US" sz="3200"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4" name="四角形: 角を丸くする 3">
            <a:extLst>
              <a:ext uri="{FF2B5EF4-FFF2-40B4-BE49-F238E27FC236}">
                <a16:creationId xmlns:a16="http://schemas.microsoft.com/office/drawing/2014/main" id="{4A5E9769-5E61-AC63-A5B7-8905338E1C53}"/>
              </a:ext>
            </a:extLst>
          </p:cNvPr>
          <p:cNvSpPr/>
          <p:nvPr/>
        </p:nvSpPr>
        <p:spPr>
          <a:xfrm>
            <a:off x="3441998" y="932012"/>
            <a:ext cx="2200041" cy="637954"/>
          </a:xfrm>
          <a:prstGeom prst="roundRect">
            <a:avLst>
              <a:gd name="adj" fmla="val 6141"/>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C75E5D0D-B28E-E011-C35E-AF0CFF886077}"/>
              </a:ext>
            </a:extLst>
          </p:cNvPr>
          <p:cNvSpPr txBox="1"/>
          <p:nvPr/>
        </p:nvSpPr>
        <p:spPr>
          <a:xfrm>
            <a:off x="3661462" y="1020157"/>
            <a:ext cx="1760418"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Crude steel</a:t>
            </a:r>
            <a:endParaRPr kumimoji="1" lang="ja-JP" altLang="en-US" sz="2400" dirty="0">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A4DB5653-5FB0-83DF-986C-FA4160E408F8}"/>
              </a:ext>
            </a:extLst>
          </p:cNvPr>
          <p:cNvSpPr txBox="1"/>
          <p:nvPr/>
        </p:nvSpPr>
        <p:spPr>
          <a:xfrm>
            <a:off x="10354358" y="1020154"/>
            <a:ext cx="1229824" cy="461665"/>
          </a:xfrm>
          <a:prstGeom prst="rect">
            <a:avLst/>
          </a:prstGeom>
          <a:noFill/>
        </p:spPr>
        <p:txBody>
          <a:bodyPr wrap="none" rtlCol="0">
            <a:spAutoFit/>
          </a:bodyPr>
          <a:lstStyle/>
          <a:p>
            <a:r>
              <a:rPr kumimoji="1" lang="en-US" altLang="ja-JP" sz="2400" dirty="0">
                <a:solidFill>
                  <a:srgbClr val="C00000"/>
                </a:solidFill>
                <a:latin typeface="Arial" panose="020B0604020202020204" pitchFamily="34" charset="0"/>
                <a:cs typeface="Arial" panose="020B0604020202020204" pitchFamily="34" charset="0"/>
              </a:rPr>
              <a:t>Pig iron</a:t>
            </a:r>
            <a:endParaRPr kumimoji="1" lang="ja-JP" altLang="en-US" sz="2400" dirty="0">
              <a:solidFill>
                <a:srgbClr val="C00000"/>
              </a:solidFill>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24F23D9D-8835-19C5-B9C9-C41222E7ED3F}"/>
              </a:ext>
            </a:extLst>
          </p:cNvPr>
          <p:cNvSpPr txBox="1"/>
          <p:nvPr/>
        </p:nvSpPr>
        <p:spPr>
          <a:xfrm>
            <a:off x="510651" y="1020155"/>
            <a:ext cx="1537600"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Basic iron</a:t>
            </a:r>
            <a:endParaRPr kumimoji="1" lang="ja-JP" altLang="en-US" sz="2400" dirty="0">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B8A83901-32AD-F8B6-998B-8175D83705FB}"/>
              </a:ext>
            </a:extLst>
          </p:cNvPr>
          <p:cNvSpPr txBox="1"/>
          <p:nvPr/>
        </p:nvSpPr>
        <p:spPr>
          <a:xfrm>
            <a:off x="7021358" y="1020155"/>
            <a:ext cx="1311578"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BF-BOF</a:t>
            </a:r>
            <a:endParaRPr kumimoji="1" lang="ja-JP" altLang="en-US" sz="2400" dirty="0">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11550D31-059B-B44C-C504-3CA0F4C31D37}"/>
              </a:ext>
            </a:extLst>
          </p:cNvPr>
          <p:cNvSpPr txBox="1"/>
          <p:nvPr/>
        </p:nvSpPr>
        <p:spPr>
          <a:xfrm>
            <a:off x="7285853" y="3703245"/>
            <a:ext cx="782587" cy="461665"/>
          </a:xfrm>
          <a:prstGeom prst="rect">
            <a:avLst/>
          </a:prstGeom>
          <a:noFill/>
        </p:spPr>
        <p:txBody>
          <a:bodyPr wrap="none" rtlCol="0">
            <a:spAutoFit/>
          </a:bodyPr>
          <a:lstStyle/>
          <a:p>
            <a:r>
              <a:rPr kumimoji="1" lang="en-US" altLang="ja-JP" sz="2400" dirty="0">
                <a:solidFill>
                  <a:srgbClr val="C00000"/>
                </a:solidFill>
                <a:latin typeface="Arial" panose="020B0604020202020204" pitchFamily="34" charset="0"/>
                <a:cs typeface="Arial" panose="020B0604020202020204" pitchFamily="34" charset="0"/>
              </a:rPr>
              <a:t>EAF</a:t>
            </a:r>
            <a:endParaRPr kumimoji="1" lang="ja-JP" altLang="en-US" sz="2400" dirty="0">
              <a:solidFill>
                <a:srgbClr val="C00000"/>
              </a:solidFill>
              <a:latin typeface="Arial" panose="020B0604020202020204" pitchFamily="34" charset="0"/>
              <a:cs typeface="Arial" panose="020B0604020202020204" pitchFamily="34" charset="0"/>
            </a:endParaRPr>
          </a:p>
        </p:txBody>
      </p:sp>
      <p:sp>
        <p:nvSpPr>
          <p:cNvPr id="19" name="四角形: 角を丸くする 18">
            <a:extLst>
              <a:ext uri="{FF2B5EF4-FFF2-40B4-BE49-F238E27FC236}">
                <a16:creationId xmlns:a16="http://schemas.microsoft.com/office/drawing/2014/main" id="{F1BFE18C-8264-1579-EBB2-96B71F8244CB}"/>
              </a:ext>
            </a:extLst>
          </p:cNvPr>
          <p:cNvSpPr/>
          <p:nvPr/>
        </p:nvSpPr>
        <p:spPr>
          <a:xfrm>
            <a:off x="3441303" y="4390168"/>
            <a:ext cx="2200738" cy="637954"/>
          </a:xfrm>
          <a:prstGeom prst="roundRect">
            <a:avLst>
              <a:gd name="adj" fmla="val 6141"/>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AE195C89-CBB6-9A18-C0C4-13E17D29AF4A}"/>
              </a:ext>
            </a:extLst>
          </p:cNvPr>
          <p:cNvSpPr txBox="1"/>
          <p:nvPr/>
        </p:nvSpPr>
        <p:spPr>
          <a:xfrm>
            <a:off x="3488886" y="4478311"/>
            <a:ext cx="2153154" cy="461665"/>
          </a:xfrm>
          <a:prstGeom prst="rect">
            <a:avLst/>
          </a:prstGeom>
          <a:noFill/>
        </p:spPr>
        <p:txBody>
          <a:bodyPr wrap="none" rtlCol="0">
            <a:spAutoFit/>
          </a:bodyPr>
          <a:lstStyle/>
          <a:p>
            <a:r>
              <a:rPr kumimoji="1" lang="en-US" altLang="ja-JP" sz="2400" dirty="0">
                <a:solidFill>
                  <a:srgbClr val="C00000"/>
                </a:solidFill>
                <a:latin typeface="Arial" panose="020B0604020202020204" pitchFamily="34" charset="0"/>
                <a:cs typeface="Arial" panose="020B0604020202020204" pitchFamily="34" charset="0"/>
              </a:rPr>
              <a:t>Steel products</a:t>
            </a:r>
            <a:endParaRPr kumimoji="1" lang="ja-JP" altLang="en-US" sz="2400" dirty="0">
              <a:solidFill>
                <a:srgbClr val="C00000"/>
              </a:solidFill>
              <a:latin typeface="Arial" panose="020B0604020202020204" pitchFamily="34" charset="0"/>
              <a:cs typeface="Arial" panose="020B0604020202020204" pitchFamily="34" charset="0"/>
            </a:endParaRPr>
          </a:p>
        </p:txBody>
      </p:sp>
      <p:sp>
        <p:nvSpPr>
          <p:cNvPr id="24" name="テキスト ボックス 23">
            <a:extLst>
              <a:ext uri="{FF2B5EF4-FFF2-40B4-BE49-F238E27FC236}">
                <a16:creationId xmlns:a16="http://schemas.microsoft.com/office/drawing/2014/main" id="{1E674747-60DF-1AD2-27AC-76CE82579906}"/>
              </a:ext>
            </a:extLst>
          </p:cNvPr>
          <p:cNvSpPr txBox="1"/>
          <p:nvPr/>
        </p:nvSpPr>
        <p:spPr>
          <a:xfrm>
            <a:off x="10196233" y="3409669"/>
            <a:ext cx="1537600" cy="461665"/>
          </a:xfrm>
          <a:prstGeom prst="rect">
            <a:avLst/>
          </a:prstGeom>
          <a:noFill/>
        </p:spPr>
        <p:txBody>
          <a:bodyPr wrap="none" rtlCol="0">
            <a:spAutoFit/>
          </a:bodyPr>
          <a:lstStyle/>
          <a:p>
            <a:r>
              <a:rPr kumimoji="1" lang="en-US" altLang="ja-JP" sz="2400" dirty="0">
                <a:solidFill>
                  <a:srgbClr val="C00000"/>
                </a:solidFill>
                <a:latin typeface="Arial" panose="020B0604020202020204" pitchFamily="34" charset="0"/>
                <a:cs typeface="Arial" panose="020B0604020202020204" pitchFamily="34" charset="0"/>
              </a:rPr>
              <a:t>Converter</a:t>
            </a:r>
            <a:endParaRPr kumimoji="1" lang="ja-JP" altLang="en-US" sz="2400" dirty="0">
              <a:solidFill>
                <a:srgbClr val="C00000"/>
              </a:solidFill>
              <a:latin typeface="Arial" panose="020B0604020202020204" pitchFamily="34" charset="0"/>
              <a:cs typeface="Arial" panose="020B0604020202020204" pitchFamily="34" charset="0"/>
            </a:endParaRPr>
          </a:p>
        </p:txBody>
      </p:sp>
      <p:cxnSp>
        <p:nvCxnSpPr>
          <p:cNvPr id="26" name="直線矢印コネクタ 25">
            <a:extLst>
              <a:ext uri="{FF2B5EF4-FFF2-40B4-BE49-F238E27FC236}">
                <a16:creationId xmlns:a16="http://schemas.microsoft.com/office/drawing/2014/main" id="{DBF8708C-E6F3-AB3F-461F-BAB11FB2CCC8}"/>
              </a:ext>
            </a:extLst>
          </p:cNvPr>
          <p:cNvCxnSpPr>
            <a:cxnSpLocks/>
            <a:stCxn id="1043" idx="3"/>
            <a:endCxn id="4" idx="1"/>
          </p:cNvCxnSpPr>
          <p:nvPr/>
        </p:nvCxnSpPr>
        <p:spPr>
          <a:xfrm>
            <a:off x="2383770" y="1250989"/>
            <a:ext cx="1058228"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28" name="直線矢印コネクタ 27">
            <a:extLst>
              <a:ext uri="{FF2B5EF4-FFF2-40B4-BE49-F238E27FC236}">
                <a16:creationId xmlns:a16="http://schemas.microsoft.com/office/drawing/2014/main" id="{6D628FDB-2200-A079-76B3-1D6BB2ABF8FA}"/>
              </a:ext>
            </a:extLst>
          </p:cNvPr>
          <p:cNvCxnSpPr>
            <a:cxnSpLocks/>
            <a:stCxn id="4" idx="3"/>
            <a:endCxn id="1044" idx="1"/>
          </p:cNvCxnSpPr>
          <p:nvPr/>
        </p:nvCxnSpPr>
        <p:spPr>
          <a:xfrm>
            <a:off x="5642039" y="1250989"/>
            <a:ext cx="935088"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31" name="直線矢印コネクタ 30">
            <a:extLst>
              <a:ext uri="{FF2B5EF4-FFF2-40B4-BE49-F238E27FC236}">
                <a16:creationId xmlns:a16="http://schemas.microsoft.com/office/drawing/2014/main" id="{EE637853-070B-798E-04CF-B162C6238721}"/>
              </a:ext>
            </a:extLst>
          </p:cNvPr>
          <p:cNvCxnSpPr>
            <a:cxnSpLocks/>
          </p:cNvCxnSpPr>
          <p:nvPr/>
        </p:nvCxnSpPr>
        <p:spPr>
          <a:xfrm>
            <a:off x="8790601" y="1250989"/>
            <a:ext cx="1078649"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50" name="コネクタ: カギ線 49">
            <a:extLst>
              <a:ext uri="{FF2B5EF4-FFF2-40B4-BE49-F238E27FC236}">
                <a16:creationId xmlns:a16="http://schemas.microsoft.com/office/drawing/2014/main" id="{341BF4EB-03AF-6685-FDDE-DEB183BC40EC}"/>
              </a:ext>
            </a:extLst>
          </p:cNvPr>
          <p:cNvCxnSpPr>
            <a:cxnSpLocks/>
            <a:endCxn id="19" idx="1"/>
          </p:cNvCxnSpPr>
          <p:nvPr/>
        </p:nvCxnSpPr>
        <p:spPr>
          <a:xfrm rot="16200000" flipH="1">
            <a:off x="1436035" y="2703877"/>
            <a:ext cx="3458158" cy="552377"/>
          </a:xfrm>
          <a:prstGeom prst="bentConnector2">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5" name="コネクタ: カギ線 54">
            <a:extLst>
              <a:ext uri="{FF2B5EF4-FFF2-40B4-BE49-F238E27FC236}">
                <a16:creationId xmlns:a16="http://schemas.microsoft.com/office/drawing/2014/main" id="{20C097BB-DEC6-5219-AE0A-6D38F7273240}"/>
              </a:ext>
            </a:extLst>
          </p:cNvPr>
          <p:cNvCxnSpPr>
            <a:cxnSpLocks/>
          </p:cNvCxnSpPr>
          <p:nvPr/>
        </p:nvCxnSpPr>
        <p:spPr>
          <a:xfrm rot="16200000" flipH="1">
            <a:off x="4961654" y="2321367"/>
            <a:ext cx="2683092" cy="542329"/>
          </a:xfrm>
          <a:prstGeom prst="bentConnector2">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8" name="コネクタ: カギ線 57">
            <a:extLst>
              <a:ext uri="{FF2B5EF4-FFF2-40B4-BE49-F238E27FC236}">
                <a16:creationId xmlns:a16="http://schemas.microsoft.com/office/drawing/2014/main" id="{AF05DD72-B52B-2FB5-DA86-FEC7D76E0063}"/>
              </a:ext>
            </a:extLst>
          </p:cNvPr>
          <p:cNvCxnSpPr>
            <a:cxnSpLocks/>
          </p:cNvCxnSpPr>
          <p:nvPr/>
        </p:nvCxnSpPr>
        <p:spPr>
          <a:xfrm rot="16200000" flipH="1">
            <a:off x="8398705" y="2169956"/>
            <a:ext cx="2389515" cy="551575"/>
          </a:xfrm>
          <a:prstGeom prst="bentConnector2">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62" name="図 61" descr="煙を上げている暖炉&#10;&#10;AI によって生成されたコンテンツは間違っている可能性があります。">
            <a:extLst>
              <a:ext uri="{FF2B5EF4-FFF2-40B4-BE49-F238E27FC236}">
                <a16:creationId xmlns:a16="http://schemas.microsoft.com/office/drawing/2014/main" id="{C67C48D0-345A-05BD-2267-A80B899E8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2333" y="1791191"/>
            <a:ext cx="2124103" cy="1593077"/>
          </a:xfrm>
          <a:prstGeom prst="rect">
            <a:avLst/>
          </a:prstGeom>
        </p:spPr>
      </p:pic>
      <p:pic>
        <p:nvPicPr>
          <p:cNvPr id="1028" name="図 1027" descr="火が燃えている&#10;&#10;AI によって生成されたコンテンツは間違っている可能性があります。">
            <a:extLst>
              <a:ext uri="{FF2B5EF4-FFF2-40B4-BE49-F238E27FC236}">
                <a16:creationId xmlns:a16="http://schemas.microsoft.com/office/drawing/2014/main" id="{E1E80376-74A5-47CF-347C-135A2CFA64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5094" y="4456852"/>
            <a:ext cx="2124104" cy="1593078"/>
          </a:xfrm>
          <a:prstGeom prst="rect">
            <a:avLst/>
          </a:prstGeom>
        </p:spPr>
      </p:pic>
      <p:pic>
        <p:nvPicPr>
          <p:cNvPr id="1030" name="図 1029" descr="木製, 建物, テーブル, 座る が含まれている画像&#10;&#10;AI によって生成されたコンテンツは間違っている可能性があります。">
            <a:extLst>
              <a:ext uri="{FF2B5EF4-FFF2-40B4-BE49-F238E27FC236}">
                <a16:creationId xmlns:a16="http://schemas.microsoft.com/office/drawing/2014/main" id="{1FD3824B-D1C3-E07B-11FA-6448542071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5184" y="1658108"/>
            <a:ext cx="1479698" cy="1479698"/>
          </a:xfrm>
          <a:prstGeom prst="rect">
            <a:avLst/>
          </a:prstGeom>
        </p:spPr>
      </p:pic>
      <p:pic>
        <p:nvPicPr>
          <p:cNvPr id="1034" name="図 1033" descr="工場, 建物, 屋外, 座る が含まれている画像&#10;&#10;AI によって生成されたコンテンツは間違っている可能性があります。">
            <a:extLst>
              <a:ext uri="{FF2B5EF4-FFF2-40B4-BE49-F238E27FC236}">
                <a16:creationId xmlns:a16="http://schemas.microsoft.com/office/drawing/2014/main" id="{477B06CA-196D-8310-B21B-38C11CC473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2981" y="4180144"/>
            <a:ext cx="2124104" cy="1593078"/>
          </a:xfrm>
          <a:prstGeom prst="rect">
            <a:avLst/>
          </a:prstGeom>
        </p:spPr>
      </p:pic>
      <p:pic>
        <p:nvPicPr>
          <p:cNvPr id="1035" name="図 1034" descr="煙を上げている暖炉&#10;&#10;AI によって生成されたコンテンツは間違っている可能性があります。">
            <a:extLst>
              <a:ext uri="{FF2B5EF4-FFF2-40B4-BE49-F238E27FC236}">
                <a16:creationId xmlns:a16="http://schemas.microsoft.com/office/drawing/2014/main" id="{43440877-8C98-6DF8-9854-9DAB76ED7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5994" y="1649339"/>
            <a:ext cx="1714814" cy="1286110"/>
          </a:xfrm>
          <a:prstGeom prst="rect">
            <a:avLst/>
          </a:prstGeom>
        </p:spPr>
      </p:pic>
      <p:pic>
        <p:nvPicPr>
          <p:cNvPr id="1036" name="図 1035" descr="火が燃えている&#10;&#10;AI によって生成されたコンテンツは間違っている可能性があります。">
            <a:extLst>
              <a:ext uri="{FF2B5EF4-FFF2-40B4-BE49-F238E27FC236}">
                <a16:creationId xmlns:a16="http://schemas.microsoft.com/office/drawing/2014/main" id="{1673D702-E99A-2A3F-B190-0C22FB9B6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5993" y="2997445"/>
            <a:ext cx="1714815" cy="1286111"/>
          </a:xfrm>
          <a:prstGeom prst="rect">
            <a:avLst/>
          </a:prstGeom>
        </p:spPr>
      </p:pic>
      <p:pic>
        <p:nvPicPr>
          <p:cNvPr id="1038" name="図 1037" descr="座る, 部屋, コンピュータ, テーブル が含まれている画像&#10;&#10;AI によって生成されたコンテンツは間違っている可能性があります。">
            <a:extLst>
              <a:ext uri="{FF2B5EF4-FFF2-40B4-BE49-F238E27FC236}">
                <a16:creationId xmlns:a16="http://schemas.microsoft.com/office/drawing/2014/main" id="{F6336AF0-2CE6-CB15-480F-E3F3FAAE33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17936" y="5134734"/>
            <a:ext cx="2124103" cy="1593078"/>
          </a:xfrm>
          <a:prstGeom prst="rect">
            <a:avLst/>
          </a:prstGeom>
        </p:spPr>
      </p:pic>
      <p:sp>
        <p:nvSpPr>
          <p:cNvPr id="1043" name="四角形: 角を丸くする 1042">
            <a:extLst>
              <a:ext uri="{FF2B5EF4-FFF2-40B4-BE49-F238E27FC236}">
                <a16:creationId xmlns:a16="http://schemas.microsoft.com/office/drawing/2014/main" id="{E74DF664-98E3-1AE2-1152-F30313C87420}"/>
              </a:ext>
            </a:extLst>
          </p:cNvPr>
          <p:cNvSpPr/>
          <p:nvPr/>
        </p:nvSpPr>
        <p:spPr>
          <a:xfrm>
            <a:off x="183729" y="932012"/>
            <a:ext cx="2200041" cy="637954"/>
          </a:xfrm>
          <a:prstGeom prst="roundRect">
            <a:avLst>
              <a:gd name="adj" fmla="val 6141"/>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4" name="四角形: 角を丸くする 1043">
            <a:extLst>
              <a:ext uri="{FF2B5EF4-FFF2-40B4-BE49-F238E27FC236}">
                <a16:creationId xmlns:a16="http://schemas.microsoft.com/office/drawing/2014/main" id="{BB1515CB-B285-D9D8-6022-134D0E1A42BC}"/>
              </a:ext>
            </a:extLst>
          </p:cNvPr>
          <p:cNvSpPr/>
          <p:nvPr/>
        </p:nvSpPr>
        <p:spPr>
          <a:xfrm>
            <a:off x="6577127" y="932012"/>
            <a:ext cx="2200041" cy="637954"/>
          </a:xfrm>
          <a:prstGeom prst="roundRect">
            <a:avLst>
              <a:gd name="adj" fmla="val 6141"/>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5" name="四角形: 角を丸くする 1044">
            <a:extLst>
              <a:ext uri="{FF2B5EF4-FFF2-40B4-BE49-F238E27FC236}">
                <a16:creationId xmlns:a16="http://schemas.microsoft.com/office/drawing/2014/main" id="{3E47F922-80CC-D59E-78BF-877514DD9795}"/>
              </a:ext>
            </a:extLst>
          </p:cNvPr>
          <p:cNvSpPr/>
          <p:nvPr/>
        </p:nvSpPr>
        <p:spPr>
          <a:xfrm>
            <a:off x="6577127" y="3601583"/>
            <a:ext cx="2200041" cy="637954"/>
          </a:xfrm>
          <a:prstGeom prst="roundRect">
            <a:avLst>
              <a:gd name="adj" fmla="val 6141"/>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6" name="四角形: 角を丸くする 1045">
            <a:extLst>
              <a:ext uri="{FF2B5EF4-FFF2-40B4-BE49-F238E27FC236}">
                <a16:creationId xmlns:a16="http://schemas.microsoft.com/office/drawing/2014/main" id="{EF96ED3F-C0D5-CC0C-4D3F-A3D0580C3E98}"/>
              </a:ext>
            </a:extLst>
          </p:cNvPr>
          <p:cNvSpPr/>
          <p:nvPr/>
        </p:nvSpPr>
        <p:spPr>
          <a:xfrm>
            <a:off x="9869249" y="932012"/>
            <a:ext cx="2200041" cy="637954"/>
          </a:xfrm>
          <a:prstGeom prst="roundRect">
            <a:avLst>
              <a:gd name="adj" fmla="val 6141"/>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7" name="四角形: 角を丸くする 1046">
            <a:extLst>
              <a:ext uri="{FF2B5EF4-FFF2-40B4-BE49-F238E27FC236}">
                <a16:creationId xmlns:a16="http://schemas.microsoft.com/office/drawing/2014/main" id="{730B7350-FEFE-BB0D-7531-AAAC07B7AB2A}"/>
              </a:ext>
            </a:extLst>
          </p:cNvPr>
          <p:cNvSpPr/>
          <p:nvPr/>
        </p:nvSpPr>
        <p:spPr>
          <a:xfrm>
            <a:off x="9869249" y="3321521"/>
            <a:ext cx="2200041" cy="637954"/>
          </a:xfrm>
          <a:prstGeom prst="roundRect">
            <a:avLst>
              <a:gd name="adj" fmla="val 6141"/>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7" name="テキスト ボックス 1056">
            <a:extLst>
              <a:ext uri="{FF2B5EF4-FFF2-40B4-BE49-F238E27FC236}">
                <a16:creationId xmlns:a16="http://schemas.microsoft.com/office/drawing/2014/main" id="{4FD47690-A4D9-E8E5-9958-601582857BB6}"/>
              </a:ext>
            </a:extLst>
          </p:cNvPr>
          <p:cNvSpPr txBox="1"/>
          <p:nvPr/>
        </p:nvSpPr>
        <p:spPr>
          <a:xfrm>
            <a:off x="145615" y="1982254"/>
            <a:ext cx="2648843" cy="1200329"/>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From crude steel</a:t>
            </a:r>
            <a:r>
              <a:rPr lang="ja-JP" altLang="en-US" sz="2400" dirty="0">
                <a:latin typeface="Arial" panose="020B0604020202020204" pitchFamily="34" charset="0"/>
                <a:cs typeface="Arial" panose="020B0604020202020204" pitchFamily="34" charset="0"/>
              </a:rPr>
              <a:t> </a:t>
            </a:r>
            <a:r>
              <a:rPr lang="en-US" altLang="ja-JP" sz="2400" dirty="0">
                <a:latin typeface="Arial" panose="020B0604020202020204" pitchFamily="34" charset="0"/>
                <a:cs typeface="Arial" panose="020B0604020202020204" pitchFamily="34" charset="0"/>
              </a:rPr>
              <a:t>(BF-BOF, EAF) to steel products.</a:t>
            </a:r>
            <a:endParaRPr lang="ja-JP" altLang="en-US" sz="2400" dirty="0">
              <a:latin typeface="Arial" panose="020B0604020202020204" pitchFamily="34" charset="0"/>
              <a:cs typeface="Arial" panose="020B0604020202020204" pitchFamily="34" charset="0"/>
            </a:endParaRPr>
          </a:p>
        </p:txBody>
      </p:sp>
      <p:sp>
        <p:nvSpPr>
          <p:cNvPr id="1058" name="吹き出し: 角を丸めた四角形 1057">
            <a:extLst>
              <a:ext uri="{FF2B5EF4-FFF2-40B4-BE49-F238E27FC236}">
                <a16:creationId xmlns:a16="http://schemas.microsoft.com/office/drawing/2014/main" id="{7A663D5A-631C-480D-BB02-8B3F05B782A2}"/>
              </a:ext>
            </a:extLst>
          </p:cNvPr>
          <p:cNvSpPr/>
          <p:nvPr/>
        </p:nvSpPr>
        <p:spPr>
          <a:xfrm>
            <a:off x="104885" y="1948630"/>
            <a:ext cx="2689573" cy="1256957"/>
          </a:xfrm>
          <a:prstGeom prst="wedgeRoundRectCallout">
            <a:avLst>
              <a:gd name="adj1" fmla="val -6601"/>
              <a:gd name="adj2" fmla="val -77919"/>
              <a:gd name="adj3" fmla="val 16667"/>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AA73802-9570-5937-332F-6332D15C05B9}"/>
              </a:ext>
            </a:extLst>
          </p:cNvPr>
          <p:cNvSpPr txBox="1"/>
          <p:nvPr/>
        </p:nvSpPr>
        <p:spPr>
          <a:xfrm>
            <a:off x="11648028" y="48983"/>
            <a:ext cx="585417"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10</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4268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6" name="直線矢印コネクタ 65">
            <a:extLst>
              <a:ext uri="{FF2B5EF4-FFF2-40B4-BE49-F238E27FC236}">
                <a16:creationId xmlns:a16="http://schemas.microsoft.com/office/drawing/2014/main" id="{D3935001-830A-0B93-82E0-BDE37E813EAD}"/>
              </a:ext>
            </a:extLst>
          </p:cNvPr>
          <p:cNvCxnSpPr>
            <a:cxnSpLocks/>
            <a:endCxn id="62" idx="1"/>
          </p:cNvCxnSpPr>
          <p:nvPr/>
        </p:nvCxnSpPr>
        <p:spPr>
          <a:xfrm>
            <a:off x="8946115" y="2939889"/>
            <a:ext cx="587557" cy="0"/>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2" name="テキスト ボックス 1">
            <a:extLst>
              <a:ext uri="{FF2B5EF4-FFF2-40B4-BE49-F238E27FC236}">
                <a16:creationId xmlns:a16="http://schemas.microsoft.com/office/drawing/2014/main" id="{1677E4FE-2DE7-350E-2EC2-7B60DF44A0F4}"/>
              </a:ext>
            </a:extLst>
          </p:cNvPr>
          <p:cNvSpPr txBox="1"/>
          <p:nvPr/>
        </p:nvSpPr>
        <p:spPr>
          <a:xfrm>
            <a:off x="-2" y="-13717"/>
            <a:ext cx="12069291"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2.Methodology: Disaggregation of the basic iron (row)</a:t>
            </a:r>
            <a:endParaRPr kumimoji="1" lang="ja-JP" altLang="en-US" sz="3200"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p:txBody>
      </p:sp>
      <p:pic>
        <p:nvPicPr>
          <p:cNvPr id="3" name="図 2" descr="背景パターン が含まれている画像&#10;&#10;AI によって生成されたコンテンツは間違っている可能性があります。">
            <a:extLst>
              <a:ext uri="{FF2B5EF4-FFF2-40B4-BE49-F238E27FC236}">
                <a16:creationId xmlns:a16="http://schemas.microsoft.com/office/drawing/2014/main" id="{2843E3A3-3BEC-8640-D51B-965D1544C296}"/>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44378" y="1939035"/>
            <a:ext cx="1060947" cy="707886"/>
          </a:xfrm>
          <a:prstGeom prst="rect">
            <a:avLst/>
          </a:prstGeom>
        </p:spPr>
      </p:pic>
      <p:pic>
        <p:nvPicPr>
          <p:cNvPr id="4" name="図 3" descr="背景パターン が含まれている画像&#10;&#10;AI によって生成されたコンテンツは間違っている可能性があります。">
            <a:extLst>
              <a:ext uri="{FF2B5EF4-FFF2-40B4-BE49-F238E27FC236}">
                <a16:creationId xmlns:a16="http://schemas.microsoft.com/office/drawing/2014/main" id="{4A181247-95B9-C64F-812F-B84F124113BE}"/>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52522" y="4016020"/>
            <a:ext cx="1060947" cy="707886"/>
          </a:xfrm>
          <a:prstGeom prst="rect">
            <a:avLst/>
          </a:prstGeom>
        </p:spPr>
      </p:pic>
      <p:pic>
        <p:nvPicPr>
          <p:cNvPr id="5" name="図 4" descr="背景パターン が含まれている画像&#10;&#10;AI によって生成されたコンテンツは間違っている可能性があります。">
            <a:extLst>
              <a:ext uri="{FF2B5EF4-FFF2-40B4-BE49-F238E27FC236}">
                <a16:creationId xmlns:a16="http://schemas.microsoft.com/office/drawing/2014/main" id="{61EFAFD7-C6AC-9E18-E03F-F9A0F34F2944}"/>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52522" y="2952491"/>
            <a:ext cx="1060947" cy="707886"/>
          </a:xfrm>
          <a:prstGeom prst="rect">
            <a:avLst/>
          </a:prstGeom>
        </p:spPr>
      </p:pic>
      <p:pic>
        <p:nvPicPr>
          <p:cNvPr id="6" name="図 5" descr="背景パターン が含まれている画像&#10;&#10;AI によって生成されたコンテンツは間違っている可能性があります。">
            <a:extLst>
              <a:ext uri="{FF2B5EF4-FFF2-40B4-BE49-F238E27FC236}">
                <a16:creationId xmlns:a16="http://schemas.microsoft.com/office/drawing/2014/main" id="{09ACC043-EA8A-40CE-0281-313848BE1546}"/>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281384" y="717530"/>
            <a:ext cx="1060947" cy="707886"/>
          </a:xfrm>
          <a:prstGeom prst="rect">
            <a:avLst/>
          </a:prstGeom>
        </p:spPr>
      </p:pic>
      <p:graphicFrame>
        <p:nvGraphicFramePr>
          <p:cNvPr id="7" name="表 6">
            <a:extLst>
              <a:ext uri="{FF2B5EF4-FFF2-40B4-BE49-F238E27FC236}">
                <a16:creationId xmlns:a16="http://schemas.microsoft.com/office/drawing/2014/main" id="{5100516F-CE5E-36E7-EE7B-E2F49DC7C214}"/>
              </a:ext>
            </a:extLst>
          </p:cNvPr>
          <p:cNvGraphicFramePr>
            <a:graphicFrameLocks noGrp="1"/>
          </p:cNvGraphicFramePr>
          <p:nvPr>
            <p:extLst>
              <p:ext uri="{D42A27DB-BD31-4B8C-83A1-F6EECF244321}">
                <p14:modId xmlns:p14="http://schemas.microsoft.com/office/powerpoint/2010/main" val="3920191780"/>
              </p:ext>
            </p:extLst>
          </p:nvPr>
        </p:nvGraphicFramePr>
        <p:xfrm>
          <a:off x="1296461" y="1800350"/>
          <a:ext cx="1031056" cy="3065505"/>
        </p:xfrm>
        <a:graphic>
          <a:graphicData uri="http://schemas.openxmlformats.org/drawingml/2006/table">
            <a:tbl>
              <a:tblPr firstRow="1" bandRow="1">
                <a:tableStyleId>{5C22544A-7EE6-4342-B048-85BDC9FD1C3A}</a:tableStyleId>
              </a:tblPr>
              <a:tblGrid>
                <a:gridCol w="1031056">
                  <a:extLst>
                    <a:ext uri="{9D8B030D-6E8A-4147-A177-3AD203B41FA5}">
                      <a16:colId xmlns:a16="http://schemas.microsoft.com/office/drawing/2014/main" val="3451877530"/>
                    </a:ext>
                  </a:extLst>
                </a:gridCol>
              </a:tblGrid>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82194190"/>
                  </a:ext>
                </a:extLst>
              </a:tr>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80722851"/>
                  </a:ext>
                </a:extLst>
              </a:tr>
            </a:tbl>
          </a:graphicData>
        </a:graphic>
      </p:graphicFrame>
      <p:sp>
        <p:nvSpPr>
          <p:cNvPr id="8" name="テキスト ボックス 7">
            <a:extLst>
              <a:ext uri="{FF2B5EF4-FFF2-40B4-BE49-F238E27FC236}">
                <a16:creationId xmlns:a16="http://schemas.microsoft.com/office/drawing/2014/main" id="{6CD34E64-3ECF-D399-F474-B64751377BDB}"/>
              </a:ext>
            </a:extLst>
          </p:cNvPr>
          <p:cNvSpPr txBox="1"/>
          <p:nvPr/>
        </p:nvSpPr>
        <p:spPr>
          <a:xfrm>
            <a:off x="1448597" y="1939035"/>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50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9" name="テキスト ボックス 8">
            <a:extLst>
              <a:ext uri="{FF2B5EF4-FFF2-40B4-BE49-F238E27FC236}">
                <a16:creationId xmlns:a16="http://schemas.microsoft.com/office/drawing/2014/main" id="{B8C5350C-CD2E-0DAE-EC07-A7EF62CF7CF8}"/>
              </a:ext>
            </a:extLst>
          </p:cNvPr>
          <p:cNvSpPr txBox="1"/>
          <p:nvPr/>
        </p:nvSpPr>
        <p:spPr>
          <a:xfrm>
            <a:off x="1317514" y="2962974"/>
            <a:ext cx="988949"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100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テキスト ボックス 9">
            <a:extLst>
              <a:ext uri="{FF2B5EF4-FFF2-40B4-BE49-F238E27FC236}">
                <a16:creationId xmlns:a16="http://schemas.microsoft.com/office/drawing/2014/main" id="{E0B39C51-9294-1583-31A2-C96EFAE5C3DF}"/>
              </a:ext>
            </a:extLst>
          </p:cNvPr>
          <p:cNvSpPr txBox="1"/>
          <p:nvPr/>
        </p:nvSpPr>
        <p:spPr>
          <a:xfrm>
            <a:off x="1448597" y="3978543"/>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80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E212690E-9F6B-6F1D-B486-62A5E4EF67D7}"/>
                  </a:ext>
                </a:extLst>
              </p:cNvPr>
              <p:cNvSpPr txBox="1"/>
              <p:nvPr/>
            </p:nvSpPr>
            <p:spPr>
              <a:xfrm>
                <a:off x="1674801" y="489185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11" name="テキスト ボックス 10">
                <a:extLst>
                  <a:ext uri="{FF2B5EF4-FFF2-40B4-BE49-F238E27FC236}">
                    <a16:creationId xmlns:a16="http://schemas.microsoft.com/office/drawing/2014/main" id="{E212690E-9F6B-6F1D-B486-62A5E4EF67D7}"/>
                  </a:ext>
                </a:extLst>
              </p:cNvPr>
              <p:cNvSpPr txBox="1">
                <a:spLocks noRot="1" noChangeAspect="1" noMove="1" noResize="1" noEditPoints="1" noAdjustHandles="1" noChangeArrowheads="1" noChangeShapeType="1" noTextEdit="1"/>
              </p:cNvSpPr>
              <p:nvPr/>
            </p:nvSpPr>
            <p:spPr>
              <a:xfrm>
                <a:off x="1674801" y="4891855"/>
                <a:ext cx="274114" cy="553998"/>
              </a:xfrm>
              <a:prstGeom prst="rect">
                <a:avLst/>
              </a:prstGeom>
              <a:blipFill>
                <a:blip r:embed="rId4"/>
                <a:stretch>
                  <a:fillRect/>
                </a:stretch>
              </a:blipFill>
            </p:spPr>
            <p:txBody>
              <a:bodyPr/>
              <a:lstStyle/>
              <a:p>
                <a:r>
                  <a:rPr lang="ja-JP" altLang="en-US">
                    <a:noFill/>
                  </a:rPr>
                  <a:t> </a:t>
                </a:r>
              </a:p>
            </p:txBody>
          </p:sp>
        </mc:Fallback>
      </mc:AlternateContent>
      <p:sp>
        <p:nvSpPr>
          <p:cNvPr id="12" name="テキスト ボックス 11">
            <a:extLst>
              <a:ext uri="{FF2B5EF4-FFF2-40B4-BE49-F238E27FC236}">
                <a16:creationId xmlns:a16="http://schemas.microsoft.com/office/drawing/2014/main" id="{2AC0F1F8-C296-4AA3-0FC9-87CF9183FDED}"/>
              </a:ext>
            </a:extLst>
          </p:cNvPr>
          <p:cNvSpPr txBox="1"/>
          <p:nvPr/>
        </p:nvSpPr>
        <p:spPr>
          <a:xfrm>
            <a:off x="1043057" y="840640"/>
            <a:ext cx="1537600"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Basic iron</a:t>
            </a:r>
            <a:endParaRPr kumimoji="1" lang="ja-JP" altLang="en-US" sz="2400" dirty="0">
              <a:latin typeface="Arial" panose="020B0604020202020204" pitchFamily="34" charset="0"/>
              <a:cs typeface="Arial" panose="020B0604020202020204" pitchFamily="34" charset="0"/>
            </a:endParaRPr>
          </a:p>
        </p:txBody>
      </p:sp>
      <p:sp>
        <p:nvSpPr>
          <p:cNvPr id="13" name="テキスト ボックス 12">
            <a:extLst>
              <a:ext uri="{FF2B5EF4-FFF2-40B4-BE49-F238E27FC236}">
                <a16:creationId xmlns:a16="http://schemas.microsoft.com/office/drawing/2014/main" id="{92E07819-804D-33FC-FDB1-F9C65B2FFD98}"/>
              </a:ext>
            </a:extLst>
          </p:cNvPr>
          <p:cNvSpPr txBox="1"/>
          <p:nvPr/>
        </p:nvSpPr>
        <p:spPr>
          <a:xfrm>
            <a:off x="118991" y="2998807"/>
            <a:ext cx="1111722" cy="707886"/>
          </a:xfrm>
          <a:prstGeom prst="rect">
            <a:avLst/>
          </a:prstGeom>
          <a:noFill/>
        </p:spPr>
        <p:txBody>
          <a:bodyPr wrap="square" rtlCol="0">
            <a:spAutoFit/>
          </a:bodyPr>
          <a:lstStyle/>
          <a:p>
            <a:pPr algn="ctr">
              <a:lnSpc>
                <a:spcPts val="2400"/>
              </a:lnSpc>
            </a:pPr>
            <a:r>
              <a:rPr kumimoji="1" lang="en-US" altLang="ja-JP" sz="2400" dirty="0">
                <a:latin typeface="Arial" panose="020B0604020202020204" pitchFamily="34" charset="0"/>
                <a:cs typeface="Arial" panose="020B0604020202020204" pitchFamily="34" charset="0"/>
              </a:rPr>
              <a:t>Basic iron</a:t>
            </a:r>
            <a:endParaRPr kumimoji="1" lang="ja-JP" altLang="en-US" sz="2400" dirty="0">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7BC47E90-F757-2FF1-D172-B917B617A155}"/>
              </a:ext>
            </a:extLst>
          </p:cNvPr>
          <p:cNvSpPr txBox="1"/>
          <p:nvPr/>
        </p:nvSpPr>
        <p:spPr>
          <a:xfrm>
            <a:off x="55343" y="2071205"/>
            <a:ext cx="1245854"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Iron ore</a:t>
            </a:r>
            <a:endParaRPr kumimoji="1" lang="ja-JP" altLang="en-US" sz="2400" dirty="0">
              <a:latin typeface="Arial" panose="020B0604020202020204" pitchFamily="34" charset="0"/>
              <a:cs typeface="Arial" panose="020B0604020202020204" pitchFamily="34" charset="0"/>
            </a:endParaRPr>
          </a:p>
        </p:txBody>
      </p:sp>
      <p:sp>
        <p:nvSpPr>
          <p:cNvPr id="15" name="テキスト ボックス 14">
            <a:extLst>
              <a:ext uri="{FF2B5EF4-FFF2-40B4-BE49-F238E27FC236}">
                <a16:creationId xmlns:a16="http://schemas.microsoft.com/office/drawing/2014/main" id="{F85F6D6B-2143-2970-7A42-FE23ED48268C}"/>
              </a:ext>
            </a:extLst>
          </p:cNvPr>
          <p:cNvSpPr txBox="1"/>
          <p:nvPr/>
        </p:nvSpPr>
        <p:spPr>
          <a:xfrm>
            <a:off x="226062" y="4142526"/>
            <a:ext cx="904415"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Coke</a:t>
            </a:r>
            <a:endParaRPr kumimoji="1" lang="ja-JP" altLang="en-US"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72866543-0E37-EF1B-BCE4-C796C34AD473}"/>
                  </a:ext>
                </a:extLst>
              </p:cNvPr>
              <p:cNvSpPr txBox="1"/>
              <p:nvPr/>
            </p:nvSpPr>
            <p:spPr>
              <a:xfrm>
                <a:off x="1674801" y="1211672"/>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16" name="テキスト ボックス 15">
                <a:extLst>
                  <a:ext uri="{FF2B5EF4-FFF2-40B4-BE49-F238E27FC236}">
                    <a16:creationId xmlns:a16="http://schemas.microsoft.com/office/drawing/2014/main" id="{72866543-0E37-EF1B-BCE4-C796C34AD473}"/>
                  </a:ext>
                </a:extLst>
              </p:cNvPr>
              <p:cNvSpPr txBox="1">
                <a:spLocks noRot="1" noChangeAspect="1" noMove="1" noResize="1" noEditPoints="1" noAdjustHandles="1" noChangeArrowheads="1" noChangeShapeType="1" noTextEdit="1"/>
              </p:cNvSpPr>
              <p:nvPr/>
            </p:nvSpPr>
            <p:spPr>
              <a:xfrm>
                <a:off x="1674801" y="1211672"/>
                <a:ext cx="274114" cy="553998"/>
              </a:xfrm>
              <a:prstGeom prst="rect">
                <a:avLst/>
              </a:prstGeom>
              <a:blipFill>
                <a:blip r:embed="rId5"/>
                <a:stretch>
                  <a:fillRect/>
                </a:stretch>
              </a:blipFill>
            </p:spPr>
            <p:txBody>
              <a:bodyPr/>
              <a:lstStyle/>
              <a:p>
                <a:r>
                  <a:rPr lang="ja-JP" altLang="en-US">
                    <a:noFill/>
                  </a:rPr>
                  <a:t> </a:t>
                </a:r>
              </a:p>
            </p:txBody>
          </p:sp>
        </mc:Fallback>
      </mc:AlternateContent>
      <p:pic>
        <p:nvPicPr>
          <p:cNvPr id="17" name="図 16" descr="背景パターン が含まれている画像&#10;&#10;AI によって生成されたコンテンツは間違っている可能性があります。">
            <a:extLst>
              <a:ext uri="{FF2B5EF4-FFF2-40B4-BE49-F238E27FC236}">
                <a16:creationId xmlns:a16="http://schemas.microsoft.com/office/drawing/2014/main" id="{B282F7AC-ED93-1FF0-DB07-DAB9E2961F06}"/>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4704628" y="717530"/>
            <a:ext cx="1060947" cy="707886"/>
          </a:xfrm>
          <a:prstGeom prst="rect">
            <a:avLst/>
          </a:prstGeom>
        </p:spPr>
      </p:pic>
      <p:pic>
        <p:nvPicPr>
          <p:cNvPr id="18" name="図 17" descr="背景パターン が含まれている画像&#10;&#10;AI によって生成されたコンテンツは間違っている可能性があります。">
            <a:extLst>
              <a:ext uri="{FF2B5EF4-FFF2-40B4-BE49-F238E27FC236}">
                <a16:creationId xmlns:a16="http://schemas.microsoft.com/office/drawing/2014/main" id="{28F5EB9C-16FE-2E6D-E8CB-592428F53956}"/>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501675" y="4030395"/>
            <a:ext cx="1060947" cy="707886"/>
          </a:xfrm>
          <a:prstGeom prst="rect">
            <a:avLst/>
          </a:prstGeom>
        </p:spPr>
      </p:pic>
      <p:pic>
        <p:nvPicPr>
          <p:cNvPr id="19" name="図 18" descr="背景パターン が含まれている画像&#10;&#10;AI によって生成されたコンテンツは間違っている可能性があります。">
            <a:extLst>
              <a:ext uri="{FF2B5EF4-FFF2-40B4-BE49-F238E27FC236}">
                <a16:creationId xmlns:a16="http://schemas.microsoft.com/office/drawing/2014/main" id="{49F86730-6176-A8C1-7939-FF42EDD6307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501675" y="2957808"/>
            <a:ext cx="1060947" cy="707886"/>
          </a:xfrm>
          <a:prstGeom prst="rect">
            <a:avLst/>
          </a:prstGeom>
        </p:spPr>
      </p:pic>
      <p:graphicFrame>
        <p:nvGraphicFramePr>
          <p:cNvPr id="20" name="表 19">
            <a:extLst>
              <a:ext uri="{FF2B5EF4-FFF2-40B4-BE49-F238E27FC236}">
                <a16:creationId xmlns:a16="http://schemas.microsoft.com/office/drawing/2014/main" id="{E70615BE-D372-9FC7-0465-D805C365FF98}"/>
              </a:ext>
            </a:extLst>
          </p:cNvPr>
          <p:cNvGraphicFramePr>
            <a:graphicFrameLocks noGrp="1"/>
          </p:cNvGraphicFramePr>
          <p:nvPr>
            <p:extLst>
              <p:ext uri="{D42A27DB-BD31-4B8C-83A1-F6EECF244321}">
                <p14:modId xmlns:p14="http://schemas.microsoft.com/office/powerpoint/2010/main" val="1559150240"/>
              </p:ext>
            </p:extLst>
          </p:nvPr>
        </p:nvGraphicFramePr>
        <p:xfrm>
          <a:off x="4700835" y="1818108"/>
          <a:ext cx="1031056" cy="4087340"/>
        </p:xfrm>
        <a:graphic>
          <a:graphicData uri="http://schemas.openxmlformats.org/drawingml/2006/table">
            <a:tbl>
              <a:tblPr firstRow="1" bandRow="1">
                <a:tableStyleId>{5C22544A-7EE6-4342-B048-85BDC9FD1C3A}</a:tableStyleId>
              </a:tblPr>
              <a:tblGrid>
                <a:gridCol w="1031056">
                  <a:extLst>
                    <a:ext uri="{9D8B030D-6E8A-4147-A177-3AD203B41FA5}">
                      <a16:colId xmlns:a16="http://schemas.microsoft.com/office/drawing/2014/main" val="3451877530"/>
                    </a:ext>
                  </a:extLst>
                </a:gridCol>
              </a:tblGrid>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582194190"/>
                  </a:ext>
                </a:extLst>
              </a:tr>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380722851"/>
                  </a:ext>
                </a:extLst>
              </a:tr>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09387851"/>
                  </a:ext>
                </a:extLst>
              </a:tr>
            </a:tbl>
          </a:graphicData>
        </a:graphic>
      </p:graphicFrame>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DA6633AD-D742-BAC3-2CD7-11B6011B53AA}"/>
                  </a:ext>
                </a:extLst>
              </p:cNvPr>
              <p:cNvSpPr txBox="1"/>
              <p:nvPr/>
            </p:nvSpPr>
            <p:spPr>
              <a:xfrm>
                <a:off x="5086537" y="5894744"/>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23" name="テキスト ボックス 22">
                <a:extLst>
                  <a:ext uri="{FF2B5EF4-FFF2-40B4-BE49-F238E27FC236}">
                    <a16:creationId xmlns:a16="http://schemas.microsoft.com/office/drawing/2014/main" id="{DA6633AD-D742-BAC3-2CD7-11B6011B53AA}"/>
                  </a:ext>
                </a:extLst>
              </p:cNvPr>
              <p:cNvSpPr txBox="1">
                <a:spLocks noRot="1" noChangeAspect="1" noMove="1" noResize="1" noEditPoints="1" noAdjustHandles="1" noChangeArrowheads="1" noChangeShapeType="1" noTextEdit="1"/>
              </p:cNvSpPr>
              <p:nvPr/>
            </p:nvSpPr>
            <p:spPr>
              <a:xfrm>
                <a:off x="5086537" y="5894744"/>
                <a:ext cx="274114" cy="553998"/>
              </a:xfrm>
              <a:prstGeom prst="rect">
                <a:avLst/>
              </a:prstGeom>
              <a:blipFill>
                <a:blip r:embed="rId6"/>
                <a:stretch>
                  <a:fillRect/>
                </a:stretch>
              </a:blipFill>
            </p:spPr>
            <p:txBody>
              <a:bodyPr/>
              <a:lstStyle/>
              <a:p>
                <a:r>
                  <a:rPr lang="ja-JP" altLang="en-US">
                    <a:noFill/>
                  </a:rPr>
                  <a:t> </a:t>
                </a:r>
              </a:p>
            </p:txBody>
          </p:sp>
        </mc:Fallback>
      </mc:AlternateContent>
      <p:sp>
        <p:nvSpPr>
          <p:cNvPr id="24" name="テキスト ボックス 23">
            <a:extLst>
              <a:ext uri="{FF2B5EF4-FFF2-40B4-BE49-F238E27FC236}">
                <a16:creationId xmlns:a16="http://schemas.microsoft.com/office/drawing/2014/main" id="{D7F02849-E61D-CE70-7D69-D556144AE431}"/>
              </a:ext>
            </a:extLst>
          </p:cNvPr>
          <p:cNvSpPr txBox="1"/>
          <p:nvPr/>
        </p:nvSpPr>
        <p:spPr>
          <a:xfrm>
            <a:off x="3494812" y="2998807"/>
            <a:ext cx="1111722" cy="707886"/>
          </a:xfrm>
          <a:prstGeom prst="rect">
            <a:avLst/>
          </a:prstGeom>
          <a:noFill/>
        </p:spPr>
        <p:txBody>
          <a:bodyPr wrap="square" rtlCol="0">
            <a:spAutoFit/>
          </a:bodyPr>
          <a:lstStyle/>
          <a:p>
            <a:pPr algn="ctr">
              <a:lnSpc>
                <a:spcPts val="2400"/>
              </a:lnSpc>
            </a:pPr>
            <a:r>
              <a:rPr kumimoji="1" lang="en-US" altLang="ja-JP" sz="2400" dirty="0">
                <a:latin typeface="Arial" panose="020B0604020202020204" pitchFamily="34" charset="0"/>
                <a:cs typeface="Arial" panose="020B0604020202020204" pitchFamily="34" charset="0"/>
              </a:rPr>
              <a:t>Crude steel</a:t>
            </a:r>
            <a:endParaRPr kumimoji="1" lang="ja-JP" altLang="en-US" sz="2400" dirty="0">
              <a:latin typeface="Arial" panose="020B0604020202020204" pitchFamily="34" charset="0"/>
              <a:cs typeface="Arial" panose="020B0604020202020204" pitchFamily="34" charset="0"/>
            </a:endParaRPr>
          </a:p>
        </p:txBody>
      </p:sp>
      <p:sp>
        <p:nvSpPr>
          <p:cNvPr id="25" name="テキスト ボックス 24">
            <a:extLst>
              <a:ext uri="{FF2B5EF4-FFF2-40B4-BE49-F238E27FC236}">
                <a16:creationId xmlns:a16="http://schemas.microsoft.com/office/drawing/2014/main" id="{F4F05981-FE08-7E40-3220-64F211B6C998}"/>
              </a:ext>
            </a:extLst>
          </p:cNvPr>
          <p:cNvSpPr txBox="1"/>
          <p:nvPr/>
        </p:nvSpPr>
        <p:spPr>
          <a:xfrm>
            <a:off x="3349425" y="4071394"/>
            <a:ext cx="1397550" cy="707886"/>
          </a:xfrm>
          <a:prstGeom prst="rect">
            <a:avLst/>
          </a:prstGeom>
          <a:noFill/>
        </p:spPr>
        <p:txBody>
          <a:bodyPr wrap="square" rtlCol="0">
            <a:spAutoFit/>
          </a:bodyPr>
          <a:lstStyle/>
          <a:p>
            <a:pPr algn="ctr">
              <a:lnSpc>
                <a:spcPts val="2400"/>
              </a:lnSpc>
            </a:pPr>
            <a:r>
              <a:rPr kumimoji="1" lang="en-US" altLang="ja-JP" sz="2400" dirty="0">
                <a:latin typeface="Arial" panose="020B0604020202020204" pitchFamily="34" charset="0"/>
                <a:cs typeface="Arial" panose="020B0604020202020204" pitchFamily="34" charset="0"/>
              </a:rPr>
              <a:t>Steel products</a:t>
            </a:r>
            <a:endParaRPr kumimoji="1" lang="ja-JP" altLang="en-US"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8B069FE3-0E9B-20E0-5B11-32BD8C28DE74}"/>
                  </a:ext>
                </a:extLst>
              </p:cNvPr>
              <p:cNvSpPr txBox="1"/>
              <p:nvPr/>
            </p:nvSpPr>
            <p:spPr>
              <a:xfrm>
                <a:off x="5086537" y="1255066"/>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26" name="テキスト ボックス 25">
                <a:extLst>
                  <a:ext uri="{FF2B5EF4-FFF2-40B4-BE49-F238E27FC236}">
                    <a16:creationId xmlns:a16="http://schemas.microsoft.com/office/drawing/2014/main" id="{8B069FE3-0E9B-20E0-5B11-32BD8C28DE74}"/>
                  </a:ext>
                </a:extLst>
              </p:cNvPr>
              <p:cNvSpPr txBox="1">
                <a:spLocks noRot="1" noChangeAspect="1" noMove="1" noResize="1" noEditPoints="1" noAdjustHandles="1" noChangeArrowheads="1" noChangeShapeType="1" noTextEdit="1"/>
              </p:cNvSpPr>
              <p:nvPr/>
            </p:nvSpPr>
            <p:spPr>
              <a:xfrm>
                <a:off x="5086537" y="1255066"/>
                <a:ext cx="274114" cy="553998"/>
              </a:xfrm>
              <a:prstGeom prst="rect">
                <a:avLst/>
              </a:prstGeom>
              <a:blipFill>
                <a:blip r:embed="rId7"/>
                <a:stretch>
                  <a:fillRect/>
                </a:stretch>
              </a:blipFill>
            </p:spPr>
            <p:txBody>
              <a:bodyPr/>
              <a:lstStyle/>
              <a:p>
                <a:r>
                  <a:rPr lang="ja-JP" altLang="en-US">
                    <a:noFill/>
                  </a:rPr>
                  <a:t> </a:t>
                </a:r>
              </a:p>
            </p:txBody>
          </p:sp>
        </mc:Fallback>
      </mc:AlternateContent>
      <p:sp>
        <p:nvSpPr>
          <p:cNvPr id="27" name="テキスト ボックス 26">
            <a:extLst>
              <a:ext uri="{FF2B5EF4-FFF2-40B4-BE49-F238E27FC236}">
                <a16:creationId xmlns:a16="http://schemas.microsoft.com/office/drawing/2014/main" id="{1FCBEC2B-3FEE-1441-3E94-4A16963FE79D}"/>
              </a:ext>
            </a:extLst>
          </p:cNvPr>
          <p:cNvSpPr txBox="1"/>
          <p:nvPr/>
        </p:nvSpPr>
        <p:spPr>
          <a:xfrm>
            <a:off x="4849087" y="2977102"/>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67</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8" name="テキスト ボックス 27">
            <a:extLst>
              <a:ext uri="{FF2B5EF4-FFF2-40B4-BE49-F238E27FC236}">
                <a16:creationId xmlns:a16="http://schemas.microsoft.com/office/drawing/2014/main" id="{92835292-70F2-DC30-073C-41698BDB7F99}"/>
              </a:ext>
            </a:extLst>
          </p:cNvPr>
          <p:cNvSpPr txBox="1"/>
          <p:nvPr/>
        </p:nvSpPr>
        <p:spPr>
          <a:xfrm>
            <a:off x="4849087" y="4016020"/>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33</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29" name="直線矢印コネクタ 28">
            <a:extLst>
              <a:ext uri="{FF2B5EF4-FFF2-40B4-BE49-F238E27FC236}">
                <a16:creationId xmlns:a16="http://schemas.microsoft.com/office/drawing/2014/main" id="{0F81D2F9-B0AC-EDD9-AE0B-0D26168B4E2E}"/>
              </a:ext>
            </a:extLst>
          </p:cNvPr>
          <p:cNvCxnSpPr>
            <a:cxnSpLocks/>
          </p:cNvCxnSpPr>
          <p:nvPr/>
        </p:nvCxnSpPr>
        <p:spPr>
          <a:xfrm flipV="1">
            <a:off x="2319438" y="3350554"/>
            <a:ext cx="1128028" cy="4392"/>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30" name="コネクタ: カギ線 29">
            <a:extLst>
              <a:ext uri="{FF2B5EF4-FFF2-40B4-BE49-F238E27FC236}">
                <a16:creationId xmlns:a16="http://schemas.microsoft.com/office/drawing/2014/main" id="{60FD00D9-DCCB-96A4-2EE0-8B6D75601B4E}"/>
              </a:ext>
            </a:extLst>
          </p:cNvPr>
          <p:cNvCxnSpPr>
            <a:cxnSpLocks/>
          </p:cNvCxnSpPr>
          <p:nvPr/>
        </p:nvCxnSpPr>
        <p:spPr>
          <a:xfrm rot="16200000" flipH="1">
            <a:off x="2626569" y="3552968"/>
            <a:ext cx="1024588" cy="628540"/>
          </a:xfrm>
          <a:prstGeom prst="bentConnector2">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31" name="表 30">
            <a:extLst>
              <a:ext uri="{FF2B5EF4-FFF2-40B4-BE49-F238E27FC236}">
                <a16:creationId xmlns:a16="http://schemas.microsoft.com/office/drawing/2014/main" id="{643DA0A4-1439-64E4-3582-7702AB834F27}"/>
              </a:ext>
            </a:extLst>
          </p:cNvPr>
          <p:cNvGraphicFramePr>
            <a:graphicFrameLocks noGrp="1"/>
          </p:cNvGraphicFramePr>
          <p:nvPr>
            <p:extLst>
              <p:ext uri="{D42A27DB-BD31-4B8C-83A1-F6EECF244321}">
                <p14:modId xmlns:p14="http://schemas.microsoft.com/office/powerpoint/2010/main" val="2087994418"/>
              </p:ext>
            </p:extLst>
          </p:nvPr>
        </p:nvGraphicFramePr>
        <p:xfrm>
          <a:off x="7820636" y="1806867"/>
          <a:ext cx="1150400" cy="4560445"/>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912089">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912089">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6C6AD"/>
                    </a:solidFill>
                  </a:tcPr>
                </a:tc>
                <a:extLst>
                  <a:ext uri="{0D108BD9-81ED-4DB2-BD59-A6C34878D82A}">
                    <a16:rowId xmlns:a16="http://schemas.microsoft.com/office/drawing/2014/main" val="2582194190"/>
                  </a:ext>
                </a:extLst>
              </a:tr>
              <a:tr h="912089">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extLst>
                  <a:ext uri="{0D108BD9-81ED-4DB2-BD59-A6C34878D82A}">
                    <a16:rowId xmlns:a16="http://schemas.microsoft.com/office/drawing/2014/main" val="1380722851"/>
                  </a:ext>
                </a:extLst>
              </a:tr>
              <a:tr h="912089">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912089">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4C3062F7-FF90-A9D0-FB2A-616BD19BF617}"/>
                  </a:ext>
                </a:extLst>
              </p:cNvPr>
              <p:cNvSpPr txBox="1"/>
              <p:nvPr/>
            </p:nvSpPr>
            <p:spPr>
              <a:xfrm>
                <a:off x="8395836" y="6338173"/>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32" name="テキスト ボックス 31">
                <a:extLst>
                  <a:ext uri="{FF2B5EF4-FFF2-40B4-BE49-F238E27FC236}">
                    <a16:creationId xmlns:a16="http://schemas.microsoft.com/office/drawing/2014/main" id="{4C3062F7-FF90-A9D0-FB2A-616BD19BF617}"/>
                  </a:ext>
                </a:extLst>
              </p:cNvPr>
              <p:cNvSpPr txBox="1">
                <a:spLocks noRot="1" noChangeAspect="1" noMove="1" noResize="1" noEditPoints="1" noAdjustHandles="1" noChangeArrowheads="1" noChangeShapeType="1" noTextEdit="1"/>
              </p:cNvSpPr>
              <p:nvPr/>
            </p:nvSpPr>
            <p:spPr>
              <a:xfrm>
                <a:off x="8395836" y="6338173"/>
                <a:ext cx="274114" cy="553998"/>
              </a:xfrm>
              <a:prstGeom prst="rect">
                <a:avLst/>
              </a:prstGeom>
              <a:blipFill>
                <a:blip r:embed="rId8"/>
                <a:stretch>
                  <a:fillRect/>
                </a:stretch>
              </a:blipFill>
            </p:spPr>
            <p:txBody>
              <a:bodyPr/>
              <a:lstStyle/>
              <a:p>
                <a:r>
                  <a:rPr lang="ja-JP" altLang="en-US">
                    <a:noFill/>
                  </a:rPr>
                  <a:t> </a:t>
                </a:r>
              </a:p>
            </p:txBody>
          </p:sp>
        </mc:Fallback>
      </mc:AlternateContent>
      <p:sp>
        <p:nvSpPr>
          <p:cNvPr id="34" name="テキスト ボックス 33">
            <a:extLst>
              <a:ext uri="{FF2B5EF4-FFF2-40B4-BE49-F238E27FC236}">
                <a16:creationId xmlns:a16="http://schemas.microsoft.com/office/drawing/2014/main" id="{A2B37246-200A-1223-BDCC-E7708F25B909}"/>
              </a:ext>
            </a:extLst>
          </p:cNvPr>
          <p:cNvSpPr txBox="1"/>
          <p:nvPr/>
        </p:nvSpPr>
        <p:spPr>
          <a:xfrm>
            <a:off x="8022641" y="2770877"/>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60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5" name="テキスト ボックス 34">
            <a:extLst>
              <a:ext uri="{FF2B5EF4-FFF2-40B4-BE49-F238E27FC236}">
                <a16:creationId xmlns:a16="http://schemas.microsoft.com/office/drawing/2014/main" id="{3AF8A7D3-3A73-0922-6032-2D5D7D52CC5B}"/>
              </a:ext>
            </a:extLst>
          </p:cNvPr>
          <p:cNvSpPr txBox="1"/>
          <p:nvPr/>
        </p:nvSpPr>
        <p:spPr>
          <a:xfrm>
            <a:off x="8022641" y="3735280"/>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7</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6" name="テキスト ボックス 35">
            <a:extLst>
              <a:ext uri="{FF2B5EF4-FFF2-40B4-BE49-F238E27FC236}">
                <a16:creationId xmlns:a16="http://schemas.microsoft.com/office/drawing/2014/main" id="{BBD8EE88-06AB-FC57-FF15-C57C0D2E4D02}"/>
              </a:ext>
            </a:extLst>
          </p:cNvPr>
          <p:cNvSpPr txBox="1"/>
          <p:nvPr/>
        </p:nvSpPr>
        <p:spPr>
          <a:xfrm>
            <a:off x="8022641" y="4625658"/>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33</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38" name="図 37" descr="背景パターン が含まれている画像&#10;&#10;AI によって生成されたコンテンツは間違っている可能性があります。">
            <a:extLst>
              <a:ext uri="{FF2B5EF4-FFF2-40B4-BE49-F238E27FC236}">
                <a16:creationId xmlns:a16="http://schemas.microsoft.com/office/drawing/2014/main" id="{8B424AF2-AF45-ED19-D897-4E924E2CC5D0}"/>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7885168" y="717530"/>
            <a:ext cx="1060947" cy="707886"/>
          </a:xfrm>
          <a:prstGeom prst="rect">
            <a:avLst/>
          </a:prstGeom>
        </p:spPr>
      </p:pic>
      <p:sp>
        <p:nvSpPr>
          <p:cNvPr id="39" name="テキスト ボックス 38">
            <a:extLst>
              <a:ext uri="{FF2B5EF4-FFF2-40B4-BE49-F238E27FC236}">
                <a16:creationId xmlns:a16="http://schemas.microsoft.com/office/drawing/2014/main" id="{88A22DB6-4184-A161-62DB-F6502A3A7F88}"/>
              </a:ext>
            </a:extLst>
          </p:cNvPr>
          <p:cNvSpPr txBox="1"/>
          <p:nvPr/>
        </p:nvSpPr>
        <p:spPr>
          <a:xfrm>
            <a:off x="7624088" y="856699"/>
            <a:ext cx="1537600"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Basic iron</a:t>
            </a:r>
            <a:endParaRPr kumimoji="1" lang="ja-JP" altLang="en-US"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0" name="テキスト ボックス 39">
                <a:extLst>
                  <a:ext uri="{FF2B5EF4-FFF2-40B4-BE49-F238E27FC236}">
                    <a16:creationId xmlns:a16="http://schemas.microsoft.com/office/drawing/2014/main" id="{CCB221E0-1438-9B02-D52B-376D9511802E}"/>
                  </a:ext>
                </a:extLst>
              </p:cNvPr>
              <p:cNvSpPr txBox="1"/>
              <p:nvPr/>
            </p:nvSpPr>
            <p:spPr>
              <a:xfrm>
                <a:off x="8267077" y="1255066"/>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40" name="テキスト ボックス 39">
                <a:extLst>
                  <a:ext uri="{FF2B5EF4-FFF2-40B4-BE49-F238E27FC236}">
                    <a16:creationId xmlns:a16="http://schemas.microsoft.com/office/drawing/2014/main" id="{CCB221E0-1438-9B02-D52B-376D9511802E}"/>
                  </a:ext>
                </a:extLst>
              </p:cNvPr>
              <p:cNvSpPr txBox="1">
                <a:spLocks noRot="1" noChangeAspect="1" noMove="1" noResize="1" noEditPoints="1" noAdjustHandles="1" noChangeArrowheads="1" noChangeShapeType="1" noTextEdit="1"/>
              </p:cNvSpPr>
              <p:nvPr/>
            </p:nvSpPr>
            <p:spPr>
              <a:xfrm>
                <a:off x="8267077" y="1255066"/>
                <a:ext cx="274114" cy="553998"/>
              </a:xfrm>
              <a:prstGeom prst="rect">
                <a:avLst/>
              </a:prstGeom>
              <a:blipFill>
                <a:blip r:embed="rId9"/>
                <a:stretch>
                  <a:fillRect/>
                </a:stretch>
              </a:blipFill>
            </p:spPr>
            <p:txBody>
              <a:bodyPr/>
              <a:lstStyle/>
              <a:p>
                <a:r>
                  <a:rPr lang="ja-JP" altLang="en-US">
                    <a:noFill/>
                  </a:rPr>
                  <a:t> </a:t>
                </a:r>
              </a:p>
            </p:txBody>
          </p:sp>
        </mc:Fallback>
      </mc:AlternateContent>
      <p:pic>
        <p:nvPicPr>
          <p:cNvPr id="41" name="図 40" descr="背景パターン が含まれている画像&#10;&#10;AI によって生成されたコンテンツは間違っている可能性があります。">
            <a:extLst>
              <a:ext uri="{FF2B5EF4-FFF2-40B4-BE49-F238E27FC236}">
                <a16:creationId xmlns:a16="http://schemas.microsoft.com/office/drawing/2014/main" id="{106CF088-C447-F34D-0FDF-AA6E2F146575}"/>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6688416" y="3735667"/>
            <a:ext cx="1060947" cy="707886"/>
          </a:xfrm>
          <a:prstGeom prst="rect">
            <a:avLst/>
          </a:prstGeom>
        </p:spPr>
      </p:pic>
      <p:pic>
        <p:nvPicPr>
          <p:cNvPr id="42" name="図 41" descr="背景パターン が含まれている画像&#10;&#10;AI によって生成されたコンテンツは間違っている可能性があります。">
            <a:extLst>
              <a:ext uri="{FF2B5EF4-FFF2-40B4-BE49-F238E27FC236}">
                <a16:creationId xmlns:a16="http://schemas.microsoft.com/office/drawing/2014/main" id="{D035D8CC-7975-7E22-7189-52D588E374A1}"/>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6695279" y="2834257"/>
            <a:ext cx="1060947" cy="707886"/>
          </a:xfrm>
          <a:prstGeom prst="rect">
            <a:avLst/>
          </a:prstGeom>
        </p:spPr>
      </p:pic>
      <p:sp>
        <p:nvSpPr>
          <p:cNvPr id="43" name="テキスト ボックス 42">
            <a:extLst>
              <a:ext uri="{FF2B5EF4-FFF2-40B4-BE49-F238E27FC236}">
                <a16:creationId xmlns:a16="http://schemas.microsoft.com/office/drawing/2014/main" id="{F2156344-67A3-BFA4-10A4-A404D699FD29}"/>
              </a:ext>
            </a:extLst>
          </p:cNvPr>
          <p:cNvSpPr txBox="1"/>
          <p:nvPr/>
        </p:nvSpPr>
        <p:spPr>
          <a:xfrm>
            <a:off x="6558739" y="3028890"/>
            <a:ext cx="1334026" cy="400110"/>
          </a:xfrm>
          <a:prstGeom prst="rect">
            <a:avLst/>
          </a:prstGeom>
          <a:noFill/>
        </p:spPr>
        <p:txBody>
          <a:bodyPr wrap="square" rtlCol="0">
            <a:spAutoFit/>
          </a:bodyPr>
          <a:lstStyle/>
          <a:p>
            <a:pPr algn="just">
              <a:lnSpc>
                <a:spcPts val="2400"/>
              </a:lnSpc>
            </a:pPr>
            <a:r>
              <a:rPr kumimoji="1" lang="en-US" altLang="ja-JP" sz="2400" dirty="0">
                <a:latin typeface="Arial" panose="020B0604020202020204" pitchFamily="34" charset="0"/>
                <a:cs typeface="Arial" panose="020B0604020202020204" pitchFamily="34" charset="0"/>
              </a:rPr>
              <a:t>BF-BOF</a:t>
            </a:r>
            <a:endParaRPr kumimoji="1" lang="ja-JP" altLang="en-US" sz="2400" dirty="0">
              <a:latin typeface="Arial" panose="020B0604020202020204" pitchFamily="34" charset="0"/>
              <a:cs typeface="Arial" panose="020B0604020202020204" pitchFamily="34" charset="0"/>
            </a:endParaRPr>
          </a:p>
        </p:txBody>
      </p:sp>
      <p:sp>
        <p:nvSpPr>
          <p:cNvPr id="44" name="テキスト ボックス 43">
            <a:extLst>
              <a:ext uri="{FF2B5EF4-FFF2-40B4-BE49-F238E27FC236}">
                <a16:creationId xmlns:a16="http://schemas.microsoft.com/office/drawing/2014/main" id="{52D58017-BB40-6F2E-0D88-D02FCCC1AA80}"/>
              </a:ext>
            </a:extLst>
          </p:cNvPr>
          <p:cNvSpPr txBox="1"/>
          <p:nvPr/>
        </p:nvSpPr>
        <p:spPr>
          <a:xfrm>
            <a:off x="6818095" y="3916059"/>
            <a:ext cx="815314" cy="400110"/>
          </a:xfrm>
          <a:prstGeom prst="rect">
            <a:avLst/>
          </a:prstGeom>
          <a:noFill/>
        </p:spPr>
        <p:txBody>
          <a:bodyPr wrap="square" rtlCol="0">
            <a:spAutoFit/>
          </a:bodyPr>
          <a:lstStyle/>
          <a:p>
            <a:pPr algn="just">
              <a:lnSpc>
                <a:spcPts val="2400"/>
              </a:lnSpc>
            </a:pPr>
            <a:r>
              <a:rPr kumimoji="1" lang="en-US" altLang="ja-JP" sz="2400" dirty="0">
                <a:latin typeface="Arial" panose="020B0604020202020204" pitchFamily="34" charset="0"/>
                <a:cs typeface="Arial" panose="020B0604020202020204" pitchFamily="34" charset="0"/>
              </a:rPr>
              <a:t>EAF</a:t>
            </a:r>
            <a:endParaRPr kumimoji="1" lang="ja-JP" altLang="en-US" sz="2400" dirty="0">
              <a:latin typeface="Arial" panose="020B0604020202020204" pitchFamily="34" charset="0"/>
              <a:cs typeface="Arial" panose="020B0604020202020204" pitchFamily="34" charset="0"/>
            </a:endParaRPr>
          </a:p>
        </p:txBody>
      </p:sp>
      <p:cxnSp>
        <p:nvCxnSpPr>
          <p:cNvPr id="45" name="直線矢印コネクタ 44">
            <a:extLst>
              <a:ext uri="{FF2B5EF4-FFF2-40B4-BE49-F238E27FC236}">
                <a16:creationId xmlns:a16="http://schemas.microsoft.com/office/drawing/2014/main" id="{3D6533A1-EC32-8776-203F-0DDE3DFE80B4}"/>
              </a:ext>
            </a:extLst>
          </p:cNvPr>
          <p:cNvCxnSpPr>
            <a:cxnSpLocks/>
          </p:cNvCxnSpPr>
          <p:nvPr/>
        </p:nvCxnSpPr>
        <p:spPr>
          <a:xfrm>
            <a:off x="5731891" y="3203743"/>
            <a:ext cx="920264" cy="0"/>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46" name="コネクタ: カギ線 45">
            <a:extLst>
              <a:ext uri="{FF2B5EF4-FFF2-40B4-BE49-F238E27FC236}">
                <a16:creationId xmlns:a16="http://schemas.microsoft.com/office/drawing/2014/main" id="{DD09DFC0-90D7-70EB-AE7B-65C7DA3D1ECC}"/>
              </a:ext>
            </a:extLst>
          </p:cNvPr>
          <p:cNvCxnSpPr>
            <a:cxnSpLocks/>
            <a:endCxn id="41" idx="1"/>
          </p:cNvCxnSpPr>
          <p:nvPr/>
        </p:nvCxnSpPr>
        <p:spPr>
          <a:xfrm rot="16200000" flipH="1">
            <a:off x="5975415" y="3376608"/>
            <a:ext cx="885865" cy="540137"/>
          </a:xfrm>
          <a:prstGeom prst="bentConnector2">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8" name="テキスト ボックス 47">
            <a:extLst>
              <a:ext uri="{FF2B5EF4-FFF2-40B4-BE49-F238E27FC236}">
                <a16:creationId xmlns:a16="http://schemas.microsoft.com/office/drawing/2014/main" id="{32AF03C0-D162-4E45-4E0A-6F5F68F3C346}"/>
              </a:ext>
            </a:extLst>
          </p:cNvPr>
          <p:cNvSpPr txBox="1"/>
          <p:nvPr/>
        </p:nvSpPr>
        <p:spPr>
          <a:xfrm>
            <a:off x="4444686" y="856699"/>
            <a:ext cx="1537600"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Basic iron</a:t>
            </a:r>
            <a:endParaRPr kumimoji="1" lang="ja-JP" altLang="en-US" sz="2400" dirty="0">
              <a:latin typeface="Arial" panose="020B0604020202020204" pitchFamily="34" charset="0"/>
              <a:cs typeface="Arial" panose="020B0604020202020204" pitchFamily="34" charset="0"/>
            </a:endParaRPr>
          </a:p>
        </p:txBody>
      </p:sp>
      <p:pic>
        <p:nvPicPr>
          <p:cNvPr id="49" name="図 48" descr="背景パターン が含まれている画像&#10;&#10;AI によって生成されたコンテンツは間違っている可能性があります。">
            <a:extLst>
              <a:ext uri="{FF2B5EF4-FFF2-40B4-BE49-F238E27FC236}">
                <a16:creationId xmlns:a16="http://schemas.microsoft.com/office/drawing/2014/main" id="{182A41B9-39B3-BC7C-28B0-9CA40C5433A8}"/>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9607458" y="3392053"/>
            <a:ext cx="1060947" cy="707886"/>
          </a:xfrm>
          <a:prstGeom prst="rect">
            <a:avLst/>
          </a:prstGeom>
        </p:spPr>
      </p:pic>
      <p:pic>
        <p:nvPicPr>
          <p:cNvPr id="50" name="図 49" descr="背景パターン が含まれている画像&#10;&#10;AI によって生成されたコンテンツは間違っている可能性があります。">
            <a:extLst>
              <a:ext uri="{FF2B5EF4-FFF2-40B4-BE49-F238E27FC236}">
                <a16:creationId xmlns:a16="http://schemas.microsoft.com/office/drawing/2014/main" id="{283FF05C-F516-593F-8A0B-A63EEEA650F1}"/>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9609852" y="2569931"/>
            <a:ext cx="1060947" cy="707886"/>
          </a:xfrm>
          <a:prstGeom prst="rect">
            <a:avLst/>
          </a:prstGeom>
        </p:spPr>
      </p:pic>
      <p:graphicFrame>
        <p:nvGraphicFramePr>
          <p:cNvPr id="51" name="表 50">
            <a:extLst>
              <a:ext uri="{FF2B5EF4-FFF2-40B4-BE49-F238E27FC236}">
                <a16:creationId xmlns:a16="http://schemas.microsoft.com/office/drawing/2014/main" id="{D87E1C85-4E0A-ED44-A4E4-0032D601A33D}"/>
              </a:ext>
            </a:extLst>
          </p:cNvPr>
          <p:cNvGraphicFramePr>
            <a:graphicFrameLocks noGrp="1"/>
          </p:cNvGraphicFramePr>
          <p:nvPr>
            <p:extLst>
              <p:ext uri="{D42A27DB-BD31-4B8C-83A1-F6EECF244321}">
                <p14:modId xmlns:p14="http://schemas.microsoft.com/office/powerpoint/2010/main" val="2569185632"/>
              </p:ext>
            </p:extLst>
          </p:nvPr>
        </p:nvGraphicFramePr>
        <p:xfrm>
          <a:off x="10789037" y="1806867"/>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mc:AlternateContent xmlns:mc="http://schemas.openxmlformats.org/markup-compatibility/2006" xmlns:a14="http://schemas.microsoft.com/office/drawing/2010/main">
        <mc:Choice Requires="a14">
          <p:sp>
            <p:nvSpPr>
              <p:cNvPr id="52" name="テキスト ボックス 51">
                <a:extLst>
                  <a:ext uri="{FF2B5EF4-FFF2-40B4-BE49-F238E27FC236}">
                    <a16:creationId xmlns:a16="http://schemas.microsoft.com/office/drawing/2014/main" id="{BA463678-2FC6-8941-3751-B406655FFC4D}"/>
                  </a:ext>
                </a:extLst>
              </p:cNvPr>
              <p:cNvSpPr txBox="1"/>
              <p:nvPr/>
            </p:nvSpPr>
            <p:spPr>
              <a:xfrm>
                <a:off x="11243098" y="6338173"/>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52" name="テキスト ボックス 51">
                <a:extLst>
                  <a:ext uri="{FF2B5EF4-FFF2-40B4-BE49-F238E27FC236}">
                    <a16:creationId xmlns:a16="http://schemas.microsoft.com/office/drawing/2014/main" id="{BA463678-2FC6-8941-3751-B406655FFC4D}"/>
                  </a:ext>
                </a:extLst>
              </p:cNvPr>
              <p:cNvSpPr txBox="1">
                <a:spLocks noRot="1" noChangeAspect="1" noMove="1" noResize="1" noEditPoints="1" noAdjustHandles="1" noChangeArrowheads="1" noChangeShapeType="1" noTextEdit="1"/>
              </p:cNvSpPr>
              <p:nvPr/>
            </p:nvSpPr>
            <p:spPr>
              <a:xfrm>
                <a:off x="11243098" y="6338173"/>
                <a:ext cx="274114" cy="553998"/>
              </a:xfrm>
              <a:prstGeom prst="rect">
                <a:avLst/>
              </a:prstGeom>
              <a:blipFill>
                <a:blip r:embed="rId10"/>
                <a:stretch>
                  <a:fillRect/>
                </a:stretch>
              </a:blipFill>
            </p:spPr>
            <p:txBody>
              <a:bodyPr/>
              <a:lstStyle/>
              <a:p>
                <a:r>
                  <a:rPr lang="ja-JP" altLang="en-US">
                    <a:noFill/>
                  </a:rPr>
                  <a:t> </a:t>
                </a:r>
              </a:p>
            </p:txBody>
          </p:sp>
        </mc:Fallback>
      </mc:AlternateContent>
      <p:sp>
        <p:nvSpPr>
          <p:cNvPr id="54" name="テキスト ボックス 53">
            <a:extLst>
              <a:ext uri="{FF2B5EF4-FFF2-40B4-BE49-F238E27FC236}">
                <a16:creationId xmlns:a16="http://schemas.microsoft.com/office/drawing/2014/main" id="{3EF786FE-4A58-6F8F-59B8-875C41B3C05C}"/>
              </a:ext>
            </a:extLst>
          </p:cNvPr>
          <p:cNvSpPr txBox="1"/>
          <p:nvPr/>
        </p:nvSpPr>
        <p:spPr>
          <a:xfrm>
            <a:off x="10998662" y="4118166"/>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7</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5" name="テキスト ボックス 54">
            <a:extLst>
              <a:ext uri="{FF2B5EF4-FFF2-40B4-BE49-F238E27FC236}">
                <a16:creationId xmlns:a16="http://schemas.microsoft.com/office/drawing/2014/main" id="{A11FA19D-D6E7-325C-7002-BB138AFB5A48}"/>
              </a:ext>
            </a:extLst>
          </p:cNvPr>
          <p:cNvSpPr txBox="1"/>
          <p:nvPr/>
        </p:nvSpPr>
        <p:spPr>
          <a:xfrm>
            <a:off x="10998662" y="4872398"/>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33</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7" name="テキスト ボックス 56">
            <a:extLst>
              <a:ext uri="{FF2B5EF4-FFF2-40B4-BE49-F238E27FC236}">
                <a16:creationId xmlns:a16="http://schemas.microsoft.com/office/drawing/2014/main" id="{F938C42E-E17D-6EAF-AC16-C7190DE35C87}"/>
              </a:ext>
            </a:extLst>
          </p:cNvPr>
          <p:cNvSpPr txBox="1"/>
          <p:nvPr/>
        </p:nvSpPr>
        <p:spPr>
          <a:xfrm>
            <a:off x="10998662" y="2594916"/>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24</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58" name="テキスト ボックス 57">
            <a:extLst>
              <a:ext uri="{FF2B5EF4-FFF2-40B4-BE49-F238E27FC236}">
                <a16:creationId xmlns:a16="http://schemas.microsoft.com/office/drawing/2014/main" id="{8A07730F-BF29-C005-B6D7-98284A6E7CE0}"/>
              </a:ext>
            </a:extLst>
          </p:cNvPr>
          <p:cNvSpPr txBox="1"/>
          <p:nvPr/>
        </p:nvSpPr>
        <p:spPr>
          <a:xfrm>
            <a:off x="10998662" y="3365538"/>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36</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pic>
        <p:nvPicPr>
          <p:cNvPr id="59" name="図 58" descr="背景パターン が含まれている画像&#10;&#10;AI によって生成されたコンテンツは間違っている可能性があります。">
            <a:extLst>
              <a:ext uri="{FF2B5EF4-FFF2-40B4-BE49-F238E27FC236}">
                <a16:creationId xmlns:a16="http://schemas.microsoft.com/office/drawing/2014/main" id="{8509DC50-943D-C0AC-D862-1F9E9E2D507C}"/>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861189" y="717530"/>
            <a:ext cx="1060947" cy="707886"/>
          </a:xfrm>
          <a:prstGeom prst="rect">
            <a:avLst/>
          </a:prstGeom>
        </p:spPr>
      </p:pic>
      <p:sp>
        <p:nvSpPr>
          <p:cNvPr id="60" name="テキスト ボックス 59">
            <a:extLst>
              <a:ext uri="{FF2B5EF4-FFF2-40B4-BE49-F238E27FC236}">
                <a16:creationId xmlns:a16="http://schemas.microsoft.com/office/drawing/2014/main" id="{76FFE3A8-7158-14AF-EC3C-09EDB2FE41C3}"/>
              </a:ext>
            </a:extLst>
          </p:cNvPr>
          <p:cNvSpPr txBox="1"/>
          <p:nvPr/>
        </p:nvSpPr>
        <p:spPr>
          <a:xfrm>
            <a:off x="10600109" y="856699"/>
            <a:ext cx="1537600"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Basic iron</a:t>
            </a:r>
            <a:endParaRPr kumimoji="1" lang="ja-JP" altLang="en-US"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1" name="テキスト ボックス 60">
                <a:extLst>
                  <a:ext uri="{FF2B5EF4-FFF2-40B4-BE49-F238E27FC236}">
                    <a16:creationId xmlns:a16="http://schemas.microsoft.com/office/drawing/2014/main" id="{2EF41917-522A-0F38-22B8-FE6EA18F1643}"/>
                  </a:ext>
                </a:extLst>
              </p:cNvPr>
              <p:cNvSpPr txBox="1"/>
              <p:nvPr/>
            </p:nvSpPr>
            <p:spPr>
              <a:xfrm>
                <a:off x="11243098" y="1255066"/>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61" name="テキスト ボックス 60">
                <a:extLst>
                  <a:ext uri="{FF2B5EF4-FFF2-40B4-BE49-F238E27FC236}">
                    <a16:creationId xmlns:a16="http://schemas.microsoft.com/office/drawing/2014/main" id="{2EF41917-522A-0F38-22B8-FE6EA18F1643}"/>
                  </a:ext>
                </a:extLst>
              </p:cNvPr>
              <p:cNvSpPr txBox="1">
                <a:spLocks noRot="1" noChangeAspect="1" noMove="1" noResize="1" noEditPoints="1" noAdjustHandles="1" noChangeArrowheads="1" noChangeShapeType="1" noTextEdit="1"/>
              </p:cNvSpPr>
              <p:nvPr/>
            </p:nvSpPr>
            <p:spPr>
              <a:xfrm>
                <a:off x="11243098" y="1255066"/>
                <a:ext cx="274114" cy="553998"/>
              </a:xfrm>
              <a:prstGeom prst="rect">
                <a:avLst/>
              </a:prstGeom>
              <a:blipFill>
                <a:blip r:embed="rId11"/>
                <a:stretch>
                  <a:fillRect/>
                </a:stretch>
              </a:blipFill>
            </p:spPr>
            <p:txBody>
              <a:bodyPr/>
              <a:lstStyle/>
              <a:p>
                <a:r>
                  <a:rPr lang="ja-JP" altLang="en-US">
                    <a:noFill/>
                  </a:rPr>
                  <a:t> </a:t>
                </a:r>
              </a:p>
            </p:txBody>
          </p:sp>
        </mc:Fallback>
      </mc:AlternateContent>
      <p:sp>
        <p:nvSpPr>
          <p:cNvPr id="62" name="テキスト ボックス 61">
            <a:extLst>
              <a:ext uri="{FF2B5EF4-FFF2-40B4-BE49-F238E27FC236}">
                <a16:creationId xmlns:a16="http://schemas.microsoft.com/office/drawing/2014/main" id="{E0E40F76-4954-7B22-CC12-AD91B04A10C4}"/>
              </a:ext>
            </a:extLst>
          </p:cNvPr>
          <p:cNvSpPr txBox="1"/>
          <p:nvPr/>
        </p:nvSpPr>
        <p:spPr>
          <a:xfrm>
            <a:off x="9533672" y="2739834"/>
            <a:ext cx="1334026" cy="400110"/>
          </a:xfrm>
          <a:prstGeom prst="rect">
            <a:avLst/>
          </a:prstGeom>
          <a:noFill/>
        </p:spPr>
        <p:txBody>
          <a:bodyPr wrap="square" rtlCol="0">
            <a:spAutoFit/>
          </a:bodyPr>
          <a:lstStyle/>
          <a:p>
            <a:pPr algn="just">
              <a:lnSpc>
                <a:spcPts val="2400"/>
              </a:lnSpc>
            </a:pPr>
            <a:r>
              <a:rPr lang="en-US" altLang="ja-JP" sz="2400" dirty="0">
                <a:latin typeface="Arial" panose="020B0604020202020204" pitchFamily="34" charset="0"/>
                <a:cs typeface="Arial" panose="020B0604020202020204" pitchFamily="34" charset="0"/>
              </a:rPr>
              <a:t>Pig iron</a:t>
            </a:r>
            <a:endParaRPr kumimoji="1" lang="ja-JP" altLang="en-US" sz="2400" dirty="0">
              <a:latin typeface="Arial" panose="020B0604020202020204" pitchFamily="34" charset="0"/>
              <a:cs typeface="Arial" panose="020B0604020202020204" pitchFamily="34" charset="0"/>
            </a:endParaRPr>
          </a:p>
        </p:txBody>
      </p:sp>
      <p:sp>
        <p:nvSpPr>
          <p:cNvPr id="63" name="テキスト ボックス 62">
            <a:extLst>
              <a:ext uri="{FF2B5EF4-FFF2-40B4-BE49-F238E27FC236}">
                <a16:creationId xmlns:a16="http://schemas.microsoft.com/office/drawing/2014/main" id="{F52A9100-ADED-FE14-DC59-20AFD4B6E817}"/>
              </a:ext>
            </a:extLst>
          </p:cNvPr>
          <p:cNvSpPr txBox="1"/>
          <p:nvPr/>
        </p:nvSpPr>
        <p:spPr>
          <a:xfrm>
            <a:off x="9319089" y="3545049"/>
            <a:ext cx="1548609" cy="400110"/>
          </a:xfrm>
          <a:prstGeom prst="rect">
            <a:avLst/>
          </a:prstGeom>
          <a:noFill/>
        </p:spPr>
        <p:txBody>
          <a:bodyPr wrap="square" rtlCol="0">
            <a:spAutoFit/>
          </a:bodyPr>
          <a:lstStyle/>
          <a:p>
            <a:pPr algn="just">
              <a:lnSpc>
                <a:spcPts val="2400"/>
              </a:lnSpc>
            </a:pPr>
            <a:r>
              <a:rPr kumimoji="1" lang="en-US" altLang="ja-JP" sz="2400" dirty="0">
                <a:latin typeface="Arial" panose="020B0604020202020204" pitchFamily="34" charset="0"/>
                <a:cs typeface="Arial" panose="020B0604020202020204" pitchFamily="34" charset="0"/>
              </a:rPr>
              <a:t>Converter</a:t>
            </a:r>
            <a:endParaRPr kumimoji="1" lang="ja-JP" altLang="en-US" sz="2400" dirty="0">
              <a:latin typeface="Arial" panose="020B0604020202020204" pitchFamily="34" charset="0"/>
              <a:cs typeface="Arial" panose="020B0604020202020204" pitchFamily="34" charset="0"/>
            </a:endParaRPr>
          </a:p>
        </p:txBody>
      </p:sp>
      <p:cxnSp>
        <p:nvCxnSpPr>
          <p:cNvPr id="67" name="コネクタ: カギ線 66">
            <a:extLst>
              <a:ext uri="{FF2B5EF4-FFF2-40B4-BE49-F238E27FC236}">
                <a16:creationId xmlns:a16="http://schemas.microsoft.com/office/drawing/2014/main" id="{7C856528-FFA7-FDF5-DB55-C80F05736480}"/>
              </a:ext>
            </a:extLst>
          </p:cNvPr>
          <p:cNvCxnSpPr>
            <a:cxnSpLocks/>
            <a:endCxn id="63" idx="1"/>
          </p:cNvCxnSpPr>
          <p:nvPr/>
        </p:nvCxnSpPr>
        <p:spPr>
          <a:xfrm rot="16200000" flipH="1">
            <a:off x="8797392" y="3223407"/>
            <a:ext cx="810192" cy="233202"/>
          </a:xfrm>
          <a:prstGeom prst="bentConnector2">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テキスト ボックス 20">
            <a:extLst>
              <a:ext uri="{FF2B5EF4-FFF2-40B4-BE49-F238E27FC236}">
                <a16:creationId xmlns:a16="http://schemas.microsoft.com/office/drawing/2014/main" id="{01BAA284-08AA-3068-8374-70E523AFA513}"/>
              </a:ext>
            </a:extLst>
          </p:cNvPr>
          <p:cNvSpPr txBox="1"/>
          <p:nvPr/>
        </p:nvSpPr>
        <p:spPr>
          <a:xfrm>
            <a:off x="11648028" y="48983"/>
            <a:ext cx="558743"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11</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3037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6" name="直線矢印コネクタ 65">
            <a:extLst>
              <a:ext uri="{FF2B5EF4-FFF2-40B4-BE49-F238E27FC236}">
                <a16:creationId xmlns:a16="http://schemas.microsoft.com/office/drawing/2014/main" id="{D3935001-830A-0B93-82E0-BDE37E813EAD}"/>
              </a:ext>
            </a:extLst>
          </p:cNvPr>
          <p:cNvCxnSpPr>
            <a:cxnSpLocks/>
            <a:endCxn id="62" idx="1"/>
          </p:cNvCxnSpPr>
          <p:nvPr/>
        </p:nvCxnSpPr>
        <p:spPr>
          <a:xfrm>
            <a:off x="8946115" y="2939889"/>
            <a:ext cx="587557" cy="0"/>
          </a:xfrm>
          <a:prstGeom prst="straightConnector1">
            <a:avLst/>
          </a:prstGeom>
          <a:ln w="28575">
            <a:solidFill>
              <a:schemeClr val="bg1">
                <a:lumMod val="95000"/>
              </a:schemeClr>
            </a:solidFill>
            <a:tailEnd type="triangle"/>
          </a:ln>
        </p:spPr>
        <p:style>
          <a:lnRef idx="2">
            <a:schemeClr val="dk1"/>
          </a:lnRef>
          <a:fillRef idx="0">
            <a:schemeClr val="dk1"/>
          </a:fillRef>
          <a:effectRef idx="1">
            <a:schemeClr val="dk1"/>
          </a:effectRef>
          <a:fontRef idx="minor">
            <a:schemeClr val="tx1"/>
          </a:fontRef>
        </p:style>
      </p:cxnSp>
      <p:sp>
        <p:nvSpPr>
          <p:cNvPr id="2" name="テキスト ボックス 1">
            <a:extLst>
              <a:ext uri="{FF2B5EF4-FFF2-40B4-BE49-F238E27FC236}">
                <a16:creationId xmlns:a16="http://schemas.microsoft.com/office/drawing/2014/main" id="{1677E4FE-2DE7-350E-2EC2-7B60DF44A0F4}"/>
              </a:ext>
            </a:extLst>
          </p:cNvPr>
          <p:cNvSpPr txBox="1"/>
          <p:nvPr/>
        </p:nvSpPr>
        <p:spPr>
          <a:xfrm>
            <a:off x="-2" y="-13717"/>
            <a:ext cx="12069291"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2.Methodology: Disaggregation of the basic iron (row)</a:t>
            </a:r>
            <a:endParaRPr kumimoji="1" lang="ja-JP" altLang="en-US" sz="3200"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p:txBody>
      </p:sp>
      <p:pic>
        <p:nvPicPr>
          <p:cNvPr id="3" name="図 2" descr="背景パターン が含まれている画像&#10;&#10;AI によって生成されたコンテンツは間違っている可能性があります。">
            <a:extLst>
              <a:ext uri="{FF2B5EF4-FFF2-40B4-BE49-F238E27FC236}">
                <a16:creationId xmlns:a16="http://schemas.microsoft.com/office/drawing/2014/main" id="{2843E3A3-3BEC-8640-D51B-965D1544C296}"/>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44378" y="1939035"/>
            <a:ext cx="1060947" cy="707886"/>
          </a:xfrm>
          <a:prstGeom prst="rect">
            <a:avLst/>
          </a:prstGeom>
        </p:spPr>
      </p:pic>
      <p:pic>
        <p:nvPicPr>
          <p:cNvPr id="4" name="図 3" descr="背景パターン が含まれている画像&#10;&#10;AI によって生成されたコンテンツは間違っている可能性があります。">
            <a:extLst>
              <a:ext uri="{FF2B5EF4-FFF2-40B4-BE49-F238E27FC236}">
                <a16:creationId xmlns:a16="http://schemas.microsoft.com/office/drawing/2014/main" id="{4A181247-95B9-C64F-812F-B84F124113BE}"/>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52522" y="4016020"/>
            <a:ext cx="1060947" cy="707886"/>
          </a:xfrm>
          <a:prstGeom prst="rect">
            <a:avLst/>
          </a:prstGeom>
        </p:spPr>
      </p:pic>
      <p:pic>
        <p:nvPicPr>
          <p:cNvPr id="5" name="図 4" descr="背景パターン が含まれている画像&#10;&#10;AI によって生成されたコンテンツは間違っている可能性があります。">
            <a:extLst>
              <a:ext uri="{FF2B5EF4-FFF2-40B4-BE49-F238E27FC236}">
                <a16:creationId xmlns:a16="http://schemas.microsoft.com/office/drawing/2014/main" id="{61EFAFD7-C6AC-9E18-E03F-F9A0F34F2944}"/>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52522" y="2952491"/>
            <a:ext cx="1060947" cy="707886"/>
          </a:xfrm>
          <a:prstGeom prst="rect">
            <a:avLst/>
          </a:prstGeom>
        </p:spPr>
      </p:pic>
      <p:pic>
        <p:nvPicPr>
          <p:cNvPr id="6" name="図 5" descr="背景パターン が含まれている画像&#10;&#10;AI によって生成されたコンテンツは間違っている可能性があります。">
            <a:extLst>
              <a:ext uri="{FF2B5EF4-FFF2-40B4-BE49-F238E27FC236}">
                <a16:creationId xmlns:a16="http://schemas.microsoft.com/office/drawing/2014/main" id="{09ACC043-EA8A-40CE-0281-313848BE1546}"/>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281384" y="717530"/>
            <a:ext cx="1060947" cy="707886"/>
          </a:xfrm>
          <a:prstGeom prst="rect">
            <a:avLst/>
          </a:prstGeom>
        </p:spPr>
      </p:pic>
      <p:graphicFrame>
        <p:nvGraphicFramePr>
          <p:cNvPr id="7" name="表 6">
            <a:extLst>
              <a:ext uri="{FF2B5EF4-FFF2-40B4-BE49-F238E27FC236}">
                <a16:creationId xmlns:a16="http://schemas.microsoft.com/office/drawing/2014/main" id="{5100516F-CE5E-36E7-EE7B-E2F49DC7C214}"/>
              </a:ext>
            </a:extLst>
          </p:cNvPr>
          <p:cNvGraphicFramePr>
            <a:graphicFrameLocks noGrp="1"/>
          </p:cNvGraphicFramePr>
          <p:nvPr/>
        </p:nvGraphicFramePr>
        <p:xfrm>
          <a:off x="1296461" y="1800350"/>
          <a:ext cx="1031056" cy="3065505"/>
        </p:xfrm>
        <a:graphic>
          <a:graphicData uri="http://schemas.openxmlformats.org/drawingml/2006/table">
            <a:tbl>
              <a:tblPr firstRow="1" bandRow="1">
                <a:tableStyleId>{5C22544A-7EE6-4342-B048-85BDC9FD1C3A}</a:tableStyleId>
              </a:tblPr>
              <a:tblGrid>
                <a:gridCol w="1031056">
                  <a:extLst>
                    <a:ext uri="{9D8B030D-6E8A-4147-A177-3AD203B41FA5}">
                      <a16:colId xmlns:a16="http://schemas.microsoft.com/office/drawing/2014/main" val="3451877530"/>
                    </a:ext>
                  </a:extLst>
                </a:gridCol>
              </a:tblGrid>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82194190"/>
                  </a:ext>
                </a:extLst>
              </a:tr>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80722851"/>
                  </a:ext>
                </a:extLst>
              </a:tr>
            </a:tbl>
          </a:graphicData>
        </a:graphic>
      </p:graphicFrame>
      <p:sp>
        <p:nvSpPr>
          <p:cNvPr id="8" name="テキスト ボックス 7">
            <a:extLst>
              <a:ext uri="{FF2B5EF4-FFF2-40B4-BE49-F238E27FC236}">
                <a16:creationId xmlns:a16="http://schemas.microsoft.com/office/drawing/2014/main" id="{6CD34E64-3ECF-D399-F474-B64751377BDB}"/>
              </a:ext>
            </a:extLst>
          </p:cNvPr>
          <p:cNvSpPr txBox="1"/>
          <p:nvPr/>
        </p:nvSpPr>
        <p:spPr>
          <a:xfrm>
            <a:off x="1448597" y="1939035"/>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50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9" name="テキスト ボックス 8">
            <a:extLst>
              <a:ext uri="{FF2B5EF4-FFF2-40B4-BE49-F238E27FC236}">
                <a16:creationId xmlns:a16="http://schemas.microsoft.com/office/drawing/2014/main" id="{B8C5350C-CD2E-0DAE-EC07-A7EF62CF7CF8}"/>
              </a:ext>
            </a:extLst>
          </p:cNvPr>
          <p:cNvSpPr txBox="1"/>
          <p:nvPr/>
        </p:nvSpPr>
        <p:spPr>
          <a:xfrm>
            <a:off x="1317514" y="2962974"/>
            <a:ext cx="988949"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100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テキスト ボックス 9">
            <a:extLst>
              <a:ext uri="{FF2B5EF4-FFF2-40B4-BE49-F238E27FC236}">
                <a16:creationId xmlns:a16="http://schemas.microsoft.com/office/drawing/2014/main" id="{E0B39C51-9294-1583-31A2-C96EFAE5C3DF}"/>
              </a:ext>
            </a:extLst>
          </p:cNvPr>
          <p:cNvSpPr txBox="1"/>
          <p:nvPr/>
        </p:nvSpPr>
        <p:spPr>
          <a:xfrm>
            <a:off x="1448597" y="3978543"/>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80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E212690E-9F6B-6F1D-B486-62A5E4EF67D7}"/>
                  </a:ext>
                </a:extLst>
              </p:cNvPr>
              <p:cNvSpPr txBox="1"/>
              <p:nvPr/>
            </p:nvSpPr>
            <p:spPr>
              <a:xfrm>
                <a:off x="1674801" y="489185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11" name="テキスト ボックス 10">
                <a:extLst>
                  <a:ext uri="{FF2B5EF4-FFF2-40B4-BE49-F238E27FC236}">
                    <a16:creationId xmlns:a16="http://schemas.microsoft.com/office/drawing/2014/main" id="{E212690E-9F6B-6F1D-B486-62A5E4EF67D7}"/>
                  </a:ext>
                </a:extLst>
              </p:cNvPr>
              <p:cNvSpPr txBox="1">
                <a:spLocks noRot="1" noChangeAspect="1" noMove="1" noResize="1" noEditPoints="1" noAdjustHandles="1" noChangeArrowheads="1" noChangeShapeType="1" noTextEdit="1"/>
              </p:cNvSpPr>
              <p:nvPr/>
            </p:nvSpPr>
            <p:spPr>
              <a:xfrm>
                <a:off x="1674801" y="4891855"/>
                <a:ext cx="274114" cy="553998"/>
              </a:xfrm>
              <a:prstGeom prst="rect">
                <a:avLst/>
              </a:prstGeom>
              <a:blipFill>
                <a:blip r:embed="rId4"/>
                <a:stretch>
                  <a:fillRect/>
                </a:stretch>
              </a:blipFill>
            </p:spPr>
            <p:txBody>
              <a:bodyPr/>
              <a:lstStyle/>
              <a:p>
                <a:r>
                  <a:rPr lang="ja-JP" altLang="en-US">
                    <a:noFill/>
                  </a:rPr>
                  <a:t> </a:t>
                </a:r>
              </a:p>
            </p:txBody>
          </p:sp>
        </mc:Fallback>
      </mc:AlternateContent>
      <p:sp>
        <p:nvSpPr>
          <p:cNvPr id="12" name="テキスト ボックス 11">
            <a:extLst>
              <a:ext uri="{FF2B5EF4-FFF2-40B4-BE49-F238E27FC236}">
                <a16:creationId xmlns:a16="http://schemas.microsoft.com/office/drawing/2014/main" id="{2AC0F1F8-C296-4AA3-0FC9-87CF9183FDED}"/>
              </a:ext>
            </a:extLst>
          </p:cNvPr>
          <p:cNvSpPr txBox="1"/>
          <p:nvPr/>
        </p:nvSpPr>
        <p:spPr>
          <a:xfrm>
            <a:off x="1043057" y="840640"/>
            <a:ext cx="1537600" cy="461665"/>
          </a:xfrm>
          <a:prstGeom prst="rect">
            <a:avLst/>
          </a:prstGeom>
          <a:noFill/>
        </p:spPr>
        <p:txBody>
          <a:bodyPr wrap="square" rtlCol="0">
            <a:spAutoFit/>
          </a:bodyPr>
          <a:lstStyle/>
          <a:p>
            <a:r>
              <a:rPr kumimoji="1" lang="en-US" altLang="ja-JP" sz="2400" dirty="0">
                <a:latin typeface="Arial" panose="020B0604020202020204" pitchFamily="34" charset="0"/>
                <a:cs typeface="Arial" panose="020B0604020202020204" pitchFamily="34" charset="0"/>
              </a:rPr>
              <a:t>Basic iron</a:t>
            </a:r>
            <a:endParaRPr kumimoji="1" lang="ja-JP" altLang="en-US" sz="2400" dirty="0">
              <a:latin typeface="Arial" panose="020B0604020202020204" pitchFamily="34" charset="0"/>
              <a:cs typeface="Arial" panose="020B0604020202020204" pitchFamily="34" charset="0"/>
            </a:endParaRPr>
          </a:p>
        </p:txBody>
      </p:sp>
      <p:sp>
        <p:nvSpPr>
          <p:cNvPr id="13" name="テキスト ボックス 12">
            <a:extLst>
              <a:ext uri="{FF2B5EF4-FFF2-40B4-BE49-F238E27FC236}">
                <a16:creationId xmlns:a16="http://schemas.microsoft.com/office/drawing/2014/main" id="{92E07819-804D-33FC-FDB1-F9C65B2FFD98}"/>
              </a:ext>
            </a:extLst>
          </p:cNvPr>
          <p:cNvSpPr txBox="1"/>
          <p:nvPr/>
        </p:nvSpPr>
        <p:spPr>
          <a:xfrm>
            <a:off x="109684" y="2844560"/>
            <a:ext cx="1141209" cy="1015663"/>
          </a:xfrm>
          <a:prstGeom prst="rect">
            <a:avLst/>
          </a:prstGeom>
          <a:noFill/>
        </p:spPr>
        <p:txBody>
          <a:bodyPr wrap="square" rtlCol="0">
            <a:spAutoFit/>
          </a:bodyPr>
          <a:lstStyle/>
          <a:p>
            <a:pPr algn="ctr">
              <a:lnSpc>
                <a:spcPts val="2400"/>
              </a:lnSpc>
            </a:pPr>
            <a:r>
              <a:rPr kumimoji="1" lang="en-US" altLang="ja-JP" sz="2400" dirty="0">
                <a:latin typeface="Arial" panose="020B0604020202020204" pitchFamily="34" charset="0"/>
                <a:cs typeface="Arial" panose="020B0604020202020204" pitchFamily="34" charset="0"/>
              </a:rPr>
              <a:t>Basic iron (row)</a:t>
            </a:r>
            <a:endParaRPr kumimoji="1" lang="ja-JP" altLang="en-US" sz="2400" dirty="0">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7BC47E90-F757-2FF1-D172-B917B617A155}"/>
              </a:ext>
            </a:extLst>
          </p:cNvPr>
          <p:cNvSpPr txBox="1"/>
          <p:nvPr/>
        </p:nvSpPr>
        <p:spPr>
          <a:xfrm>
            <a:off x="55343" y="2071205"/>
            <a:ext cx="1245854"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Iron ore</a:t>
            </a:r>
            <a:endParaRPr kumimoji="1" lang="ja-JP" altLang="en-US" sz="2400" dirty="0">
              <a:latin typeface="Arial" panose="020B0604020202020204" pitchFamily="34" charset="0"/>
              <a:cs typeface="Arial" panose="020B0604020202020204" pitchFamily="34" charset="0"/>
            </a:endParaRPr>
          </a:p>
        </p:txBody>
      </p:sp>
      <p:sp>
        <p:nvSpPr>
          <p:cNvPr id="15" name="テキスト ボックス 14">
            <a:extLst>
              <a:ext uri="{FF2B5EF4-FFF2-40B4-BE49-F238E27FC236}">
                <a16:creationId xmlns:a16="http://schemas.microsoft.com/office/drawing/2014/main" id="{F85F6D6B-2143-2970-7A42-FE23ED48268C}"/>
              </a:ext>
            </a:extLst>
          </p:cNvPr>
          <p:cNvSpPr txBox="1"/>
          <p:nvPr/>
        </p:nvSpPr>
        <p:spPr>
          <a:xfrm>
            <a:off x="226062" y="4142526"/>
            <a:ext cx="904415"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Coke</a:t>
            </a:r>
            <a:endParaRPr kumimoji="1" lang="ja-JP" altLang="en-US"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72866543-0E37-EF1B-BCE4-C796C34AD473}"/>
                  </a:ext>
                </a:extLst>
              </p:cNvPr>
              <p:cNvSpPr txBox="1"/>
              <p:nvPr/>
            </p:nvSpPr>
            <p:spPr>
              <a:xfrm>
                <a:off x="1674801" y="1211672"/>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16" name="テキスト ボックス 15">
                <a:extLst>
                  <a:ext uri="{FF2B5EF4-FFF2-40B4-BE49-F238E27FC236}">
                    <a16:creationId xmlns:a16="http://schemas.microsoft.com/office/drawing/2014/main" id="{72866543-0E37-EF1B-BCE4-C796C34AD473}"/>
                  </a:ext>
                </a:extLst>
              </p:cNvPr>
              <p:cNvSpPr txBox="1">
                <a:spLocks noRot="1" noChangeAspect="1" noMove="1" noResize="1" noEditPoints="1" noAdjustHandles="1" noChangeArrowheads="1" noChangeShapeType="1" noTextEdit="1"/>
              </p:cNvSpPr>
              <p:nvPr/>
            </p:nvSpPr>
            <p:spPr>
              <a:xfrm>
                <a:off x="1674801" y="1211672"/>
                <a:ext cx="274114" cy="553998"/>
              </a:xfrm>
              <a:prstGeom prst="rect">
                <a:avLst/>
              </a:prstGeom>
              <a:blipFill>
                <a:blip r:embed="rId5"/>
                <a:stretch>
                  <a:fillRect/>
                </a:stretch>
              </a:blipFill>
            </p:spPr>
            <p:txBody>
              <a:bodyPr/>
              <a:lstStyle/>
              <a:p>
                <a:r>
                  <a:rPr lang="ja-JP" altLang="en-US">
                    <a:noFill/>
                  </a:rPr>
                  <a:t> </a:t>
                </a:r>
              </a:p>
            </p:txBody>
          </p:sp>
        </mc:Fallback>
      </mc:AlternateContent>
      <p:pic>
        <p:nvPicPr>
          <p:cNvPr id="17" name="図 16" descr="背景パターン が含まれている画像&#10;&#10;AI によって生成されたコンテンツは間違っている可能性があります。">
            <a:extLst>
              <a:ext uri="{FF2B5EF4-FFF2-40B4-BE49-F238E27FC236}">
                <a16:creationId xmlns:a16="http://schemas.microsoft.com/office/drawing/2014/main" id="{B282F7AC-ED93-1FF0-DB07-DAB9E2961F06}"/>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4704628" y="717530"/>
            <a:ext cx="1060947" cy="707886"/>
          </a:xfrm>
          <a:prstGeom prst="rect">
            <a:avLst/>
          </a:prstGeom>
        </p:spPr>
      </p:pic>
      <p:pic>
        <p:nvPicPr>
          <p:cNvPr id="18" name="図 17" descr="背景パターン が含まれている画像&#10;&#10;AI によって生成されたコンテンツは間違っている可能性があります。">
            <a:extLst>
              <a:ext uri="{FF2B5EF4-FFF2-40B4-BE49-F238E27FC236}">
                <a16:creationId xmlns:a16="http://schemas.microsoft.com/office/drawing/2014/main" id="{28F5EB9C-16FE-2E6D-E8CB-592428F53956}"/>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501675" y="4030395"/>
            <a:ext cx="1060947" cy="707886"/>
          </a:xfrm>
          <a:prstGeom prst="rect">
            <a:avLst/>
          </a:prstGeom>
        </p:spPr>
      </p:pic>
      <p:pic>
        <p:nvPicPr>
          <p:cNvPr id="19" name="図 18" descr="背景パターン が含まれている画像&#10;&#10;AI によって生成されたコンテンツは間違っている可能性があります。">
            <a:extLst>
              <a:ext uri="{FF2B5EF4-FFF2-40B4-BE49-F238E27FC236}">
                <a16:creationId xmlns:a16="http://schemas.microsoft.com/office/drawing/2014/main" id="{49F86730-6176-A8C1-7939-FF42EDD6307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501675" y="2957808"/>
            <a:ext cx="1060947" cy="707886"/>
          </a:xfrm>
          <a:prstGeom prst="rect">
            <a:avLst/>
          </a:prstGeom>
        </p:spPr>
      </p:pic>
      <p:graphicFrame>
        <p:nvGraphicFramePr>
          <p:cNvPr id="20" name="表 19">
            <a:extLst>
              <a:ext uri="{FF2B5EF4-FFF2-40B4-BE49-F238E27FC236}">
                <a16:creationId xmlns:a16="http://schemas.microsoft.com/office/drawing/2014/main" id="{E70615BE-D372-9FC7-0465-D805C365FF98}"/>
              </a:ext>
            </a:extLst>
          </p:cNvPr>
          <p:cNvGraphicFramePr>
            <a:graphicFrameLocks noGrp="1"/>
          </p:cNvGraphicFramePr>
          <p:nvPr/>
        </p:nvGraphicFramePr>
        <p:xfrm>
          <a:off x="4700835" y="1818108"/>
          <a:ext cx="1031056" cy="4087340"/>
        </p:xfrm>
        <a:graphic>
          <a:graphicData uri="http://schemas.openxmlformats.org/drawingml/2006/table">
            <a:tbl>
              <a:tblPr firstRow="1" bandRow="1">
                <a:tableStyleId>{5C22544A-7EE6-4342-B048-85BDC9FD1C3A}</a:tableStyleId>
              </a:tblPr>
              <a:tblGrid>
                <a:gridCol w="1031056">
                  <a:extLst>
                    <a:ext uri="{9D8B030D-6E8A-4147-A177-3AD203B41FA5}">
                      <a16:colId xmlns:a16="http://schemas.microsoft.com/office/drawing/2014/main" val="3451877530"/>
                    </a:ext>
                  </a:extLst>
                </a:gridCol>
              </a:tblGrid>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582194190"/>
                  </a:ext>
                </a:extLst>
              </a:tr>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380722851"/>
                  </a:ext>
                </a:extLst>
              </a:tr>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09387851"/>
                  </a:ext>
                </a:extLst>
              </a:tr>
            </a:tbl>
          </a:graphicData>
        </a:graphic>
      </p:graphicFrame>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DA6633AD-D742-BAC3-2CD7-11B6011B53AA}"/>
                  </a:ext>
                </a:extLst>
              </p:cNvPr>
              <p:cNvSpPr txBox="1"/>
              <p:nvPr/>
            </p:nvSpPr>
            <p:spPr>
              <a:xfrm>
                <a:off x="5086537" y="5894744"/>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23" name="テキスト ボックス 22">
                <a:extLst>
                  <a:ext uri="{FF2B5EF4-FFF2-40B4-BE49-F238E27FC236}">
                    <a16:creationId xmlns:a16="http://schemas.microsoft.com/office/drawing/2014/main" id="{DA6633AD-D742-BAC3-2CD7-11B6011B53AA}"/>
                  </a:ext>
                </a:extLst>
              </p:cNvPr>
              <p:cNvSpPr txBox="1">
                <a:spLocks noRot="1" noChangeAspect="1" noMove="1" noResize="1" noEditPoints="1" noAdjustHandles="1" noChangeArrowheads="1" noChangeShapeType="1" noTextEdit="1"/>
              </p:cNvSpPr>
              <p:nvPr/>
            </p:nvSpPr>
            <p:spPr>
              <a:xfrm>
                <a:off x="5086537" y="5894744"/>
                <a:ext cx="274114" cy="553998"/>
              </a:xfrm>
              <a:prstGeom prst="rect">
                <a:avLst/>
              </a:prstGeom>
              <a:blipFill>
                <a:blip r:embed="rId6"/>
                <a:stretch>
                  <a:fillRect/>
                </a:stretch>
              </a:blipFill>
            </p:spPr>
            <p:txBody>
              <a:bodyPr/>
              <a:lstStyle/>
              <a:p>
                <a:r>
                  <a:rPr lang="ja-JP" altLang="en-US">
                    <a:noFill/>
                  </a:rPr>
                  <a:t> </a:t>
                </a:r>
              </a:p>
            </p:txBody>
          </p:sp>
        </mc:Fallback>
      </mc:AlternateContent>
      <p:sp>
        <p:nvSpPr>
          <p:cNvPr id="24" name="テキスト ボックス 23">
            <a:extLst>
              <a:ext uri="{FF2B5EF4-FFF2-40B4-BE49-F238E27FC236}">
                <a16:creationId xmlns:a16="http://schemas.microsoft.com/office/drawing/2014/main" id="{D7F02849-E61D-CE70-7D69-D556144AE431}"/>
              </a:ext>
            </a:extLst>
          </p:cNvPr>
          <p:cNvSpPr txBox="1"/>
          <p:nvPr/>
        </p:nvSpPr>
        <p:spPr>
          <a:xfrm>
            <a:off x="3494812" y="2998807"/>
            <a:ext cx="1111722" cy="707886"/>
          </a:xfrm>
          <a:prstGeom prst="rect">
            <a:avLst/>
          </a:prstGeom>
          <a:noFill/>
        </p:spPr>
        <p:txBody>
          <a:bodyPr wrap="square" rtlCol="0">
            <a:spAutoFit/>
          </a:bodyPr>
          <a:lstStyle/>
          <a:p>
            <a:pPr algn="ctr">
              <a:lnSpc>
                <a:spcPts val="2400"/>
              </a:lnSpc>
            </a:pPr>
            <a:r>
              <a:rPr kumimoji="1" lang="en-US" altLang="ja-JP" sz="2400" dirty="0">
                <a:latin typeface="Arial" panose="020B0604020202020204" pitchFamily="34" charset="0"/>
                <a:cs typeface="Arial" panose="020B0604020202020204" pitchFamily="34" charset="0"/>
              </a:rPr>
              <a:t>Crude steel</a:t>
            </a:r>
            <a:endParaRPr kumimoji="1" lang="ja-JP" altLang="en-US" sz="2400" dirty="0">
              <a:latin typeface="Arial" panose="020B0604020202020204" pitchFamily="34" charset="0"/>
              <a:cs typeface="Arial" panose="020B0604020202020204" pitchFamily="34" charset="0"/>
            </a:endParaRPr>
          </a:p>
        </p:txBody>
      </p:sp>
      <p:sp>
        <p:nvSpPr>
          <p:cNvPr id="25" name="テキスト ボックス 24">
            <a:extLst>
              <a:ext uri="{FF2B5EF4-FFF2-40B4-BE49-F238E27FC236}">
                <a16:creationId xmlns:a16="http://schemas.microsoft.com/office/drawing/2014/main" id="{F4F05981-FE08-7E40-3220-64F211B6C998}"/>
              </a:ext>
            </a:extLst>
          </p:cNvPr>
          <p:cNvSpPr txBox="1"/>
          <p:nvPr/>
        </p:nvSpPr>
        <p:spPr>
          <a:xfrm>
            <a:off x="3349425" y="4071394"/>
            <a:ext cx="1397550" cy="707886"/>
          </a:xfrm>
          <a:prstGeom prst="rect">
            <a:avLst/>
          </a:prstGeom>
          <a:noFill/>
        </p:spPr>
        <p:txBody>
          <a:bodyPr wrap="square" rtlCol="0">
            <a:spAutoFit/>
          </a:bodyPr>
          <a:lstStyle/>
          <a:p>
            <a:pPr algn="ctr">
              <a:lnSpc>
                <a:spcPts val="2400"/>
              </a:lnSpc>
            </a:pPr>
            <a:r>
              <a:rPr kumimoji="1" lang="en-US" altLang="ja-JP" sz="2400" dirty="0">
                <a:latin typeface="Arial" panose="020B0604020202020204" pitchFamily="34" charset="0"/>
                <a:cs typeface="Arial" panose="020B0604020202020204" pitchFamily="34" charset="0"/>
              </a:rPr>
              <a:t>Steel products</a:t>
            </a:r>
            <a:endParaRPr kumimoji="1" lang="ja-JP" altLang="en-US"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8B069FE3-0E9B-20E0-5B11-32BD8C28DE74}"/>
                  </a:ext>
                </a:extLst>
              </p:cNvPr>
              <p:cNvSpPr txBox="1"/>
              <p:nvPr/>
            </p:nvSpPr>
            <p:spPr>
              <a:xfrm>
                <a:off x="5086537" y="1255066"/>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26" name="テキスト ボックス 25">
                <a:extLst>
                  <a:ext uri="{FF2B5EF4-FFF2-40B4-BE49-F238E27FC236}">
                    <a16:creationId xmlns:a16="http://schemas.microsoft.com/office/drawing/2014/main" id="{8B069FE3-0E9B-20E0-5B11-32BD8C28DE74}"/>
                  </a:ext>
                </a:extLst>
              </p:cNvPr>
              <p:cNvSpPr txBox="1">
                <a:spLocks noRot="1" noChangeAspect="1" noMove="1" noResize="1" noEditPoints="1" noAdjustHandles="1" noChangeArrowheads="1" noChangeShapeType="1" noTextEdit="1"/>
              </p:cNvSpPr>
              <p:nvPr/>
            </p:nvSpPr>
            <p:spPr>
              <a:xfrm>
                <a:off x="5086537" y="1255066"/>
                <a:ext cx="274114" cy="553998"/>
              </a:xfrm>
              <a:prstGeom prst="rect">
                <a:avLst/>
              </a:prstGeom>
              <a:blipFill>
                <a:blip r:embed="rId7"/>
                <a:stretch>
                  <a:fillRect/>
                </a:stretch>
              </a:blipFill>
            </p:spPr>
            <p:txBody>
              <a:bodyPr/>
              <a:lstStyle/>
              <a:p>
                <a:r>
                  <a:rPr lang="ja-JP" altLang="en-US">
                    <a:noFill/>
                  </a:rPr>
                  <a:t> </a:t>
                </a:r>
              </a:p>
            </p:txBody>
          </p:sp>
        </mc:Fallback>
      </mc:AlternateContent>
      <p:sp>
        <p:nvSpPr>
          <p:cNvPr id="27" name="テキスト ボックス 26">
            <a:extLst>
              <a:ext uri="{FF2B5EF4-FFF2-40B4-BE49-F238E27FC236}">
                <a16:creationId xmlns:a16="http://schemas.microsoft.com/office/drawing/2014/main" id="{1FCBEC2B-3FEE-1441-3E94-4A16963FE79D}"/>
              </a:ext>
            </a:extLst>
          </p:cNvPr>
          <p:cNvSpPr txBox="1"/>
          <p:nvPr/>
        </p:nvSpPr>
        <p:spPr>
          <a:xfrm>
            <a:off x="4849087" y="2977102"/>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67</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8" name="テキスト ボックス 27">
            <a:extLst>
              <a:ext uri="{FF2B5EF4-FFF2-40B4-BE49-F238E27FC236}">
                <a16:creationId xmlns:a16="http://schemas.microsoft.com/office/drawing/2014/main" id="{92835292-70F2-DC30-073C-41698BDB7F99}"/>
              </a:ext>
            </a:extLst>
          </p:cNvPr>
          <p:cNvSpPr txBox="1"/>
          <p:nvPr/>
        </p:nvSpPr>
        <p:spPr>
          <a:xfrm>
            <a:off x="4849087" y="4016020"/>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33</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29" name="直線矢印コネクタ 28">
            <a:extLst>
              <a:ext uri="{FF2B5EF4-FFF2-40B4-BE49-F238E27FC236}">
                <a16:creationId xmlns:a16="http://schemas.microsoft.com/office/drawing/2014/main" id="{0F81D2F9-B0AC-EDD9-AE0B-0D26168B4E2E}"/>
              </a:ext>
            </a:extLst>
          </p:cNvPr>
          <p:cNvCxnSpPr>
            <a:cxnSpLocks/>
          </p:cNvCxnSpPr>
          <p:nvPr/>
        </p:nvCxnSpPr>
        <p:spPr>
          <a:xfrm flipV="1">
            <a:off x="2319438" y="3350554"/>
            <a:ext cx="1128028" cy="4392"/>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30" name="コネクタ: カギ線 29">
            <a:extLst>
              <a:ext uri="{FF2B5EF4-FFF2-40B4-BE49-F238E27FC236}">
                <a16:creationId xmlns:a16="http://schemas.microsoft.com/office/drawing/2014/main" id="{60FD00D9-DCCB-96A4-2EE0-8B6D75601B4E}"/>
              </a:ext>
            </a:extLst>
          </p:cNvPr>
          <p:cNvCxnSpPr>
            <a:cxnSpLocks/>
          </p:cNvCxnSpPr>
          <p:nvPr/>
        </p:nvCxnSpPr>
        <p:spPr>
          <a:xfrm rot="16200000" flipH="1">
            <a:off x="2626569" y="3552968"/>
            <a:ext cx="1024588" cy="628540"/>
          </a:xfrm>
          <a:prstGeom prst="bentConnector2">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31" name="表 30">
            <a:extLst>
              <a:ext uri="{FF2B5EF4-FFF2-40B4-BE49-F238E27FC236}">
                <a16:creationId xmlns:a16="http://schemas.microsoft.com/office/drawing/2014/main" id="{643DA0A4-1439-64E4-3582-7702AB834F27}"/>
              </a:ext>
            </a:extLst>
          </p:cNvPr>
          <p:cNvGraphicFramePr>
            <a:graphicFrameLocks noGrp="1"/>
          </p:cNvGraphicFramePr>
          <p:nvPr>
            <p:extLst>
              <p:ext uri="{D42A27DB-BD31-4B8C-83A1-F6EECF244321}">
                <p14:modId xmlns:p14="http://schemas.microsoft.com/office/powerpoint/2010/main" val="3236670473"/>
              </p:ext>
            </p:extLst>
          </p:nvPr>
        </p:nvGraphicFramePr>
        <p:xfrm>
          <a:off x="7820636" y="1806867"/>
          <a:ext cx="1150400" cy="4560445"/>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912089">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86148483"/>
                  </a:ext>
                </a:extLst>
              </a:tr>
              <a:tr h="912089">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82194190"/>
                  </a:ext>
                </a:extLst>
              </a:tr>
              <a:tr h="912089">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80722851"/>
                  </a:ext>
                </a:extLst>
              </a:tr>
              <a:tr h="912089">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09387851"/>
                  </a:ext>
                </a:extLst>
              </a:tr>
              <a:tr h="912089">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52215593"/>
                  </a:ext>
                </a:extLst>
              </a:tr>
            </a:tbl>
          </a:graphicData>
        </a:graphic>
      </p:graphicFrame>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4C3062F7-FF90-A9D0-FB2A-616BD19BF617}"/>
                  </a:ext>
                </a:extLst>
              </p:cNvPr>
              <p:cNvSpPr txBox="1"/>
              <p:nvPr/>
            </p:nvSpPr>
            <p:spPr>
              <a:xfrm>
                <a:off x="8395836" y="6338173"/>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schemeClr val="bg1">
                              <a:lumMod val="95000"/>
                            </a:schemeClr>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schemeClr val="bg1">
                      <a:lumMod val="95000"/>
                    </a:schemeClr>
                  </a:solidFill>
                  <a:effectLst/>
                  <a:uLnTx/>
                  <a:uFillTx/>
                </a:endParaRPr>
              </a:p>
            </p:txBody>
          </p:sp>
        </mc:Choice>
        <mc:Fallback xmlns="">
          <p:sp>
            <p:nvSpPr>
              <p:cNvPr id="32" name="テキスト ボックス 31">
                <a:extLst>
                  <a:ext uri="{FF2B5EF4-FFF2-40B4-BE49-F238E27FC236}">
                    <a16:creationId xmlns:a16="http://schemas.microsoft.com/office/drawing/2014/main" id="{4C3062F7-FF90-A9D0-FB2A-616BD19BF617}"/>
                  </a:ext>
                </a:extLst>
              </p:cNvPr>
              <p:cNvSpPr txBox="1">
                <a:spLocks noRot="1" noChangeAspect="1" noMove="1" noResize="1" noEditPoints="1" noAdjustHandles="1" noChangeArrowheads="1" noChangeShapeType="1" noTextEdit="1"/>
              </p:cNvSpPr>
              <p:nvPr/>
            </p:nvSpPr>
            <p:spPr>
              <a:xfrm>
                <a:off x="8395836" y="6338173"/>
                <a:ext cx="274114" cy="553998"/>
              </a:xfrm>
              <a:prstGeom prst="rect">
                <a:avLst/>
              </a:prstGeom>
              <a:blipFill>
                <a:blip r:embed="rId8"/>
                <a:stretch>
                  <a:fillRect/>
                </a:stretch>
              </a:blipFill>
            </p:spPr>
            <p:txBody>
              <a:bodyPr/>
              <a:lstStyle/>
              <a:p>
                <a:r>
                  <a:rPr lang="ja-JP" altLang="en-US">
                    <a:noFill/>
                  </a:rPr>
                  <a:t> </a:t>
                </a:r>
              </a:p>
            </p:txBody>
          </p:sp>
        </mc:Fallback>
      </mc:AlternateContent>
      <p:sp>
        <p:nvSpPr>
          <p:cNvPr id="34" name="テキスト ボックス 33">
            <a:extLst>
              <a:ext uri="{FF2B5EF4-FFF2-40B4-BE49-F238E27FC236}">
                <a16:creationId xmlns:a16="http://schemas.microsoft.com/office/drawing/2014/main" id="{A2B37246-200A-1223-BDCC-E7708F25B909}"/>
              </a:ext>
            </a:extLst>
          </p:cNvPr>
          <p:cNvSpPr txBox="1"/>
          <p:nvPr/>
        </p:nvSpPr>
        <p:spPr>
          <a:xfrm>
            <a:off x="8022641" y="2770877"/>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60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5" name="テキスト ボックス 34">
            <a:extLst>
              <a:ext uri="{FF2B5EF4-FFF2-40B4-BE49-F238E27FC236}">
                <a16:creationId xmlns:a16="http://schemas.microsoft.com/office/drawing/2014/main" id="{3AF8A7D3-3A73-0922-6032-2D5D7D52CC5B}"/>
              </a:ext>
            </a:extLst>
          </p:cNvPr>
          <p:cNvSpPr txBox="1"/>
          <p:nvPr/>
        </p:nvSpPr>
        <p:spPr>
          <a:xfrm>
            <a:off x="8022641" y="3735280"/>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7</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6" name="テキスト ボックス 35">
            <a:extLst>
              <a:ext uri="{FF2B5EF4-FFF2-40B4-BE49-F238E27FC236}">
                <a16:creationId xmlns:a16="http://schemas.microsoft.com/office/drawing/2014/main" id="{BBD8EE88-06AB-FC57-FF15-C57C0D2E4D02}"/>
              </a:ext>
            </a:extLst>
          </p:cNvPr>
          <p:cNvSpPr txBox="1"/>
          <p:nvPr/>
        </p:nvSpPr>
        <p:spPr>
          <a:xfrm>
            <a:off x="8022641" y="4625658"/>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33</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38" name="図 37" descr="背景パターン が含まれている画像&#10;&#10;AI によって生成されたコンテンツは間違っている可能性があります。">
            <a:extLst>
              <a:ext uri="{FF2B5EF4-FFF2-40B4-BE49-F238E27FC236}">
                <a16:creationId xmlns:a16="http://schemas.microsoft.com/office/drawing/2014/main" id="{8B424AF2-AF45-ED19-D897-4E924E2CC5D0}"/>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885168" y="717530"/>
            <a:ext cx="1060947" cy="707886"/>
          </a:xfrm>
          <a:prstGeom prst="rect">
            <a:avLst/>
          </a:prstGeom>
        </p:spPr>
      </p:pic>
      <p:sp>
        <p:nvSpPr>
          <p:cNvPr id="39" name="テキスト ボックス 38">
            <a:extLst>
              <a:ext uri="{FF2B5EF4-FFF2-40B4-BE49-F238E27FC236}">
                <a16:creationId xmlns:a16="http://schemas.microsoft.com/office/drawing/2014/main" id="{88A22DB6-4184-A161-62DB-F6502A3A7F88}"/>
              </a:ext>
            </a:extLst>
          </p:cNvPr>
          <p:cNvSpPr txBox="1"/>
          <p:nvPr/>
        </p:nvSpPr>
        <p:spPr>
          <a:xfrm>
            <a:off x="7597252" y="893964"/>
            <a:ext cx="1537600" cy="461665"/>
          </a:xfrm>
          <a:prstGeom prst="rect">
            <a:avLst/>
          </a:prstGeom>
          <a:noFill/>
        </p:spPr>
        <p:txBody>
          <a:bodyPr wrap="none" rtlCol="0">
            <a:spAutoFit/>
          </a:bodyPr>
          <a:lstStyle/>
          <a:p>
            <a:r>
              <a:rPr kumimoji="1" lang="en-US" altLang="ja-JP" sz="2400" dirty="0">
                <a:solidFill>
                  <a:schemeClr val="bg1">
                    <a:lumMod val="95000"/>
                  </a:schemeClr>
                </a:solidFill>
                <a:latin typeface="Arial" panose="020B0604020202020204" pitchFamily="34" charset="0"/>
                <a:cs typeface="Arial" panose="020B0604020202020204" pitchFamily="34" charset="0"/>
              </a:rPr>
              <a:t>Basic iron</a:t>
            </a:r>
            <a:endParaRPr kumimoji="1" lang="ja-JP" altLang="en-US" sz="2400" dirty="0">
              <a:solidFill>
                <a:schemeClr val="bg1">
                  <a:lumMod val="9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0" name="テキスト ボックス 39">
                <a:extLst>
                  <a:ext uri="{FF2B5EF4-FFF2-40B4-BE49-F238E27FC236}">
                    <a16:creationId xmlns:a16="http://schemas.microsoft.com/office/drawing/2014/main" id="{CCB221E0-1438-9B02-D52B-376D9511802E}"/>
                  </a:ext>
                </a:extLst>
              </p:cNvPr>
              <p:cNvSpPr txBox="1"/>
              <p:nvPr/>
            </p:nvSpPr>
            <p:spPr>
              <a:xfrm>
                <a:off x="8267077" y="1255066"/>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solidFill>
                            <a:schemeClr val="bg1">
                              <a:lumMod val="95000"/>
                            </a:schemeClr>
                          </a:solidFill>
                          <a:latin typeface="Cambria Math" panose="02040503050406030204" pitchFamily="18" charset="0"/>
                        </a:rPr>
                        <m:t>⋮</m:t>
                      </m:r>
                    </m:oMath>
                  </m:oMathPara>
                </a14:m>
                <a:endParaRPr kumimoji="1" lang="ja-JP" altLang="en-US" sz="3600" dirty="0">
                  <a:solidFill>
                    <a:schemeClr val="bg1">
                      <a:lumMod val="95000"/>
                    </a:schemeClr>
                  </a:solidFill>
                </a:endParaRPr>
              </a:p>
            </p:txBody>
          </p:sp>
        </mc:Choice>
        <mc:Fallback xmlns="">
          <p:sp>
            <p:nvSpPr>
              <p:cNvPr id="40" name="テキスト ボックス 39">
                <a:extLst>
                  <a:ext uri="{FF2B5EF4-FFF2-40B4-BE49-F238E27FC236}">
                    <a16:creationId xmlns:a16="http://schemas.microsoft.com/office/drawing/2014/main" id="{CCB221E0-1438-9B02-D52B-376D9511802E}"/>
                  </a:ext>
                </a:extLst>
              </p:cNvPr>
              <p:cNvSpPr txBox="1">
                <a:spLocks noRot="1" noChangeAspect="1" noMove="1" noResize="1" noEditPoints="1" noAdjustHandles="1" noChangeArrowheads="1" noChangeShapeType="1" noTextEdit="1"/>
              </p:cNvSpPr>
              <p:nvPr/>
            </p:nvSpPr>
            <p:spPr>
              <a:xfrm>
                <a:off x="8267077" y="1255066"/>
                <a:ext cx="274114" cy="553998"/>
              </a:xfrm>
              <a:prstGeom prst="rect">
                <a:avLst/>
              </a:prstGeom>
              <a:blipFill>
                <a:blip r:embed="rId9"/>
                <a:stretch>
                  <a:fillRect/>
                </a:stretch>
              </a:blipFill>
            </p:spPr>
            <p:txBody>
              <a:bodyPr/>
              <a:lstStyle/>
              <a:p>
                <a:r>
                  <a:rPr lang="ja-JP" altLang="en-US">
                    <a:noFill/>
                  </a:rPr>
                  <a:t> </a:t>
                </a:r>
              </a:p>
            </p:txBody>
          </p:sp>
        </mc:Fallback>
      </mc:AlternateContent>
      <p:pic>
        <p:nvPicPr>
          <p:cNvPr id="41" name="図 40" descr="背景パターン が含まれている画像&#10;&#10;AI によって生成されたコンテンツは間違っている可能性があります。">
            <a:extLst>
              <a:ext uri="{FF2B5EF4-FFF2-40B4-BE49-F238E27FC236}">
                <a16:creationId xmlns:a16="http://schemas.microsoft.com/office/drawing/2014/main" id="{106CF088-C447-F34D-0FDF-AA6E2F146575}"/>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6688416" y="3735667"/>
            <a:ext cx="1060947" cy="707886"/>
          </a:xfrm>
          <a:prstGeom prst="rect">
            <a:avLst/>
          </a:prstGeom>
        </p:spPr>
      </p:pic>
      <p:pic>
        <p:nvPicPr>
          <p:cNvPr id="42" name="図 41" descr="背景パターン が含まれている画像&#10;&#10;AI によって生成されたコンテンツは間違っている可能性があります。">
            <a:extLst>
              <a:ext uri="{FF2B5EF4-FFF2-40B4-BE49-F238E27FC236}">
                <a16:creationId xmlns:a16="http://schemas.microsoft.com/office/drawing/2014/main" id="{D035D8CC-7975-7E22-7189-52D588E374A1}"/>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6695279" y="2834257"/>
            <a:ext cx="1060947" cy="707886"/>
          </a:xfrm>
          <a:prstGeom prst="rect">
            <a:avLst/>
          </a:prstGeom>
        </p:spPr>
      </p:pic>
      <p:sp>
        <p:nvSpPr>
          <p:cNvPr id="43" name="テキスト ボックス 42">
            <a:extLst>
              <a:ext uri="{FF2B5EF4-FFF2-40B4-BE49-F238E27FC236}">
                <a16:creationId xmlns:a16="http://schemas.microsoft.com/office/drawing/2014/main" id="{F2156344-67A3-BFA4-10A4-A404D699FD29}"/>
              </a:ext>
            </a:extLst>
          </p:cNvPr>
          <p:cNvSpPr txBox="1"/>
          <p:nvPr/>
        </p:nvSpPr>
        <p:spPr>
          <a:xfrm>
            <a:off x="6558739" y="3028890"/>
            <a:ext cx="1334026" cy="400110"/>
          </a:xfrm>
          <a:prstGeom prst="rect">
            <a:avLst/>
          </a:prstGeom>
          <a:noFill/>
        </p:spPr>
        <p:txBody>
          <a:bodyPr wrap="square" rtlCol="0">
            <a:spAutoFit/>
          </a:bodyPr>
          <a:lstStyle/>
          <a:p>
            <a:pPr algn="just">
              <a:lnSpc>
                <a:spcPts val="2400"/>
              </a:lnSpc>
            </a:pPr>
            <a:r>
              <a:rPr kumimoji="1" lang="en-US" altLang="ja-JP" sz="2400" dirty="0">
                <a:solidFill>
                  <a:schemeClr val="bg1">
                    <a:lumMod val="95000"/>
                  </a:schemeClr>
                </a:solidFill>
                <a:latin typeface="Arial" panose="020B0604020202020204" pitchFamily="34" charset="0"/>
                <a:cs typeface="Arial" panose="020B0604020202020204" pitchFamily="34" charset="0"/>
              </a:rPr>
              <a:t>BF-BOF</a:t>
            </a:r>
            <a:endParaRPr kumimoji="1" lang="ja-JP" altLang="en-US" sz="2400" dirty="0">
              <a:solidFill>
                <a:schemeClr val="bg1">
                  <a:lumMod val="95000"/>
                </a:schemeClr>
              </a:solidFill>
              <a:latin typeface="Arial" panose="020B0604020202020204" pitchFamily="34" charset="0"/>
              <a:cs typeface="Arial" panose="020B0604020202020204" pitchFamily="34" charset="0"/>
            </a:endParaRPr>
          </a:p>
        </p:txBody>
      </p:sp>
      <p:sp>
        <p:nvSpPr>
          <p:cNvPr id="44" name="テキスト ボックス 43">
            <a:extLst>
              <a:ext uri="{FF2B5EF4-FFF2-40B4-BE49-F238E27FC236}">
                <a16:creationId xmlns:a16="http://schemas.microsoft.com/office/drawing/2014/main" id="{52D58017-BB40-6F2E-0D88-D02FCCC1AA80}"/>
              </a:ext>
            </a:extLst>
          </p:cNvPr>
          <p:cNvSpPr txBox="1"/>
          <p:nvPr/>
        </p:nvSpPr>
        <p:spPr>
          <a:xfrm>
            <a:off x="6818095" y="3916059"/>
            <a:ext cx="815314" cy="400110"/>
          </a:xfrm>
          <a:prstGeom prst="rect">
            <a:avLst/>
          </a:prstGeom>
          <a:noFill/>
        </p:spPr>
        <p:txBody>
          <a:bodyPr wrap="square" rtlCol="0">
            <a:spAutoFit/>
          </a:bodyPr>
          <a:lstStyle/>
          <a:p>
            <a:pPr algn="just">
              <a:lnSpc>
                <a:spcPts val="2400"/>
              </a:lnSpc>
            </a:pPr>
            <a:r>
              <a:rPr kumimoji="1" lang="en-US" altLang="ja-JP" sz="2400" dirty="0">
                <a:solidFill>
                  <a:schemeClr val="bg1">
                    <a:lumMod val="95000"/>
                  </a:schemeClr>
                </a:solidFill>
                <a:latin typeface="Arial" panose="020B0604020202020204" pitchFamily="34" charset="0"/>
                <a:cs typeface="Arial" panose="020B0604020202020204" pitchFamily="34" charset="0"/>
              </a:rPr>
              <a:t>EAF</a:t>
            </a:r>
            <a:endParaRPr kumimoji="1" lang="ja-JP" altLang="en-US" sz="2400" dirty="0">
              <a:solidFill>
                <a:schemeClr val="bg1">
                  <a:lumMod val="95000"/>
                </a:schemeClr>
              </a:solidFill>
              <a:latin typeface="Arial" panose="020B0604020202020204" pitchFamily="34" charset="0"/>
              <a:cs typeface="Arial" panose="020B0604020202020204" pitchFamily="34" charset="0"/>
            </a:endParaRPr>
          </a:p>
        </p:txBody>
      </p:sp>
      <p:cxnSp>
        <p:nvCxnSpPr>
          <p:cNvPr id="45" name="直線矢印コネクタ 44">
            <a:extLst>
              <a:ext uri="{FF2B5EF4-FFF2-40B4-BE49-F238E27FC236}">
                <a16:creationId xmlns:a16="http://schemas.microsoft.com/office/drawing/2014/main" id="{3D6533A1-EC32-8776-203F-0DDE3DFE80B4}"/>
              </a:ext>
            </a:extLst>
          </p:cNvPr>
          <p:cNvCxnSpPr>
            <a:cxnSpLocks/>
          </p:cNvCxnSpPr>
          <p:nvPr/>
        </p:nvCxnSpPr>
        <p:spPr>
          <a:xfrm>
            <a:off x="5731891" y="3203743"/>
            <a:ext cx="920264" cy="0"/>
          </a:xfrm>
          <a:prstGeom prst="straightConnector1">
            <a:avLst/>
          </a:prstGeom>
          <a:ln w="28575">
            <a:solidFill>
              <a:schemeClr val="bg1">
                <a:lumMod val="95000"/>
              </a:schemeClr>
            </a:solidFill>
            <a:tailEnd type="triangle"/>
          </a:ln>
        </p:spPr>
        <p:style>
          <a:lnRef idx="2">
            <a:schemeClr val="dk1"/>
          </a:lnRef>
          <a:fillRef idx="0">
            <a:schemeClr val="dk1"/>
          </a:fillRef>
          <a:effectRef idx="1">
            <a:schemeClr val="dk1"/>
          </a:effectRef>
          <a:fontRef idx="minor">
            <a:schemeClr val="tx1"/>
          </a:fontRef>
        </p:style>
      </p:cxnSp>
      <p:cxnSp>
        <p:nvCxnSpPr>
          <p:cNvPr id="46" name="コネクタ: カギ線 45">
            <a:extLst>
              <a:ext uri="{FF2B5EF4-FFF2-40B4-BE49-F238E27FC236}">
                <a16:creationId xmlns:a16="http://schemas.microsoft.com/office/drawing/2014/main" id="{DD09DFC0-90D7-70EB-AE7B-65C7DA3D1ECC}"/>
              </a:ext>
            </a:extLst>
          </p:cNvPr>
          <p:cNvCxnSpPr>
            <a:cxnSpLocks/>
            <a:endCxn id="41" idx="1"/>
          </p:cNvCxnSpPr>
          <p:nvPr/>
        </p:nvCxnSpPr>
        <p:spPr>
          <a:xfrm rot="16200000" flipH="1">
            <a:off x="5975415" y="3376608"/>
            <a:ext cx="885865" cy="540137"/>
          </a:xfrm>
          <a:prstGeom prst="bentConnector2">
            <a:avLst/>
          </a:prstGeom>
          <a:ln w="28575">
            <a:solidFill>
              <a:schemeClr val="bg1">
                <a:lumMod val="9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8" name="テキスト ボックス 47">
            <a:extLst>
              <a:ext uri="{FF2B5EF4-FFF2-40B4-BE49-F238E27FC236}">
                <a16:creationId xmlns:a16="http://schemas.microsoft.com/office/drawing/2014/main" id="{32AF03C0-D162-4E45-4E0A-6F5F68F3C346}"/>
              </a:ext>
            </a:extLst>
          </p:cNvPr>
          <p:cNvSpPr txBox="1"/>
          <p:nvPr/>
        </p:nvSpPr>
        <p:spPr>
          <a:xfrm>
            <a:off x="4444686" y="856699"/>
            <a:ext cx="1537600"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Basic iron</a:t>
            </a:r>
            <a:endParaRPr kumimoji="1" lang="ja-JP" altLang="en-US" sz="2400" dirty="0">
              <a:latin typeface="Arial" panose="020B0604020202020204" pitchFamily="34" charset="0"/>
              <a:cs typeface="Arial" panose="020B0604020202020204" pitchFamily="34" charset="0"/>
            </a:endParaRPr>
          </a:p>
        </p:txBody>
      </p:sp>
      <p:pic>
        <p:nvPicPr>
          <p:cNvPr id="49" name="図 48" descr="背景パターン が含まれている画像&#10;&#10;AI によって生成されたコンテンツは間違っている可能性があります。">
            <a:extLst>
              <a:ext uri="{FF2B5EF4-FFF2-40B4-BE49-F238E27FC236}">
                <a16:creationId xmlns:a16="http://schemas.microsoft.com/office/drawing/2014/main" id="{182A41B9-39B3-BC7C-28B0-9CA40C5433A8}"/>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9607458" y="3392053"/>
            <a:ext cx="1060947" cy="707886"/>
          </a:xfrm>
          <a:prstGeom prst="rect">
            <a:avLst/>
          </a:prstGeom>
        </p:spPr>
      </p:pic>
      <p:pic>
        <p:nvPicPr>
          <p:cNvPr id="50" name="図 49" descr="背景パターン が含まれている画像&#10;&#10;AI によって生成されたコンテンツは間違っている可能性があります。">
            <a:extLst>
              <a:ext uri="{FF2B5EF4-FFF2-40B4-BE49-F238E27FC236}">
                <a16:creationId xmlns:a16="http://schemas.microsoft.com/office/drawing/2014/main" id="{283FF05C-F516-593F-8A0B-A63EEEA650F1}"/>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9609852" y="2569931"/>
            <a:ext cx="1060947" cy="707886"/>
          </a:xfrm>
          <a:prstGeom prst="rect">
            <a:avLst/>
          </a:prstGeom>
        </p:spPr>
      </p:pic>
      <p:graphicFrame>
        <p:nvGraphicFramePr>
          <p:cNvPr id="51" name="表 50">
            <a:extLst>
              <a:ext uri="{FF2B5EF4-FFF2-40B4-BE49-F238E27FC236}">
                <a16:creationId xmlns:a16="http://schemas.microsoft.com/office/drawing/2014/main" id="{D87E1C85-4E0A-ED44-A4E4-0032D601A33D}"/>
              </a:ext>
            </a:extLst>
          </p:cNvPr>
          <p:cNvGraphicFramePr>
            <a:graphicFrameLocks noGrp="1"/>
          </p:cNvGraphicFramePr>
          <p:nvPr>
            <p:extLst>
              <p:ext uri="{D42A27DB-BD31-4B8C-83A1-F6EECF244321}">
                <p14:modId xmlns:p14="http://schemas.microsoft.com/office/powerpoint/2010/main" val="2976646548"/>
              </p:ext>
            </p:extLst>
          </p:nvPr>
        </p:nvGraphicFramePr>
        <p:xfrm>
          <a:off x="10789037" y="1806867"/>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52215593"/>
                  </a:ext>
                </a:extLst>
              </a:tr>
            </a:tbl>
          </a:graphicData>
        </a:graphic>
      </p:graphicFrame>
      <mc:AlternateContent xmlns:mc="http://schemas.openxmlformats.org/markup-compatibility/2006" xmlns:a14="http://schemas.microsoft.com/office/drawing/2010/main">
        <mc:Choice Requires="a14">
          <p:sp>
            <p:nvSpPr>
              <p:cNvPr id="52" name="テキスト ボックス 51">
                <a:extLst>
                  <a:ext uri="{FF2B5EF4-FFF2-40B4-BE49-F238E27FC236}">
                    <a16:creationId xmlns:a16="http://schemas.microsoft.com/office/drawing/2014/main" id="{BA463678-2FC6-8941-3751-B406655FFC4D}"/>
                  </a:ext>
                </a:extLst>
              </p:cNvPr>
              <p:cNvSpPr txBox="1"/>
              <p:nvPr/>
            </p:nvSpPr>
            <p:spPr>
              <a:xfrm>
                <a:off x="11243098" y="6338173"/>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schemeClr val="bg1">
                              <a:lumMod val="95000"/>
                            </a:schemeClr>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schemeClr val="bg1">
                      <a:lumMod val="95000"/>
                    </a:schemeClr>
                  </a:solidFill>
                  <a:effectLst/>
                  <a:uLnTx/>
                  <a:uFillTx/>
                </a:endParaRPr>
              </a:p>
            </p:txBody>
          </p:sp>
        </mc:Choice>
        <mc:Fallback xmlns="">
          <p:sp>
            <p:nvSpPr>
              <p:cNvPr id="52" name="テキスト ボックス 51">
                <a:extLst>
                  <a:ext uri="{FF2B5EF4-FFF2-40B4-BE49-F238E27FC236}">
                    <a16:creationId xmlns:a16="http://schemas.microsoft.com/office/drawing/2014/main" id="{BA463678-2FC6-8941-3751-B406655FFC4D}"/>
                  </a:ext>
                </a:extLst>
              </p:cNvPr>
              <p:cNvSpPr txBox="1">
                <a:spLocks noRot="1" noChangeAspect="1" noMove="1" noResize="1" noEditPoints="1" noAdjustHandles="1" noChangeArrowheads="1" noChangeShapeType="1" noTextEdit="1"/>
              </p:cNvSpPr>
              <p:nvPr/>
            </p:nvSpPr>
            <p:spPr>
              <a:xfrm>
                <a:off x="11243098" y="6338173"/>
                <a:ext cx="274114" cy="553998"/>
              </a:xfrm>
              <a:prstGeom prst="rect">
                <a:avLst/>
              </a:prstGeom>
              <a:blipFill>
                <a:blip r:embed="rId10"/>
                <a:stretch>
                  <a:fillRect/>
                </a:stretch>
              </a:blipFill>
            </p:spPr>
            <p:txBody>
              <a:bodyPr/>
              <a:lstStyle/>
              <a:p>
                <a:r>
                  <a:rPr lang="ja-JP" altLang="en-US">
                    <a:noFill/>
                  </a:rPr>
                  <a:t> </a:t>
                </a:r>
              </a:p>
            </p:txBody>
          </p:sp>
        </mc:Fallback>
      </mc:AlternateContent>
      <p:sp>
        <p:nvSpPr>
          <p:cNvPr id="54" name="テキスト ボックス 53">
            <a:extLst>
              <a:ext uri="{FF2B5EF4-FFF2-40B4-BE49-F238E27FC236}">
                <a16:creationId xmlns:a16="http://schemas.microsoft.com/office/drawing/2014/main" id="{3EF786FE-4A58-6F8F-59B8-875C41B3C05C}"/>
              </a:ext>
            </a:extLst>
          </p:cNvPr>
          <p:cNvSpPr txBox="1"/>
          <p:nvPr/>
        </p:nvSpPr>
        <p:spPr>
          <a:xfrm>
            <a:off x="10998662" y="4118166"/>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7</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5" name="テキスト ボックス 54">
            <a:extLst>
              <a:ext uri="{FF2B5EF4-FFF2-40B4-BE49-F238E27FC236}">
                <a16:creationId xmlns:a16="http://schemas.microsoft.com/office/drawing/2014/main" id="{A11FA19D-D6E7-325C-7002-BB138AFB5A48}"/>
              </a:ext>
            </a:extLst>
          </p:cNvPr>
          <p:cNvSpPr txBox="1"/>
          <p:nvPr/>
        </p:nvSpPr>
        <p:spPr>
          <a:xfrm>
            <a:off x="10998662" y="4872398"/>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33</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7" name="テキスト ボックス 56">
            <a:extLst>
              <a:ext uri="{FF2B5EF4-FFF2-40B4-BE49-F238E27FC236}">
                <a16:creationId xmlns:a16="http://schemas.microsoft.com/office/drawing/2014/main" id="{F938C42E-E17D-6EAF-AC16-C7190DE35C87}"/>
              </a:ext>
            </a:extLst>
          </p:cNvPr>
          <p:cNvSpPr txBox="1"/>
          <p:nvPr/>
        </p:nvSpPr>
        <p:spPr>
          <a:xfrm>
            <a:off x="10998662" y="2594916"/>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24</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8" name="テキスト ボックス 57">
            <a:extLst>
              <a:ext uri="{FF2B5EF4-FFF2-40B4-BE49-F238E27FC236}">
                <a16:creationId xmlns:a16="http://schemas.microsoft.com/office/drawing/2014/main" id="{8A07730F-BF29-C005-B6D7-98284A6E7CE0}"/>
              </a:ext>
            </a:extLst>
          </p:cNvPr>
          <p:cNvSpPr txBox="1"/>
          <p:nvPr/>
        </p:nvSpPr>
        <p:spPr>
          <a:xfrm>
            <a:off x="10998662" y="3365538"/>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36</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59" name="図 58" descr="背景パターン が含まれている画像&#10;&#10;AI によって生成されたコンテンツは間違っている可能性があります。">
            <a:extLst>
              <a:ext uri="{FF2B5EF4-FFF2-40B4-BE49-F238E27FC236}">
                <a16:creationId xmlns:a16="http://schemas.microsoft.com/office/drawing/2014/main" id="{8509DC50-943D-C0AC-D862-1F9E9E2D507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0861189" y="717530"/>
            <a:ext cx="1060947" cy="707886"/>
          </a:xfrm>
          <a:prstGeom prst="rect">
            <a:avLst/>
          </a:prstGeom>
        </p:spPr>
      </p:pic>
      <p:sp>
        <p:nvSpPr>
          <p:cNvPr id="60" name="テキスト ボックス 59">
            <a:extLst>
              <a:ext uri="{FF2B5EF4-FFF2-40B4-BE49-F238E27FC236}">
                <a16:creationId xmlns:a16="http://schemas.microsoft.com/office/drawing/2014/main" id="{76FFE3A8-7158-14AF-EC3C-09EDB2FE41C3}"/>
              </a:ext>
            </a:extLst>
          </p:cNvPr>
          <p:cNvSpPr txBox="1"/>
          <p:nvPr/>
        </p:nvSpPr>
        <p:spPr>
          <a:xfrm>
            <a:off x="10600109" y="856699"/>
            <a:ext cx="1537600" cy="461665"/>
          </a:xfrm>
          <a:prstGeom prst="rect">
            <a:avLst/>
          </a:prstGeom>
          <a:noFill/>
        </p:spPr>
        <p:txBody>
          <a:bodyPr wrap="none" rtlCol="0">
            <a:spAutoFit/>
          </a:bodyPr>
          <a:lstStyle/>
          <a:p>
            <a:r>
              <a:rPr kumimoji="1" lang="en-US" altLang="ja-JP" sz="2400" dirty="0">
                <a:solidFill>
                  <a:schemeClr val="bg1">
                    <a:lumMod val="95000"/>
                  </a:schemeClr>
                </a:solidFill>
                <a:latin typeface="Arial" panose="020B0604020202020204" pitchFamily="34" charset="0"/>
                <a:cs typeface="Arial" panose="020B0604020202020204" pitchFamily="34" charset="0"/>
              </a:rPr>
              <a:t>Basic iron</a:t>
            </a:r>
            <a:endParaRPr kumimoji="1" lang="ja-JP" altLang="en-US" sz="2400" dirty="0">
              <a:solidFill>
                <a:schemeClr val="bg1">
                  <a:lumMod val="9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1" name="テキスト ボックス 60">
                <a:extLst>
                  <a:ext uri="{FF2B5EF4-FFF2-40B4-BE49-F238E27FC236}">
                    <a16:creationId xmlns:a16="http://schemas.microsoft.com/office/drawing/2014/main" id="{2EF41917-522A-0F38-22B8-FE6EA18F1643}"/>
                  </a:ext>
                </a:extLst>
              </p:cNvPr>
              <p:cNvSpPr txBox="1"/>
              <p:nvPr/>
            </p:nvSpPr>
            <p:spPr>
              <a:xfrm>
                <a:off x="11243098" y="1255066"/>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solidFill>
                            <a:schemeClr val="bg1">
                              <a:lumMod val="95000"/>
                            </a:schemeClr>
                          </a:solidFill>
                          <a:latin typeface="Cambria Math" panose="02040503050406030204" pitchFamily="18" charset="0"/>
                        </a:rPr>
                        <m:t>⋮</m:t>
                      </m:r>
                    </m:oMath>
                  </m:oMathPara>
                </a14:m>
                <a:endParaRPr kumimoji="1" lang="ja-JP" altLang="en-US" sz="3600" dirty="0">
                  <a:solidFill>
                    <a:schemeClr val="bg1">
                      <a:lumMod val="95000"/>
                    </a:schemeClr>
                  </a:solidFill>
                </a:endParaRPr>
              </a:p>
            </p:txBody>
          </p:sp>
        </mc:Choice>
        <mc:Fallback xmlns="">
          <p:sp>
            <p:nvSpPr>
              <p:cNvPr id="61" name="テキスト ボックス 60">
                <a:extLst>
                  <a:ext uri="{FF2B5EF4-FFF2-40B4-BE49-F238E27FC236}">
                    <a16:creationId xmlns:a16="http://schemas.microsoft.com/office/drawing/2014/main" id="{2EF41917-522A-0F38-22B8-FE6EA18F1643}"/>
                  </a:ext>
                </a:extLst>
              </p:cNvPr>
              <p:cNvSpPr txBox="1">
                <a:spLocks noRot="1" noChangeAspect="1" noMove="1" noResize="1" noEditPoints="1" noAdjustHandles="1" noChangeArrowheads="1" noChangeShapeType="1" noTextEdit="1"/>
              </p:cNvSpPr>
              <p:nvPr/>
            </p:nvSpPr>
            <p:spPr>
              <a:xfrm>
                <a:off x="11243098" y="1255066"/>
                <a:ext cx="274114" cy="553998"/>
              </a:xfrm>
              <a:prstGeom prst="rect">
                <a:avLst/>
              </a:prstGeom>
              <a:blipFill>
                <a:blip r:embed="rId11"/>
                <a:stretch>
                  <a:fillRect/>
                </a:stretch>
              </a:blipFill>
            </p:spPr>
            <p:txBody>
              <a:bodyPr/>
              <a:lstStyle/>
              <a:p>
                <a:r>
                  <a:rPr lang="ja-JP" altLang="en-US">
                    <a:noFill/>
                  </a:rPr>
                  <a:t> </a:t>
                </a:r>
              </a:p>
            </p:txBody>
          </p:sp>
        </mc:Fallback>
      </mc:AlternateContent>
      <p:sp>
        <p:nvSpPr>
          <p:cNvPr id="62" name="テキスト ボックス 61">
            <a:extLst>
              <a:ext uri="{FF2B5EF4-FFF2-40B4-BE49-F238E27FC236}">
                <a16:creationId xmlns:a16="http://schemas.microsoft.com/office/drawing/2014/main" id="{E0E40F76-4954-7B22-CC12-AD91B04A10C4}"/>
              </a:ext>
            </a:extLst>
          </p:cNvPr>
          <p:cNvSpPr txBox="1"/>
          <p:nvPr/>
        </p:nvSpPr>
        <p:spPr>
          <a:xfrm>
            <a:off x="9533672" y="2739834"/>
            <a:ext cx="1334026" cy="400110"/>
          </a:xfrm>
          <a:prstGeom prst="rect">
            <a:avLst/>
          </a:prstGeom>
          <a:noFill/>
        </p:spPr>
        <p:txBody>
          <a:bodyPr wrap="square" rtlCol="0">
            <a:spAutoFit/>
          </a:bodyPr>
          <a:lstStyle/>
          <a:p>
            <a:pPr algn="just">
              <a:lnSpc>
                <a:spcPts val="2400"/>
              </a:lnSpc>
            </a:pPr>
            <a:r>
              <a:rPr lang="en-US" altLang="ja-JP" sz="2400" dirty="0">
                <a:solidFill>
                  <a:schemeClr val="bg1">
                    <a:lumMod val="95000"/>
                  </a:schemeClr>
                </a:solidFill>
                <a:latin typeface="Arial" panose="020B0604020202020204" pitchFamily="34" charset="0"/>
                <a:cs typeface="Arial" panose="020B0604020202020204" pitchFamily="34" charset="0"/>
              </a:rPr>
              <a:t>Pig iron</a:t>
            </a:r>
            <a:endParaRPr kumimoji="1" lang="ja-JP" altLang="en-US" sz="2400" dirty="0">
              <a:solidFill>
                <a:schemeClr val="bg1">
                  <a:lumMod val="95000"/>
                </a:schemeClr>
              </a:solidFill>
              <a:latin typeface="Arial" panose="020B0604020202020204" pitchFamily="34" charset="0"/>
              <a:cs typeface="Arial" panose="020B0604020202020204" pitchFamily="34" charset="0"/>
            </a:endParaRPr>
          </a:p>
        </p:txBody>
      </p:sp>
      <p:sp>
        <p:nvSpPr>
          <p:cNvPr id="63" name="テキスト ボックス 62">
            <a:extLst>
              <a:ext uri="{FF2B5EF4-FFF2-40B4-BE49-F238E27FC236}">
                <a16:creationId xmlns:a16="http://schemas.microsoft.com/office/drawing/2014/main" id="{F52A9100-ADED-FE14-DC59-20AFD4B6E817}"/>
              </a:ext>
            </a:extLst>
          </p:cNvPr>
          <p:cNvSpPr txBox="1"/>
          <p:nvPr/>
        </p:nvSpPr>
        <p:spPr>
          <a:xfrm>
            <a:off x="9319089" y="3545049"/>
            <a:ext cx="1548609" cy="400110"/>
          </a:xfrm>
          <a:prstGeom prst="rect">
            <a:avLst/>
          </a:prstGeom>
          <a:noFill/>
        </p:spPr>
        <p:txBody>
          <a:bodyPr wrap="square" rtlCol="0">
            <a:spAutoFit/>
          </a:bodyPr>
          <a:lstStyle/>
          <a:p>
            <a:pPr algn="just">
              <a:lnSpc>
                <a:spcPts val="2400"/>
              </a:lnSpc>
            </a:pPr>
            <a:r>
              <a:rPr kumimoji="1" lang="en-US" altLang="ja-JP" sz="2400" dirty="0">
                <a:solidFill>
                  <a:schemeClr val="bg1">
                    <a:lumMod val="95000"/>
                  </a:schemeClr>
                </a:solidFill>
                <a:latin typeface="Arial" panose="020B0604020202020204" pitchFamily="34" charset="0"/>
                <a:cs typeface="Arial" panose="020B0604020202020204" pitchFamily="34" charset="0"/>
              </a:rPr>
              <a:t>Converter</a:t>
            </a:r>
            <a:endParaRPr kumimoji="1" lang="ja-JP" altLang="en-US" sz="2400" dirty="0">
              <a:solidFill>
                <a:schemeClr val="bg1">
                  <a:lumMod val="95000"/>
                </a:schemeClr>
              </a:solidFill>
              <a:latin typeface="Arial" panose="020B0604020202020204" pitchFamily="34" charset="0"/>
              <a:cs typeface="Arial" panose="020B0604020202020204" pitchFamily="34" charset="0"/>
            </a:endParaRPr>
          </a:p>
        </p:txBody>
      </p:sp>
      <p:cxnSp>
        <p:nvCxnSpPr>
          <p:cNvPr id="67" name="コネクタ: カギ線 66">
            <a:extLst>
              <a:ext uri="{FF2B5EF4-FFF2-40B4-BE49-F238E27FC236}">
                <a16:creationId xmlns:a16="http://schemas.microsoft.com/office/drawing/2014/main" id="{7C856528-FFA7-FDF5-DB55-C80F05736480}"/>
              </a:ext>
            </a:extLst>
          </p:cNvPr>
          <p:cNvCxnSpPr>
            <a:cxnSpLocks/>
            <a:endCxn id="63" idx="1"/>
          </p:cNvCxnSpPr>
          <p:nvPr/>
        </p:nvCxnSpPr>
        <p:spPr>
          <a:xfrm rot="16200000" flipH="1">
            <a:off x="8797392" y="3223407"/>
            <a:ext cx="810192" cy="233202"/>
          </a:xfrm>
          <a:prstGeom prst="bentConnector2">
            <a:avLst/>
          </a:prstGeom>
          <a:ln w="28575">
            <a:solidFill>
              <a:schemeClr val="bg1">
                <a:lumMod val="95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53" name="図 52">
            <a:extLst>
              <a:ext uri="{FF2B5EF4-FFF2-40B4-BE49-F238E27FC236}">
                <a16:creationId xmlns:a16="http://schemas.microsoft.com/office/drawing/2014/main" id="{342EAF46-4BDF-1021-B389-216E074880A3}"/>
              </a:ext>
            </a:extLst>
          </p:cNvPr>
          <p:cNvPicPr>
            <a:picLocks noChangeAspect="1"/>
          </p:cNvPicPr>
          <p:nvPr/>
        </p:nvPicPr>
        <p:blipFill>
          <a:blip r:embed="rId12">
            <a:alphaModFix amt="85000"/>
          </a:blip>
          <a:stretch>
            <a:fillRect/>
          </a:stretch>
        </p:blipFill>
        <p:spPr>
          <a:xfrm>
            <a:off x="7597253" y="1222049"/>
            <a:ext cx="4452134" cy="5226693"/>
          </a:xfrm>
          <a:prstGeom prst="rect">
            <a:avLst/>
          </a:prstGeom>
        </p:spPr>
      </p:pic>
      <p:sp>
        <p:nvSpPr>
          <p:cNvPr id="37" name="正方形/長方形 36">
            <a:extLst>
              <a:ext uri="{FF2B5EF4-FFF2-40B4-BE49-F238E27FC236}">
                <a16:creationId xmlns:a16="http://schemas.microsoft.com/office/drawing/2014/main" id="{ACC28DB7-1877-7916-FF23-C3E705CDC020}"/>
              </a:ext>
            </a:extLst>
          </p:cNvPr>
          <p:cNvSpPr/>
          <p:nvPr/>
        </p:nvSpPr>
        <p:spPr>
          <a:xfrm>
            <a:off x="6277940" y="1736447"/>
            <a:ext cx="5239272" cy="4102256"/>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0F4E5D94-5DE5-9813-80F9-0F46701324E4}"/>
              </a:ext>
            </a:extLst>
          </p:cNvPr>
          <p:cNvSpPr txBox="1"/>
          <p:nvPr/>
        </p:nvSpPr>
        <p:spPr>
          <a:xfrm>
            <a:off x="6614116" y="3875002"/>
            <a:ext cx="4566921" cy="1815882"/>
          </a:xfrm>
          <a:prstGeom prst="rect">
            <a:avLst/>
          </a:prstGeom>
          <a:noFill/>
        </p:spPr>
        <p:txBody>
          <a:bodyPr wrap="square">
            <a:spAutoFit/>
          </a:bodyPr>
          <a:lstStyle/>
          <a:p>
            <a:pPr algn="just"/>
            <a:r>
              <a:rPr lang="en-US" altLang="ja-JP" sz="2800" dirty="0">
                <a:latin typeface="Arial" panose="020B0604020202020204" pitchFamily="34" charset="0"/>
                <a:cs typeface="Arial" panose="020B0604020202020204" pitchFamily="34" charset="0"/>
              </a:rPr>
              <a:t>We used Japan’s IO table as detailed technical data for the steel sector to support this disaggregation. </a:t>
            </a:r>
            <a:endParaRPr lang="ja-JP" altLang="en-US" sz="2800" dirty="0">
              <a:latin typeface="Arial" panose="020B0604020202020204" pitchFamily="34" charset="0"/>
              <a:cs typeface="Arial" panose="020B0604020202020204" pitchFamily="34" charset="0"/>
            </a:endParaRPr>
          </a:p>
        </p:txBody>
      </p:sp>
      <p:sp>
        <p:nvSpPr>
          <p:cNvPr id="47" name="テキスト ボックス 46">
            <a:extLst>
              <a:ext uri="{FF2B5EF4-FFF2-40B4-BE49-F238E27FC236}">
                <a16:creationId xmlns:a16="http://schemas.microsoft.com/office/drawing/2014/main" id="{48FA7EC0-BA9F-CA34-2200-81F4A6692310}"/>
              </a:ext>
            </a:extLst>
          </p:cNvPr>
          <p:cNvSpPr txBox="1"/>
          <p:nvPr/>
        </p:nvSpPr>
        <p:spPr>
          <a:xfrm>
            <a:off x="6487866" y="1884267"/>
            <a:ext cx="4819421" cy="1815882"/>
          </a:xfrm>
          <a:prstGeom prst="rect">
            <a:avLst/>
          </a:prstGeom>
          <a:noFill/>
        </p:spPr>
        <p:txBody>
          <a:bodyPr wrap="square">
            <a:spAutoFit/>
          </a:bodyPr>
          <a:lstStyle/>
          <a:p>
            <a:pPr algn="just"/>
            <a:r>
              <a:rPr lang="en-US" altLang="ja-JP" sz="2800" dirty="0">
                <a:latin typeface="Arial" panose="020B0604020202020204" pitchFamily="34" charset="0"/>
                <a:cs typeface="Arial" panose="020B0604020202020204" pitchFamily="34" charset="0"/>
              </a:rPr>
              <a:t>In Japan’s IO table,  the steel sector is disaggregated into pig iron, converter, EAF, and steel products.</a:t>
            </a:r>
            <a:endParaRPr lang="ja-JP" altLang="en-US" sz="2800" dirty="0">
              <a:latin typeface="Arial" panose="020B0604020202020204" pitchFamily="34" charset="0"/>
              <a:cs typeface="Arial" panose="020B0604020202020204" pitchFamily="34" charset="0"/>
            </a:endParaRPr>
          </a:p>
        </p:txBody>
      </p:sp>
      <p:sp>
        <p:nvSpPr>
          <p:cNvPr id="21" name="テキスト ボックス 20">
            <a:extLst>
              <a:ext uri="{FF2B5EF4-FFF2-40B4-BE49-F238E27FC236}">
                <a16:creationId xmlns:a16="http://schemas.microsoft.com/office/drawing/2014/main" id="{B77B1589-E44E-E172-8641-8AA5E3C67ED6}"/>
              </a:ext>
            </a:extLst>
          </p:cNvPr>
          <p:cNvSpPr txBox="1"/>
          <p:nvPr/>
        </p:nvSpPr>
        <p:spPr>
          <a:xfrm>
            <a:off x="11648028" y="48983"/>
            <a:ext cx="585417"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12</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8596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線矢印コネクタ 28">
            <a:extLst>
              <a:ext uri="{FF2B5EF4-FFF2-40B4-BE49-F238E27FC236}">
                <a16:creationId xmlns:a16="http://schemas.microsoft.com/office/drawing/2014/main" id="{0F81D2F9-B0AC-EDD9-AE0B-0D26168B4E2E}"/>
              </a:ext>
            </a:extLst>
          </p:cNvPr>
          <p:cNvCxnSpPr>
            <a:cxnSpLocks/>
          </p:cNvCxnSpPr>
          <p:nvPr/>
        </p:nvCxnSpPr>
        <p:spPr>
          <a:xfrm flipV="1">
            <a:off x="2319438" y="3350554"/>
            <a:ext cx="1128028" cy="4392"/>
          </a:xfrm>
          <a:prstGeom prst="straightConnector1">
            <a:avLst/>
          </a:prstGeom>
          <a:ln w="28575">
            <a:solidFill>
              <a:schemeClr val="bg1">
                <a:lumMod val="95000"/>
              </a:schemeClr>
            </a:solidFill>
            <a:tailEnd type="triangle"/>
          </a:ln>
        </p:spPr>
        <p:style>
          <a:lnRef idx="2">
            <a:schemeClr val="dk1"/>
          </a:lnRef>
          <a:fillRef idx="0">
            <a:schemeClr val="dk1"/>
          </a:fillRef>
          <a:effectRef idx="1">
            <a:schemeClr val="dk1"/>
          </a:effectRef>
          <a:fontRef idx="minor">
            <a:schemeClr val="tx1"/>
          </a:fontRef>
        </p:style>
      </p:cxnSp>
      <p:cxnSp>
        <p:nvCxnSpPr>
          <p:cNvPr id="76" name="直線矢印コネクタ 75">
            <a:extLst>
              <a:ext uri="{FF2B5EF4-FFF2-40B4-BE49-F238E27FC236}">
                <a16:creationId xmlns:a16="http://schemas.microsoft.com/office/drawing/2014/main" id="{2784EAB8-77BB-1083-D670-0614AF87AEC0}"/>
              </a:ext>
            </a:extLst>
          </p:cNvPr>
          <p:cNvCxnSpPr>
            <a:cxnSpLocks/>
            <a:endCxn id="82" idx="1"/>
          </p:cNvCxnSpPr>
          <p:nvPr/>
        </p:nvCxnSpPr>
        <p:spPr>
          <a:xfrm>
            <a:off x="8946115" y="2939889"/>
            <a:ext cx="587557" cy="0"/>
          </a:xfrm>
          <a:prstGeom prst="straightConnector1">
            <a:avLst/>
          </a:prstGeom>
          <a:ln w="28575">
            <a:solidFill>
              <a:schemeClr val="bg1">
                <a:lumMod val="95000"/>
              </a:schemeClr>
            </a:solidFill>
            <a:tailEnd type="triangle"/>
          </a:ln>
        </p:spPr>
        <p:style>
          <a:lnRef idx="2">
            <a:schemeClr val="dk1"/>
          </a:lnRef>
          <a:fillRef idx="0">
            <a:schemeClr val="dk1"/>
          </a:fillRef>
          <a:effectRef idx="1">
            <a:schemeClr val="dk1"/>
          </a:effectRef>
          <a:fontRef idx="minor">
            <a:schemeClr val="tx1"/>
          </a:fontRef>
        </p:style>
      </p:cxnSp>
      <p:graphicFrame>
        <p:nvGraphicFramePr>
          <p:cNvPr id="47" name="表 46">
            <a:extLst>
              <a:ext uri="{FF2B5EF4-FFF2-40B4-BE49-F238E27FC236}">
                <a16:creationId xmlns:a16="http://schemas.microsoft.com/office/drawing/2014/main" id="{0D29E011-86D9-6E30-80AC-CD1BCE46C008}"/>
              </a:ext>
            </a:extLst>
          </p:cNvPr>
          <p:cNvGraphicFramePr>
            <a:graphicFrameLocks noGrp="1"/>
          </p:cNvGraphicFramePr>
          <p:nvPr>
            <p:extLst>
              <p:ext uri="{D42A27DB-BD31-4B8C-83A1-F6EECF244321}">
                <p14:modId xmlns:p14="http://schemas.microsoft.com/office/powerpoint/2010/main" val="1613112261"/>
              </p:ext>
            </p:extLst>
          </p:nvPr>
        </p:nvGraphicFramePr>
        <p:xfrm>
          <a:off x="10789037" y="1806867"/>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52215593"/>
                  </a:ext>
                </a:extLst>
              </a:tr>
            </a:tbl>
          </a:graphicData>
        </a:graphic>
      </p:graphicFrame>
      <mc:AlternateContent xmlns:mc="http://schemas.openxmlformats.org/markup-compatibility/2006" xmlns:a14="http://schemas.microsoft.com/office/drawing/2010/main">
        <mc:Choice Requires="a14">
          <p:sp>
            <p:nvSpPr>
              <p:cNvPr id="53" name="テキスト ボックス 52">
                <a:extLst>
                  <a:ext uri="{FF2B5EF4-FFF2-40B4-BE49-F238E27FC236}">
                    <a16:creationId xmlns:a16="http://schemas.microsoft.com/office/drawing/2014/main" id="{943EA52E-3F5B-A9F6-CED1-5296FA81B7DD}"/>
                  </a:ext>
                </a:extLst>
              </p:cNvPr>
              <p:cNvSpPr txBox="1"/>
              <p:nvPr/>
            </p:nvSpPr>
            <p:spPr>
              <a:xfrm>
                <a:off x="11243098" y="6338173"/>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schemeClr val="bg1">
                              <a:lumMod val="95000"/>
                            </a:schemeClr>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schemeClr val="bg1">
                      <a:lumMod val="95000"/>
                    </a:schemeClr>
                  </a:solidFill>
                  <a:effectLst/>
                  <a:uLnTx/>
                  <a:uFillTx/>
                </a:endParaRPr>
              </a:p>
            </p:txBody>
          </p:sp>
        </mc:Choice>
        <mc:Fallback xmlns="">
          <p:sp>
            <p:nvSpPr>
              <p:cNvPr id="53" name="テキスト ボックス 52">
                <a:extLst>
                  <a:ext uri="{FF2B5EF4-FFF2-40B4-BE49-F238E27FC236}">
                    <a16:creationId xmlns:a16="http://schemas.microsoft.com/office/drawing/2014/main" id="{943EA52E-3F5B-A9F6-CED1-5296FA81B7DD}"/>
                  </a:ext>
                </a:extLst>
              </p:cNvPr>
              <p:cNvSpPr txBox="1">
                <a:spLocks noRot="1" noChangeAspect="1" noMove="1" noResize="1" noEditPoints="1" noAdjustHandles="1" noChangeArrowheads="1" noChangeShapeType="1" noTextEdit="1"/>
              </p:cNvSpPr>
              <p:nvPr/>
            </p:nvSpPr>
            <p:spPr>
              <a:xfrm>
                <a:off x="11243098" y="6338173"/>
                <a:ext cx="274114" cy="553998"/>
              </a:xfrm>
              <a:prstGeom prst="rect">
                <a:avLst/>
              </a:prstGeom>
              <a:blipFill>
                <a:blip r:embed="rId3"/>
                <a:stretch>
                  <a:fillRect/>
                </a:stretch>
              </a:blipFill>
            </p:spPr>
            <p:txBody>
              <a:bodyPr/>
              <a:lstStyle/>
              <a:p>
                <a:r>
                  <a:rPr lang="ja-JP" altLang="en-US">
                    <a:noFill/>
                  </a:rPr>
                  <a:t> </a:t>
                </a:r>
              </a:p>
            </p:txBody>
          </p:sp>
        </mc:Fallback>
      </mc:AlternateContent>
      <p:pic>
        <p:nvPicPr>
          <p:cNvPr id="56" name="図 55" descr="背景パターン が含まれている画像&#10;&#10;AI によって生成されたコンテンツは間違っている可能性があります。">
            <a:extLst>
              <a:ext uri="{FF2B5EF4-FFF2-40B4-BE49-F238E27FC236}">
                <a16:creationId xmlns:a16="http://schemas.microsoft.com/office/drawing/2014/main" id="{B1821DD5-A03B-4BC0-EE6C-5DB28401EA1B}"/>
              </a:ext>
            </a:extLst>
          </p:cNvPr>
          <p:cNvPicPr>
            <a:picLocks noChangeAspect="1"/>
          </p:cNvPicPr>
          <p:nvPr/>
        </p:nvPicPr>
        <p:blipFill>
          <a:blip r:embed="rId4">
            <a:alphaModFix amt="5000"/>
            <a:extLst>
              <a:ext uri="{28A0092B-C50C-407E-A947-70E740481C1C}">
                <a14:useLocalDpi xmlns:a14="http://schemas.microsoft.com/office/drawing/2010/main" val="0"/>
              </a:ext>
            </a:extLst>
          </a:blip>
          <a:stretch>
            <a:fillRect/>
          </a:stretch>
        </p:blipFill>
        <p:spPr>
          <a:xfrm>
            <a:off x="10861189" y="717530"/>
            <a:ext cx="1060947" cy="707886"/>
          </a:xfrm>
          <a:prstGeom prst="rect">
            <a:avLst/>
          </a:prstGeom>
        </p:spPr>
      </p:pic>
      <p:sp>
        <p:nvSpPr>
          <p:cNvPr id="64" name="テキスト ボックス 63">
            <a:extLst>
              <a:ext uri="{FF2B5EF4-FFF2-40B4-BE49-F238E27FC236}">
                <a16:creationId xmlns:a16="http://schemas.microsoft.com/office/drawing/2014/main" id="{071B909D-0E39-6703-5EEC-54E2456A8DFB}"/>
              </a:ext>
            </a:extLst>
          </p:cNvPr>
          <p:cNvSpPr txBox="1"/>
          <p:nvPr/>
        </p:nvSpPr>
        <p:spPr>
          <a:xfrm>
            <a:off x="10600109" y="856699"/>
            <a:ext cx="1537600" cy="461665"/>
          </a:xfrm>
          <a:prstGeom prst="rect">
            <a:avLst/>
          </a:prstGeom>
          <a:noFill/>
        </p:spPr>
        <p:txBody>
          <a:bodyPr wrap="none" rtlCol="0">
            <a:spAutoFit/>
          </a:bodyPr>
          <a:lstStyle/>
          <a:p>
            <a:r>
              <a:rPr kumimoji="1" lang="en-US" altLang="ja-JP" sz="2400" dirty="0">
                <a:solidFill>
                  <a:schemeClr val="bg1">
                    <a:lumMod val="95000"/>
                  </a:schemeClr>
                </a:solidFill>
                <a:latin typeface="Arial" panose="020B0604020202020204" pitchFamily="34" charset="0"/>
                <a:cs typeface="Arial" panose="020B0604020202020204" pitchFamily="34" charset="0"/>
              </a:rPr>
              <a:t>Basic iron</a:t>
            </a:r>
            <a:endParaRPr kumimoji="1" lang="ja-JP" altLang="en-US" sz="2400" dirty="0">
              <a:solidFill>
                <a:schemeClr val="bg1">
                  <a:lumMod val="95000"/>
                </a:schemeClr>
              </a:solidFill>
              <a:latin typeface="Arial" panose="020B0604020202020204" pitchFamily="34" charset="0"/>
              <a:cs typeface="Arial" panose="020B0604020202020204" pitchFamily="34" charset="0"/>
            </a:endParaRPr>
          </a:p>
        </p:txBody>
      </p:sp>
      <p:sp>
        <p:nvSpPr>
          <p:cNvPr id="2" name="テキスト ボックス 1">
            <a:extLst>
              <a:ext uri="{FF2B5EF4-FFF2-40B4-BE49-F238E27FC236}">
                <a16:creationId xmlns:a16="http://schemas.microsoft.com/office/drawing/2014/main" id="{1677E4FE-2DE7-350E-2EC2-7B60DF44A0F4}"/>
              </a:ext>
            </a:extLst>
          </p:cNvPr>
          <p:cNvSpPr txBox="1"/>
          <p:nvPr/>
        </p:nvSpPr>
        <p:spPr>
          <a:xfrm>
            <a:off x="-2" y="-13717"/>
            <a:ext cx="12069291"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2.Methodology: Disaggregation of the basic iron (row)</a:t>
            </a:r>
            <a:endParaRPr kumimoji="1" lang="ja-JP" altLang="en-US" sz="3200"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p:txBody>
      </p:sp>
      <p:pic>
        <p:nvPicPr>
          <p:cNvPr id="3" name="図 2" descr="背景パターン が含まれている画像&#10;&#10;AI によって生成されたコンテンツは間違っている可能性があります。">
            <a:extLst>
              <a:ext uri="{FF2B5EF4-FFF2-40B4-BE49-F238E27FC236}">
                <a16:creationId xmlns:a16="http://schemas.microsoft.com/office/drawing/2014/main" id="{2843E3A3-3BEC-8640-D51B-965D1544C296}"/>
              </a:ext>
            </a:extLst>
          </p:cNvPr>
          <p:cNvPicPr>
            <a:picLocks noChangeAspect="1"/>
          </p:cNvPicPr>
          <p:nvPr/>
        </p:nvPicPr>
        <p:blipFill>
          <a:blip r:embed="rId4">
            <a:alphaModFix amt="5000"/>
            <a:extLst>
              <a:ext uri="{28A0092B-C50C-407E-A947-70E740481C1C}">
                <a14:useLocalDpi xmlns:a14="http://schemas.microsoft.com/office/drawing/2010/main" val="0"/>
              </a:ext>
            </a:extLst>
          </a:blip>
          <a:stretch>
            <a:fillRect/>
          </a:stretch>
        </p:blipFill>
        <p:spPr>
          <a:xfrm>
            <a:off x="144378" y="1939035"/>
            <a:ext cx="1060947" cy="707886"/>
          </a:xfrm>
          <a:prstGeom prst="rect">
            <a:avLst/>
          </a:prstGeom>
        </p:spPr>
      </p:pic>
      <p:pic>
        <p:nvPicPr>
          <p:cNvPr id="4" name="図 3" descr="背景パターン が含まれている画像&#10;&#10;AI によって生成されたコンテンツは間違っている可能性があります。">
            <a:extLst>
              <a:ext uri="{FF2B5EF4-FFF2-40B4-BE49-F238E27FC236}">
                <a16:creationId xmlns:a16="http://schemas.microsoft.com/office/drawing/2014/main" id="{4A181247-95B9-C64F-812F-B84F124113BE}"/>
              </a:ext>
            </a:extLst>
          </p:cNvPr>
          <p:cNvPicPr>
            <a:picLocks noChangeAspect="1"/>
          </p:cNvPicPr>
          <p:nvPr/>
        </p:nvPicPr>
        <p:blipFill>
          <a:blip r:embed="rId4">
            <a:alphaModFix amt="5000"/>
            <a:extLst>
              <a:ext uri="{28A0092B-C50C-407E-A947-70E740481C1C}">
                <a14:useLocalDpi xmlns:a14="http://schemas.microsoft.com/office/drawing/2010/main" val="0"/>
              </a:ext>
            </a:extLst>
          </a:blip>
          <a:stretch>
            <a:fillRect/>
          </a:stretch>
        </p:blipFill>
        <p:spPr>
          <a:xfrm>
            <a:off x="152522" y="4016020"/>
            <a:ext cx="1060947" cy="707886"/>
          </a:xfrm>
          <a:prstGeom prst="rect">
            <a:avLst/>
          </a:prstGeom>
        </p:spPr>
      </p:pic>
      <p:pic>
        <p:nvPicPr>
          <p:cNvPr id="5" name="図 4" descr="背景パターン が含まれている画像&#10;&#10;AI によって生成されたコンテンツは間違っている可能性があります。">
            <a:extLst>
              <a:ext uri="{FF2B5EF4-FFF2-40B4-BE49-F238E27FC236}">
                <a16:creationId xmlns:a16="http://schemas.microsoft.com/office/drawing/2014/main" id="{61EFAFD7-C6AC-9E18-E03F-F9A0F34F2944}"/>
              </a:ext>
            </a:extLst>
          </p:cNvPr>
          <p:cNvPicPr>
            <a:picLocks noChangeAspect="1"/>
          </p:cNvPicPr>
          <p:nvPr/>
        </p:nvPicPr>
        <p:blipFill>
          <a:blip r:embed="rId4">
            <a:alphaModFix amt="5000"/>
            <a:extLst>
              <a:ext uri="{28A0092B-C50C-407E-A947-70E740481C1C}">
                <a14:useLocalDpi xmlns:a14="http://schemas.microsoft.com/office/drawing/2010/main" val="0"/>
              </a:ext>
            </a:extLst>
          </a:blip>
          <a:stretch>
            <a:fillRect/>
          </a:stretch>
        </p:blipFill>
        <p:spPr>
          <a:xfrm>
            <a:off x="152522" y="2952491"/>
            <a:ext cx="1060947" cy="707886"/>
          </a:xfrm>
          <a:prstGeom prst="rect">
            <a:avLst/>
          </a:prstGeom>
        </p:spPr>
      </p:pic>
      <p:pic>
        <p:nvPicPr>
          <p:cNvPr id="6" name="図 5" descr="背景パターン が含まれている画像&#10;&#10;AI によって生成されたコンテンツは間違っている可能性があります。">
            <a:extLst>
              <a:ext uri="{FF2B5EF4-FFF2-40B4-BE49-F238E27FC236}">
                <a16:creationId xmlns:a16="http://schemas.microsoft.com/office/drawing/2014/main" id="{09ACC043-EA8A-40CE-0281-313848BE1546}"/>
              </a:ext>
            </a:extLst>
          </p:cNvPr>
          <p:cNvPicPr>
            <a:picLocks noChangeAspect="1"/>
          </p:cNvPicPr>
          <p:nvPr/>
        </p:nvPicPr>
        <p:blipFill>
          <a:blip r:embed="rId4">
            <a:alphaModFix amt="5000"/>
            <a:extLst>
              <a:ext uri="{28A0092B-C50C-407E-A947-70E740481C1C}">
                <a14:useLocalDpi xmlns:a14="http://schemas.microsoft.com/office/drawing/2010/main" val="0"/>
              </a:ext>
            </a:extLst>
          </a:blip>
          <a:stretch>
            <a:fillRect/>
          </a:stretch>
        </p:blipFill>
        <p:spPr>
          <a:xfrm>
            <a:off x="1281384" y="717530"/>
            <a:ext cx="1060947" cy="707886"/>
          </a:xfrm>
          <a:prstGeom prst="rect">
            <a:avLst/>
          </a:prstGeom>
        </p:spPr>
      </p:pic>
      <p:graphicFrame>
        <p:nvGraphicFramePr>
          <p:cNvPr id="7" name="表 6">
            <a:extLst>
              <a:ext uri="{FF2B5EF4-FFF2-40B4-BE49-F238E27FC236}">
                <a16:creationId xmlns:a16="http://schemas.microsoft.com/office/drawing/2014/main" id="{5100516F-CE5E-36E7-EE7B-E2F49DC7C214}"/>
              </a:ext>
            </a:extLst>
          </p:cNvPr>
          <p:cNvGraphicFramePr>
            <a:graphicFrameLocks noGrp="1"/>
          </p:cNvGraphicFramePr>
          <p:nvPr>
            <p:extLst>
              <p:ext uri="{D42A27DB-BD31-4B8C-83A1-F6EECF244321}">
                <p14:modId xmlns:p14="http://schemas.microsoft.com/office/powerpoint/2010/main" val="1565334967"/>
              </p:ext>
            </p:extLst>
          </p:nvPr>
        </p:nvGraphicFramePr>
        <p:xfrm>
          <a:off x="1296461" y="1800350"/>
          <a:ext cx="1031056" cy="3065505"/>
        </p:xfrm>
        <a:graphic>
          <a:graphicData uri="http://schemas.openxmlformats.org/drawingml/2006/table">
            <a:tbl>
              <a:tblPr firstRow="1" bandRow="1">
                <a:tableStyleId>{5C22544A-7EE6-4342-B048-85BDC9FD1C3A}</a:tableStyleId>
              </a:tblPr>
              <a:tblGrid>
                <a:gridCol w="1031056">
                  <a:extLst>
                    <a:ext uri="{9D8B030D-6E8A-4147-A177-3AD203B41FA5}">
                      <a16:colId xmlns:a16="http://schemas.microsoft.com/office/drawing/2014/main" val="3451877530"/>
                    </a:ext>
                  </a:extLst>
                </a:gridCol>
              </a:tblGrid>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86148483"/>
                  </a:ext>
                </a:extLst>
              </a:tr>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82194190"/>
                  </a:ext>
                </a:extLst>
              </a:tr>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80722851"/>
                  </a:ext>
                </a:extLst>
              </a:tr>
            </a:tbl>
          </a:graphicData>
        </a:graphic>
      </p:graphicFrame>
      <p:sp>
        <p:nvSpPr>
          <p:cNvPr id="8" name="テキスト ボックス 7">
            <a:extLst>
              <a:ext uri="{FF2B5EF4-FFF2-40B4-BE49-F238E27FC236}">
                <a16:creationId xmlns:a16="http://schemas.microsoft.com/office/drawing/2014/main" id="{6CD34E64-3ECF-D399-F474-B64751377BDB}"/>
              </a:ext>
            </a:extLst>
          </p:cNvPr>
          <p:cNvSpPr txBox="1"/>
          <p:nvPr/>
        </p:nvSpPr>
        <p:spPr>
          <a:xfrm>
            <a:off x="1448597" y="1939035"/>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50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9" name="テキスト ボックス 8">
            <a:extLst>
              <a:ext uri="{FF2B5EF4-FFF2-40B4-BE49-F238E27FC236}">
                <a16:creationId xmlns:a16="http://schemas.microsoft.com/office/drawing/2014/main" id="{B8C5350C-CD2E-0DAE-EC07-A7EF62CF7CF8}"/>
              </a:ext>
            </a:extLst>
          </p:cNvPr>
          <p:cNvSpPr txBox="1"/>
          <p:nvPr/>
        </p:nvSpPr>
        <p:spPr>
          <a:xfrm>
            <a:off x="1317514" y="2962974"/>
            <a:ext cx="988949"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100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テキスト ボックス 9">
            <a:extLst>
              <a:ext uri="{FF2B5EF4-FFF2-40B4-BE49-F238E27FC236}">
                <a16:creationId xmlns:a16="http://schemas.microsoft.com/office/drawing/2014/main" id="{E0B39C51-9294-1583-31A2-C96EFAE5C3DF}"/>
              </a:ext>
            </a:extLst>
          </p:cNvPr>
          <p:cNvSpPr txBox="1"/>
          <p:nvPr/>
        </p:nvSpPr>
        <p:spPr>
          <a:xfrm>
            <a:off x="1448597" y="3978543"/>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80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E212690E-9F6B-6F1D-B486-62A5E4EF67D7}"/>
                  </a:ext>
                </a:extLst>
              </p:cNvPr>
              <p:cNvSpPr txBox="1"/>
              <p:nvPr/>
            </p:nvSpPr>
            <p:spPr>
              <a:xfrm>
                <a:off x="1674801" y="5356801"/>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11" name="テキスト ボックス 10">
                <a:extLst>
                  <a:ext uri="{FF2B5EF4-FFF2-40B4-BE49-F238E27FC236}">
                    <a16:creationId xmlns:a16="http://schemas.microsoft.com/office/drawing/2014/main" id="{E212690E-9F6B-6F1D-B486-62A5E4EF67D7}"/>
                  </a:ext>
                </a:extLst>
              </p:cNvPr>
              <p:cNvSpPr txBox="1">
                <a:spLocks noRot="1" noChangeAspect="1" noMove="1" noResize="1" noEditPoints="1" noAdjustHandles="1" noChangeArrowheads="1" noChangeShapeType="1" noTextEdit="1"/>
              </p:cNvSpPr>
              <p:nvPr/>
            </p:nvSpPr>
            <p:spPr>
              <a:xfrm>
                <a:off x="1674801" y="5356801"/>
                <a:ext cx="274114" cy="553998"/>
              </a:xfrm>
              <a:prstGeom prst="rect">
                <a:avLst/>
              </a:prstGeom>
              <a:blipFill>
                <a:blip r:embed="rId5"/>
                <a:stretch>
                  <a:fillRect/>
                </a:stretch>
              </a:blipFill>
            </p:spPr>
            <p:txBody>
              <a:bodyPr/>
              <a:lstStyle/>
              <a:p>
                <a:r>
                  <a:rPr lang="ja-JP" altLang="en-US">
                    <a:noFill/>
                  </a:rPr>
                  <a:t> </a:t>
                </a:r>
              </a:p>
            </p:txBody>
          </p:sp>
        </mc:Fallback>
      </mc:AlternateContent>
      <p:sp>
        <p:nvSpPr>
          <p:cNvPr id="12" name="テキスト ボックス 11">
            <a:extLst>
              <a:ext uri="{FF2B5EF4-FFF2-40B4-BE49-F238E27FC236}">
                <a16:creationId xmlns:a16="http://schemas.microsoft.com/office/drawing/2014/main" id="{2AC0F1F8-C296-4AA3-0FC9-87CF9183FDED}"/>
              </a:ext>
            </a:extLst>
          </p:cNvPr>
          <p:cNvSpPr txBox="1"/>
          <p:nvPr/>
        </p:nvSpPr>
        <p:spPr>
          <a:xfrm>
            <a:off x="1043057" y="840640"/>
            <a:ext cx="1537600" cy="461665"/>
          </a:xfrm>
          <a:prstGeom prst="rect">
            <a:avLst/>
          </a:prstGeom>
          <a:noFill/>
        </p:spPr>
        <p:txBody>
          <a:bodyPr wrap="none" rtlCol="0">
            <a:spAutoFit/>
          </a:bodyPr>
          <a:lstStyle/>
          <a:p>
            <a:r>
              <a:rPr kumimoji="1" lang="en-US" altLang="ja-JP" sz="2400" dirty="0">
                <a:solidFill>
                  <a:schemeClr val="bg1">
                    <a:lumMod val="95000"/>
                  </a:schemeClr>
                </a:solidFill>
                <a:latin typeface="Arial" panose="020B0604020202020204" pitchFamily="34" charset="0"/>
                <a:cs typeface="Arial" panose="020B0604020202020204" pitchFamily="34" charset="0"/>
              </a:rPr>
              <a:t>Basic iron</a:t>
            </a:r>
            <a:endParaRPr kumimoji="1" lang="ja-JP" altLang="en-US" sz="2400" dirty="0">
              <a:solidFill>
                <a:schemeClr val="bg1">
                  <a:lumMod val="95000"/>
                </a:schemeClr>
              </a:solidFill>
              <a:latin typeface="Arial" panose="020B0604020202020204" pitchFamily="34" charset="0"/>
              <a:cs typeface="Arial" panose="020B0604020202020204" pitchFamily="34" charset="0"/>
            </a:endParaRPr>
          </a:p>
        </p:txBody>
      </p:sp>
      <p:sp>
        <p:nvSpPr>
          <p:cNvPr id="13" name="テキスト ボックス 12">
            <a:extLst>
              <a:ext uri="{FF2B5EF4-FFF2-40B4-BE49-F238E27FC236}">
                <a16:creationId xmlns:a16="http://schemas.microsoft.com/office/drawing/2014/main" id="{92E07819-804D-33FC-FDB1-F9C65B2FFD98}"/>
              </a:ext>
            </a:extLst>
          </p:cNvPr>
          <p:cNvSpPr txBox="1"/>
          <p:nvPr/>
        </p:nvSpPr>
        <p:spPr>
          <a:xfrm>
            <a:off x="118991" y="2998807"/>
            <a:ext cx="1111722" cy="707886"/>
          </a:xfrm>
          <a:prstGeom prst="rect">
            <a:avLst/>
          </a:prstGeom>
          <a:noFill/>
        </p:spPr>
        <p:txBody>
          <a:bodyPr wrap="square" rtlCol="0">
            <a:spAutoFit/>
          </a:bodyPr>
          <a:lstStyle/>
          <a:p>
            <a:pPr algn="ctr">
              <a:lnSpc>
                <a:spcPts val="2400"/>
              </a:lnSpc>
            </a:pPr>
            <a:r>
              <a:rPr kumimoji="1" lang="en-US" altLang="ja-JP" sz="2400" dirty="0">
                <a:solidFill>
                  <a:schemeClr val="bg1">
                    <a:lumMod val="95000"/>
                  </a:schemeClr>
                </a:solidFill>
                <a:latin typeface="Arial" panose="020B0604020202020204" pitchFamily="34" charset="0"/>
                <a:cs typeface="Arial" panose="020B0604020202020204" pitchFamily="34" charset="0"/>
              </a:rPr>
              <a:t>Basic iron</a:t>
            </a:r>
            <a:endParaRPr kumimoji="1" lang="ja-JP" altLang="en-US" sz="2400" dirty="0">
              <a:solidFill>
                <a:schemeClr val="bg1">
                  <a:lumMod val="95000"/>
                </a:schemeClr>
              </a:solidFill>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7BC47E90-F757-2FF1-D172-B917B617A155}"/>
              </a:ext>
            </a:extLst>
          </p:cNvPr>
          <p:cNvSpPr txBox="1"/>
          <p:nvPr/>
        </p:nvSpPr>
        <p:spPr>
          <a:xfrm>
            <a:off x="55343" y="2071205"/>
            <a:ext cx="1245854" cy="461665"/>
          </a:xfrm>
          <a:prstGeom prst="rect">
            <a:avLst/>
          </a:prstGeom>
          <a:noFill/>
        </p:spPr>
        <p:txBody>
          <a:bodyPr wrap="none" rtlCol="0">
            <a:spAutoFit/>
          </a:bodyPr>
          <a:lstStyle/>
          <a:p>
            <a:r>
              <a:rPr kumimoji="1" lang="en-US" altLang="ja-JP" sz="2400" dirty="0">
                <a:solidFill>
                  <a:schemeClr val="bg1">
                    <a:lumMod val="95000"/>
                  </a:schemeClr>
                </a:solidFill>
                <a:latin typeface="Arial" panose="020B0604020202020204" pitchFamily="34" charset="0"/>
                <a:cs typeface="Arial" panose="020B0604020202020204" pitchFamily="34" charset="0"/>
              </a:rPr>
              <a:t>Iron ore</a:t>
            </a:r>
            <a:endParaRPr kumimoji="1" lang="ja-JP" altLang="en-US" sz="2400" dirty="0">
              <a:solidFill>
                <a:schemeClr val="bg1">
                  <a:lumMod val="95000"/>
                </a:schemeClr>
              </a:solidFill>
              <a:latin typeface="Arial" panose="020B0604020202020204" pitchFamily="34" charset="0"/>
              <a:cs typeface="Arial" panose="020B0604020202020204" pitchFamily="34" charset="0"/>
            </a:endParaRPr>
          </a:p>
        </p:txBody>
      </p:sp>
      <p:sp>
        <p:nvSpPr>
          <p:cNvPr id="15" name="テキスト ボックス 14">
            <a:extLst>
              <a:ext uri="{FF2B5EF4-FFF2-40B4-BE49-F238E27FC236}">
                <a16:creationId xmlns:a16="http://schemas.microsoft.com/office/drawing/2014/main" id="{F85F6D6B-2143-2970-7A42-FE23ED48268C}"/>
              </a:ext>
            </a:extLst>
          </p:cNvPr>
          <p:cNvSpPr txBox="1"/>
          <p:nvPr/>
        </p:nvSpPr>
        <p:spPr>
          <a:xfrm>
            <a:off x="226062" y="4142526"/>
            <a:ext cx="904415" cy="461665"/>
          </a:xfrm>
          <a:prstGeom prst="rect">
            <a:avLst/>
          </a:prstGeom>
          <a:noFill/>
        </p:spPr>
        <p:txBody>
          <a:bodyPr wrap="none" rtlCol="0">
            <a:spAutoFit/>
          </a:bodyPr>
          <a:lstStyle/>
          <a:p>
            <a:r>
              <a:rPr kumimoji="1" lang="en-US" altLang="ja-JP" sz="2400" dirty="0">
                <a:solidFill>
                  <a:schemeClr val="bg1">
                    <a:lumMod val="95000"/>
                  </a:schemeClr>
                </a:solidFill>
                <a:latin typeface="Arial" panose="020B0604020202020204" pitchFamily="34" charset="0"/>
                <a:cs typeface="Arial" panose="020B0604020202020204" pitchFamily="34" charset="0"/>
              </a:rPr>
              <a:t>Coke</a:t>
            </a:r>
            <a:endParaRPr kumimoji="1" lang="ja-JP" altLang="en-US" sz="2400" dirty="0">
              <a:solidFill>
                <a:schemeClr val="bg1">
                  <a:lumMod val="9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72866543-0E37-EF1B-BCE4-C796C34AD473}"/>
                  </a:ext>
                </a:extLst>
              </p:cNvPr>
              <p:cNvSpPr txBox="1"/>
              <p:nvPr/>
            </p:nvSpPr>
            <p:spPr>
              <a:xfrm>
                <a:off x="1674801" y="1211672"/>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solidFill>
                            <a:schemeClr val="bg1">
                              <a:lumMod val="95000"/>
                            </a:schemeClr>
                          </a:solidFill>
                          <a:latin typeface="Cambria Math" panose="02040503050406030204" pitchFamily="18" charset="0"/>
                        </a:rPr>
                        <m:t>⋮</m:t>
                      </m:r>
                    </m:oMath>
                  </m:oMathPara>
                </a14:m>
                <a:endParaRPr kumimoji="1" lang="ja-JP" altLang="en-US" sz="3600" dirty="0">
                  <a:solidFill>
                    <a:schemeClr val="bg1">
                      <a:lumMod val="95000"/>
                    </a:schemeClr>
                  </a:solidFill>
                </a:endParaRPr>
              </a:p>
            </p:txBody>
          </p:sp>
        </mc:Choice>
        <mc:Fallback xmlns="">
          <p:sp>
            <p:nvSpPr>
              <p:cNvPr id="16" name="テキスト ボックス 15">
                <a:extLst>
                  <a:ext uri="{FF2B5EF4-FFF2-40B4-BE49-F238E27FC236}">
                    <a16:creationId xmlns:a16="http://schemas.microsoft.com/office/drawing/2014/main" id="{72866543-0E37-EF1B-BCE4-C796C34AD473}"/>
                  </a:ext>
                </a:extLst>
              </p:cNvPr>
              <p:cNvSpPr txBox="1">
                <a:spLocks noRot="1" noChangeAspect="1" noMove="1" noResize="1" noEditPoints="1" noAdjustHandles="1" noChangeArrowheads="1" noChangeShapeType="1" noTextEdit="1"/>
              </p:cNvSpPr>
              <p:nvPr/>
            </p:nvSpPr>
            <p:spPr>
              <a:xfrm>
                <a:off x="1674801" y="1211672"/>
                <a:ext cx="274114" cy="553998"/>
              </a:xfrm>
              <a:prstGeom prst="rect">
                <a:avLst/>
              </a:prstGeom>
              <a:blipFill>
                <a:blip r:embed="rId6"/>
                <a:stretch>
                  <a:fillRect/>
                </a:stretch>
              </a:blipFill>
            </p:spPr>
            <p:txBody>
              <a:bodyPr/>
              <a:lstStyle/>
              <a:p>
                <a:r>
                  <a:rPr lang="ja-JP" altLang="en-US">
                    <a:noFill/>
                  </a:rPr>
                  <a:t> </a:t>
                </a:r>
              </a:p>
            </p:txBody>
          </p:sp>
        </mc:Fallback>
      </mc:AlternateContent>
      <p:pic>
        <p:nvPicPr>
          <p:cNvPr id="17" name="図 16" descr="背景パターン が含まれている画像&#10;&#10;AI によって生成されたコンテンツは間違っている可能性があります。">
            <a:extLst>
              <a:ext uri="{FF2B5EF4-FFF2-40B4-BE49-F238E27FC236}">
                <a16:creationId xmlns:a16="http://schemas.microsoft.com/office/drawing/2014/main" id="{B282F7AC-ED93-1FF0-DB07-DAB9E2961F06}"/>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4704628" y="717530"/>
            <a:ext cx="1060947" cy="707886"/>
          </a:xfrm>
          <a:prstGeom prst="rect">
            <a:avLst/>
          </a:prstGeom>
        </p:spPr>
      </p:pic>
      <p:pic>
        <p:nvPicPr>
          <p:cNvPr id="18" name="図 17" descr="背景パターン が含まれている画像&#10;&#10;AI によって生成されたコンテンツは間違っている可能性があります。">
            <a:extLst>
              <a:ext uri="{FF2B5EF4-FFF2-40B4-BE49-F238E27FC236}">
                <a16:creationId xmlns:a16="http://schemas.microsoft.com/office/drawing/2014/main" id="{28F5EB9C-16FE-2E6D-E8CB-592428F53956}"/>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3501675" y="4030395"/>
            <a:ext cx="1060947" cy="707886"/>
          </a:xfrm>
          <a:prstGeom prst="rect">
            <a:avLst/>
          </a:prstGeom>
        </p:spPr>
      </p:pic>
      <p:pic>
        <p:nvPicPr>
          <p:cNvPr id="19" name="図 18" descr="背景パターン が含まれている画像&#10;&#10;AI によって生成されたコンテンツは間違っている可能性があります。">
            <a:extLst>
              <a:ext uri="{FF2B5EF4-FFF2-40B4-BE49-F238E27FC236}">
                <a16:creationId xmlns:a16="http://schemas.microsoft.com/office/drawing/2014/main" id="{49F86730-6176-A8C1-7939-FF42EDD6307F}"/>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3501675" y="2957808"/>
            <a:ext cx="1060947" cy="707886"/>
          </a:xfrm>
          <a:prstGeom prst="rect">
            <a:avLst/>
          </a:prstGeom>
        </p:spPr>
      </p:pic>
      <p:graphicFrame>
        <p:nvGraphicFramePr>
          <p:cNvPr id="20" name="表 19">
            <a:extLst>
              <a:ext uri="{FF2B5EF4-FFF2-40B4-BE49-F238E27FC236}">
                <a16:creationId xmlns:a16="http://schemas.microsoft.com/office/drawing/2014/main" id="{E70615BE-D372-9FC7-0465-D805C365FF98}"/>
              </a:ext>
            </a:extLst>
          </p:cNvPr>
          <p:cNvGraphicFramePr>
            <a:graphicFrameLocks noGrp="1"/>
          </p:cNvGraphicFramePr>
          <p:nvPr/>
        </p:nvGraphicFramePr>
        <p:xfrm>
          <a:off x="4700835" y="1818108"/>
          <a:ext cx="1031056" cy="4087340"/>
        </p:xfrm>
        <a:graphic>
          <a:graphicData uri="http://schemas.openxmlformats.org/drawingml/2006/table">
            <a:tbl>
              <a:tblPr firstRow="1" bandRow="1">
                <a:tableStyleId>{5C22544A-7EE6-4342-B048-85BDC9FD1C3A}</a:tableStyleId>
              </a:tblPr>
              <a:tblGrid>
                <a:gridCol w="1031056">
                  <a:extLst>
                    <a:ext uri="{9D8B030D-6E8A-4147-A177-3AD203B41FA5}">
                      <a16:colId xmlns:a16="http://schemas.microsoft.com/office/drawing/2014/main" val="3451877530"/>
                    </a:ext>
                  </a:extLst>
                </a:gridCol>
              </a:tblGrid>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582194190"/>
                  </a:ext>
                </a:extLst>
              </a:tr>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380722851"/>
                  </a:ext>
                </a:extLst>
              </a:tr>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09387851"/>
                  </a:ext>
                </a:extLst>
              </a:tr>
            </a:tbl>
          </a:graphicData>
        </a:graphic>
      </p:graphicFrame>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DA6633AD-D742-BAC3-2CD7-11B6011B53AA}"/>
                  </a:ext>
                </a:extLst>
              </p:cNvPr>
              <p:cNvSpPr txBox="1"/>
              <p:nvPr/>
            </p:nvSpPr>
            <p:spPr>
              <a:xfrm>
                <a:off x="5086537" y="5894744"/>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23" name="テキスト ボックス 22">
                <a:extLst>
                  <a:ext uri="{FF2B5EF4-FFF2-40B4-BE49-F238E27FC236}">
                    <a16:creationId xmlns:a16="http://schemas.microsoft.com/office/drawing/2014/main" id="{DA6633AD-D742-BAC3-2CD7-11B6011B53AA}"/>
                  </a:ext>
                </a:extLst>
              </p:cNvPr>
              <p:cNvSpPr txBox="1">
                <a:spLocks noRot="1" noChangeAspect="1" noMove="1" noResize="1" noEditPoints="1" noAdjustHandles="1" noChangeArrowheads="1" noChangeShapeType="1" noTextEdit="1"/>
              </p:cNvSpPr>
              <p:nvPr/>
            </p:nvSpPr>
            <p:spPr>
              <a:xfrm>
                <a:off x="5086537" y="5894744"/>
                <a:ext cx="274114" cy="553998"/>
              </a:xfrm>
              <a:prstGeom prst="rect">
                <a:avLst/>
              </a:prstGeom>
              <a:blipFill>
                <a:blip r:embed="rId7"/>
                <a:stretch>
                  <a:fillRect/>
                </a:stretch>
              </a:blipFill>
            </p:spPr>
            <p:txBody>
              <a:bodyPr/>
              <a:lstStyle/>
              <a:p>
                <a:r>
                  <a:rPr lang="ja-JP" altLang="en-US">
                    <a:noFill/>
                  </a:rPr>
                  <a:t> </a:t>
                </a:r>
              </a:p>
            </p:txBody>
          </p:sp>
        </mc:Fallback>
      </mc:AlternateContent>
      <p:sp>
        <p:nvSpPr>
          <p:cNvPr id="24" name="テキスト ボックス 23">
            <a:extLst>
              <a:ext uri="{FF2B5EF4-FFF2-40B4-BE49-F238E27FC236}">
                <a16:creationId xmlns:a16="http://schemas.microsoft.com/office/drawing/2014/main" id="{D7F02849-E61D-CE70-7D69-D556144AE431}"/>
              </a:ext>
            </a:extLst>
          </p:cNvPr>
          <p:cNvSpPr txBox="1"/>
          <p:nvPr/>
        </p:nvSpPr>
        <p:spPr>
          <a:xfrm>
            <a:off x="3494812" y="2998807"/>
            <a:ext cx="1111722" cy="707886"/>
          </a:xfrm>
          <a:prstGeom prst="rect">
            <a:avLst/>
          </a:prstGeom>
          <a:noFill/>
        </p:spPr>
        <p:txBody>
          <a:bodyPr wrap="square" rtlCol="0">
            <a:spAutoFit/>
          </a:bodyPr>
          <a:lstStyle/>
          <a:p>
            <a:pPr algn="ctr">
              <a:lnSpc>
                <a:spcPts val="2400"/>
              </a:lnSpc>
            </a:pPr>
            <a:r>
              <a:rPr kumimoji="1" lang="en-US" altLang="ja-JP" sz="2400" dirty="0">
                <a:latin typeface="Arial" panose="020B0604020202020204" pitchFamily="34" charset="0"/>
                <a:cs typeface="Arial" panose="020B0604020202020204" pitchFamily="34" charset="0"/>
              </a:rPr>
              <a:t>Crude steel</a:t>
            </a:r>
            <a:endParaRPr kumimoji="1" lang="ja-JP" altLang="en-US" sz="2400" dirty="0">
              <a:latin typeface="Arial" panose="020B0604020202020204" pitchFamily="34" charset="0"/>
              <a:cs typeface="Arial" panose="020B0604020202020204" pitchFamily="34" charset="0"/>
            </a:endParaRPr>
          </a:p>
        </p:txBody>
      </p:sp>
      <p:sp>
        <p:nvSpPr>
          <p:cNvPr id="25" name="テキスト ボックス 24">
            <a:extLst>
              <a:ext uri="{FF2B5EF4-FFF2-40B4-BE49-F238E27FC236}">
                <a16:creationId xmlns:a16="http://schemas.microsoft.com/office/drawing/2014/main" id="{F4F05981-FE08-7E40-3220-64F211B6C998}"/>
              </a:ext>
            </a:extLst>
          </p:cNvPr>
          <p:cNvSpPr txBox="1"/>
          <p:nvPr/>
        </p:nvSpPr>
        <p:spPr>
          <a:xfrm>
            <a:off x="3349425" y="4071394"/>
            <a:ext cx="1397550" cy="707886"/>
          </a:xfrm>
          <a:prstGeom prst="rect">
            <a:avLst/>
          </a:prstGeom>
          <a:noFill/>
        </p:spPr>
        <p:txBody>
          <a:bodyPr wrap="square" rtlCol="0">
            <a:spAutoFit/>
          </a:bodyPr>
          <a:lstStyle/>
          <a:p>
            <a:pPr algn="ctr">
              <a:lnSpc>
                <a:spcPts val="2400"/>
              </a:lnSpc>
            </a:pPr>
            <a:r>
              <a:rPr kumimoji="1" lang="en-US" altLang="ja-JP" sz="2400" dirty="0">
                <a:latin typeface="Arial" panose="020B0604020202020204" pitchFamily="34" charset="0"/>
                <a:cs typeface="Arial" panose="020B0604020202020204" pitchFamily="34" charset="0"/>
              </a:rPr>
              <a:t>Steel products</a:t>
            </a:r>
            <a:endParaRPr kumimoji="1" lang="ja-JP" altLang="en-US"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8B069FE3-0E9B-20E0-5B11-32BD8C28DE74}"/>
                  </a:ext>
                </a:extLst>
              </p:cNvPr>
              <p:cNvSpPr txBox="1"/>
              <p:nvPr/>
            </p:nvSpPr>
            <p:spPr>
              <a:xfrm>
                <a:off x="5086537" y="1255066"/>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26" name="テキスト ボックス 25">
                <a:extLst>
                  <a:ext uri="{FF2B5EF4-FFF2-40B4-BE49-F238E27FC236}">
                    <a16:creationId xmlns:a16="http://schemas.microsoft.com/office/drawing/2014/main" id="{8B069FE3-0E9B-20E0-5B11-32BD8C28DE74}"/>
                  </a:ext>
                </a:extLst>
              </p:cNvPr>
              <p:cNvSpPr txBox="1">
                <a:spLocks noRot="1" noChangeAspect="1" noMove="1" noResize="1" noEditPoints="1" noAdjustHandles="1" noChangeArrowheads="1" noChangeShapeType="1" noTextEdit="1"/>
              </p:cNvSpPr>
              <p:nvPr/>
            </p:nvSpPr>
            <p:spPr>
              <a:xfrm>
                <a:off x="5086537" y="1255066"/>
                <a:ext cx="274114" cy="553998"/>
              </a:xfrm>
              <a:prstGeom prst="rect">
                <a:avLst/>
              </a:prstGeom>
              <a:blipFill>
                <a:blip r:embed="rId8"/>
                <a:stretch>
                  <a:fillRect/>
                </a:stretch>
              </a:blipFill>
            </p:spPr>
            <p:txBody>
              <a:bodyPr/>
              <a:lstStyle/>
              <a:p>
                <a:r>
                  <a:rPr lang="ja-JP" altLang="en-US">
                    <a:noFill/>
                  </a:rPr>
                  <a:t> </a:t>
                </a:r>
              </a:p>
            </p:txBody>
          </p:sp>
        </mc:Fallback>
      </mc:AlternateContent>
      <p:sp>
        <p:nvSpPr>
          <p:cNvPr id="27" name="テキスト ボックス 26">
            <a:extLst>
              <a:ext uri="{FF2B5EF4-FFF2-40B4-BE49-F238E27FC236}">
                <a16:creationId xmlns:a16="http://schemas.microsoft.com/office/drawing/2014/main" id="{1FCBEC2B-3FEE-1441-3E94-4A16963FE79D}"/>
              </a:ext>
            </a:extLst>
          </p:cNvPr>
          <p:cNvSpPr txBox="1"/>
          <p:nvPr/>
        </p:nvSpPr>
        <p:spPr>
          <a:xfrm>
            <a:off x="4849087" y="2977102"/>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67</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8" name="テキスト ボックス 27">
            <a:extLst>
              <a:ext uri="{FF2B5EF4-FFF2-40B4-BE49-F238E27FC236}">
                <a16:creationId xmlns:a16="http://schemas.microsoft.com/office/drawing/2014/main" id="{92835292-70F2-DC30-073C-41698BDB7F99}"/>
              </a:ext>
            </a:extLst>
          </p:cNvPr>
          <p:cNvSpPr txBox="1"/>
          <p:nvPr/>
        </p:nvSpPr>
        <p:spPr>
          <a:xfrm>
            <a:off x="4849087" y="4016020"/>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33</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30" name="コネクタ: カギ線 29">
            <a:extLst>
              <a:ext uri="{FF2B5EF4-FFF2-40B4-BE49-F238E27FC236}">
                <a16:creationId xmlns:a16="http://schemas.microsoft.com/office/drawing/2014/main" id="{60FD00D9-DCCB-96A4-2EE0-8B6D75601B4E}"/>
              </a:ext>
            </a:extLst>
          </p:cNvPr>
          <p:cNvCxnSpPr>
            <a:cxnSpLocks/>
          </p:cNvCxnSpPr>
          <p:nvPr/>
        </p:nvCxnSpPr>
        <p:spPr>
          <a:xfrm rot="16200000" flipH="1">
            <a:off x="2626569" y="3552968"/>
            <a:ext cx="1024588" cy="628540"/>
          </a:xfrm>
          <a:prstGeom prst="bentConnector2">
            <a:avLst/>
          </a:prstGeom>
          <a:ln w="28575">
            <a:solidFill>
              <a:schemeClr val="bg1">
                <a:lumMod val="95000"/>
              </a:schemeClr>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31" name="表 30">
            <a:extLst>
              <a:ext uri="{FF2B5EF4-FFF2-40B4-BE49-F238E27FC236}">
                <a16:creationId xmlns:a16="http://schemas.microsoft.com/office/drawing/2014/main" id="{643DA0A4-1439-64E4-3582-7702AB834F27}"/>
              </a:ext>
            </a:extLst>
          </p:cNvPr>
          <p:cNvGraphicFramePr>
            <a:graphicFrameLocks noGrp="1"/>
          </p:cNvGraphicFramePr>
          <p:nvPr/>
        </p:nvGraphicFramePr>
        <p:xfrm>
          <a:off x="7820636" y="1806867"/>
          <a:ext cx="1150400" cy="4560445"/>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912089">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912089">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6C6AD"/>
                    </a:solidFill>
                  </a:tcPr>
                </a:tc>
                <a:extLst>
                  <a:ext uri="{0D108BD9-81ED-4DB2-BD59-A6C34878D82A}">
                    <a16:rowId xmlns:a16="http://schemas.microsoft.com/office/drawing/2014/main" val="2582194190"/>
                  </a:ext>
                </a:extLst>
              </a:tr>
              <a:tr h="912089">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extLst>
                  <a:ext uri="{0D108BD9-81ED-4DB2-BD59-A6C34878D82A}">
                    <a16:rowId xmlns:a16="http://schemas.microsoft.com/office/drawing/2014/main" val="1380722851"/>
                  </a:ext>
                </a:extLst>
              </a:tr>
              <a:tr h="912089">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912089">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4C3062F7-FF90-A9D0-FB2A-616BD19BF617}"/>
                  </a:ext>
                </a:extLst>
              </p:cNvPr>
              <p:cNvSpPr txBox="1"/>
              <p:nvPr/>
            </p:nvSpPr>
            <p:spPr>
              <a:xfrm>
                <a:off x="8278584" y="6338173"/>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32" name="テキスト ボックス 31">
                <a:extLst>
                  <a:ext uri="{FF2B5EF4-FFF2-40B4-BE49-F238E27FC236}">
                    <a16:creationId xmlns:a16="http://schemas.microsoft.com/office/drawing/2014/main" id="{4C3062F7-FF90-A9D0-FB2A-616BD19BF617}"/>
                  </a:ext>
                </a:extLst>
              </p:cNvPr>
              <p:cNvSpPr txBox="1">
                <a:spLocks noRot="1" noChangeAspect="1" noMove="1" noResize="1" noEditPoints="1" noAdjustHandles="1" noChangeArrowheads="1" noChangeShapeType="1" noTextEdit="1"/>
              </p:cNvSpPr>
              <p:nvPr/>
            </p:nvSpPr>
            <p:spPr>
              <a:xfrm>
                <a:off x="8278584" y="6338173"/>
                <a:ext cx="274114" cy="553998"/>
              </a:xfrm>
              <a:prstGeom prst="rect">
                <a:avLst/>
              </a:prstGeom>
              <a:blipFill>
                <a:blip r:embed="rId9"/>
                <a:stretch>
                  <a:fillRect/>
                </a:stretch>
              </a:blipFill>
            </p:spPr>
            <p:txBody>
              <a:bodyPr/>
              <a:lstStyle/>
              <a:p>
                <a:r>
                  <a:rPr lang="ja-JP" altLang="en-US">
                    <a:noFill/>
                  </a:rPr>
                  <a:t> </a:t>
                </a:r>
              </a:p>
            </p:txBody>
          </p:sp>
        </mc:Fallback>
      </mc:AlternateContent>
      <p:sp>
        <p:nvSpPr>
          <p:cNvPr id="34" name="テキスト ボックス 33">
            <a:extLst>
              <a:ext uri="{FF2B5EF4-FFF2-40B4-BE49-F238E27FC236}">
                <a16:creationId xmlns:a16="http://schemas.microsoft.com/office/drawing/2014/main" id="{A2B37246-200A-1223-BDCC-E7708F25B909}"/>
              </a:ext>
            </a:extLst>
          </p:cNvPr>
          <p:cNvSpPr txBox="1"/>
          <p:nvPr/>
        </p:nvSpPr>
        <p:spPr>
          <a:xfrm>
            <a:off x="8022641" y="2770877"/>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60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5" name="テキスト ボックス 34">
            <a:extLst>
              <a:ext uri="{FF2B5EF4-FFF2-40B4-BE49-F238E27FC236}">
                <a16:creationId xmlns:a16="http://schemas.microsoft.com/office/drawing/2014/main" id="{3AF8A7D3-3A73-0922-6032-2D5D7D52CC5B}"/>
              </a:ext>
            </a:extLst>
          </p:cNvPr>
          <p:cNvSpPr txBox="1"/>
          <p:nvPr/>
        </p:nvSpPr>
        <p:spPr>
          <a:xfrm>
            <a:off x="8022641" y="3735280"/>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7</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6" name="テキスト ボックス 35">
            <a:extLst>
              <a:ext uri="{FF2B5EF4-FFF2-40B4-BE49-F238E27FC236}">
                <a16:creationId xmlns:a16="http://schemas.microsoft.com/office/drawing/2014/main" id="{BBD8EE88-06AB-FC57-FF15-C57C0D2E4D02}"/>
              </a:ext>
            </a:extLst>
          </p:cNvPr>
          <p:cNvSpPr txBox="1"/>
          <p:nvPr/>
        </p:nvSpPr>
        <p:spPr>
          <a:xfrm>
            <a:off x="8022641" y="4625658"/>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33</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38" name="図 37" descr="背景パターン が含まれている画像&#10;&#10;AI によって生成されたコンテンツは間違っている可能性があります。">
            <a:extLst>
              <a:ext uri="{FF2B5EF4-FFF2-40B4-BE49-F238E27FC236}">
                <a16:creationId xmlns:a16="http://schemas.microsoft.com/office/drawing/2014/main" id="{8B424AF2-AF45-ED19-D897-4E924E2CC5D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7885168" y="717530"/>
            <a:ext cx="1060947" cy="707886"/>
          </a:xfrm>
          <a:prstGeom prst="rect">
            <a:avLst/>
          </a:prstGeom>
        </p:spPr>
      </p:pic>
      <p:sp>
        <p:nvSpPr>
          <p:cNvPr id="39" name="テキスト ボックス 38">
            <a:extLst>
              <a:ext uri="{FF2B5EF4-FFF2-40B4-BE49-F238E27FC236}">
                <a16:creationId xmlns:a16="http://schemas.microsoft.com/office/drawing/2014/main" id="{88A22DB6-4184-A161-62DB-F6502A3A7F88}"/>
              </a:ext>
            </a:extLst>
          </p:cNvPr>
          <p:cNvSpPr txBox="1"/>
          <p:nvPr/>
        </p:nvSpPr>
        <p:spPr>
          <a:xfrm>
            <a:off x="7624088" y="856699"/>
            <a:ext cx="1537600"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Basic iron</a:t>
            </a:r>
            <a:endParaRPr kumimoji="1" lang="ja-JP" altLang="en-US"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0" name="テキスト ボックス 39">
                <a:extLst>
                  <a:ext uri="{FF2B5EF4-FFF2-40B4-BE49-F238E27FC236}">
                    <a16:creationId xmlns:a16="http://schemas.microsoft.com/office/drawing/2014/main" id="{CCB221E0-1438-9B02-D52B-376D9511802E}"/>
                  </a:ext>
                </a:extLst>
              </p:cNvPr>
              <p:cNvSpPr txBox="1"/>
              <p:nvPr/>
            </p:nvSpPr>
            <p:spPr>
              <a:xfrm>
                <a:off x="8267077" y="1255066"/>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40" name="テキスト ボックス 39">
                <a:extLst>
                  <a:ext uri="{FF2B5EF4-FFF2-40B4-BE49-F238E27FC236}">
                    <a16:creationId xmlns:a16="http://schemas.microsoft.com/office/drawing/2014/main" id="{CCB221E0-1438-9B02-D52B-376D9511802E}"/>
                  </a:ext>
                </a:extLst>
              </p:cNvPr>
              <p:cNvSpPr txBox="1">
                <a:spLocks noRot="1" noChangeAspect="1" noMove="1" noResize="1" noEditPoints="1" noAdjustHandles="1" noChangeArrowheads="1" noChangeShapeType="1" noTextEdit="1"/>
              </p:cNvSpPr>
              <p:nvPr/>
            </p:nvSpPr>
            <p:spPr>
              <a:xfrm>
                <a:off x="8267077" y="1255066"/>
                <a:ext cx="274114" cy="553998"/>
              </a:xfrm>
              <a:prstGeom prst="rect">
                <a:avLst/>
              </a:prstGeom>
              <a:blipFill>
                <a:blip r:embed="rId10"/>
                <a:stretch>
                  <a:fillRect/>
                </a:stretch>
              </a:blipFill>
            </p:spPr>
            <p:txBody>
              <a:bodyPr/>
              <a:lstStyle/>
              <a:p>
                <a:r>
                  <a:rPr lang="ja-JP" altLang="en-US">
                    <a:noFill/>
                  </a:rPr>
                  <a:t> </a:t>
                </a:r>
              </a:p>
            </p:txBody>
          </p:sp>
        </mc:Fallback>
      </mc:AlternateContent>
      <p:pic>
        <p:nvPicPr>
          <p:cNvPr id="41" name="図 40" descr="背景パターン が含まれている画像&#10;&#10;AI によって生成されたコンテンツは間違っている可能性があります。">
            <a:extLst>
              <a:ext uri="{FF2B5EF4-FFF2-40B4-BE49-F238E27FC236}">
                <a16:creationId xmlns:a16="http://schemas.microsoft.com/office/drawing/2014/main" id="{106CF088-C447-F34D-0FDF-AA6E2F146575}"/>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6688416" y="3735667"/>
            <a:ext cx="1060947" cy="707886"/>
          </a:xfrm>
          <a:prstGeom prst="rect">
            <a:avLst/>
          </a:prstGeom>
        </p:spPr>
      </p:pic>
      <p:pic>
        <p:nvPicPr>
          <p:cNvPr id="42" name="図 41" descr="背景パターン が含まれている画像&#10;&#10;AI によって生成されたコンテンツは間違っている可能性があります。">
            <a:extLst>
              <a:ext uri="{FF2B5EF4-FFF2-40B4-BE49-F238E27FC236}">
                <a16:creationId xmlns:a16="http://schemas.microsoft.com/office/drawing/2014/main" id="{D035D8CC-7975-7E22-7189-52D588E374A1}"/>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6695279" y="2834257"/>
            <a:ext cx="1060947" cy="707886"/>
          </a:xfrm>
          <a:prstGeom prst="rect">
            <a:avLst/>
          </a:prstGeom>
        </p:spPr>
      </p:pic>
      <p:sp>
        <p:nvSpPr>
          <p:cNvPr id="43" name="テキスト ボックス 42">
            <a:extLst>
              <a:ext uri="{FF2B5EF4-FFF2-40B4-BE49-F238E27FC236}">
                <a16:creationId xmlns:a16="http://schemas.microsoft.com/office/drawing/2014/main" id="{F2156344-67A3-BFA4-10A4-A404D699FD29}"/>
              </a:ext>
            </a:extLst>
          </p:cNvPr>
          <p:cNvSpPr txBox="1"/>
          <p:nvPr/>
        </p:nvSpPr>
        <p:spPr>
          <a:xfrm>
            <a:off x="6558739" y="3028890"/>
            <a:ext cx="1334026" cy="400110"/>
          </a:xfrm>
          <a:prstGeom prst="rect">
            <a:avLst/>
          </a:prstGeom>
          <a:noFill/>
        </p:spPr>
        <p:txBody>
          <a:bodyPr wrap="square" rtlCol="0">
            <a:spAutoFit/>
          </a:bodyPr>
          <a:lstStyle/>
          <a:p>
            <a:pPr algn="just">
              <a:lnSpc>
                <a:spcPts val="2400"/>
              </a:lnSpc>
            </a:pPr>
            <a:r>
              <a:rPr kumimoji="1" lang="en-US" altLang="ja-JP" sz="2400" dirty="0">
                <a:latin typeface="Arial" panose="020B0604020202020204" pitchFamily="34" charset="0"/>
                <a:cs typeface="Arial" panose="020B0604020202020204" pitchFamily="34" charset="0"/>
              </a:rPr>
              <a:t>BF-BOF</a:t>
            </a:r>
            <a:endParaRPr kumimoji="1" lang="ja-JP" altLang="en-US" sz="2400" dirty="0">
              <a:latin typeface="Arial" panose="020B0604020202020204" pitchFamily="34" charset="0"/>
              <a:cs typeface="Arial" panose="020B0604020202020204" pitchFamily="34" charset="0"/>
            </a:endParaRPr>
          </a:p>
        </p:txBody>
      </p:sp>
      <p:sp>
        <p:nvSpPr>
          <p:cNvPr id="44" name="テキスト ボックス 43">
            <a:extLst>
              <a:ext uri="{FF2B5EF4-FFF2-40B4-BE49-F238E27FC236}">
                <a16:creationId xmlns:a16="http://schemas.microsoft.com/office/drawing/2014/main" id="{52D58017-BB40-6F2E-0D88-D02FCCC1AA80}"/>
              </a:ext>
            </a:extLst>
          </p:cNvPr>
          <p:cNvSpPr txBox="1"/>
          <p:nvPr/>
        </p:nvSpPr>
        <p:spPr>
          <a:xfrm>
            <a:off x="6818095" y="3916059"/>
            <a:ext cx="815314" cy="400110"/>
          </a:xfrm>
          <a:prstGeom prst="rect">
            <a:avLst/>
          </a:prstGeom>
          <a:noFill/>
        </p:spPr>
        <p:txBody>
          <a:bodyPr wrap="square" rtlCol="0">
            <a:spAutoFit/>
          </a:bodyPr>
          <a:lstStyle/>
          <a:p>
            <a:pPr algn="just">
              <a:lnSpc>
                <a:spcPts val="2400"/>
              </a:lnSpc>
            </a:pPr>
            <a:r>
              <a:rPr kumimoji="1" lang="en-US" altLang="ja-JP" sz="2400" dirty="0">
                <a:latin typeface="Arial" panose="020B0604020202020204" pitchFamily="34" charset="0"/>
                <a:cs typeface="Arial" panose="020B0604020202020204" pitchFamily="34" charset="0"/>
              </a:rPr>
              <a:t>EAF</a:t>
            </a:r>
            <a:endParaRPr kumimoji="1" lang="ja-JP" altLang="en-US" sz="2400" dirty="0">
              <a:latin typeface="Arial" panose="020B0604020202020204" pitchFamily="34" charset="0"/>
              <a:cs typeface="Arial" panose="020B0604020202020204" pitchFamily="34" charset="0"/>
            </a:endParaRPr>
          </a:p>
        </p:txBody>
      </p:sp>
      <p:cxnSp>
        <p:nvCxnSpPr>
          <p:cNvPr id="45" name="直線矢印コネクタ 44">
            <a:extLst>
              <a:ext uri="{FF2B5EF4-FFF2-40B4-BE49-F238E27FC236}">
                <a16:creationId xmlns:a16="http://schemas.microsoft.com/office/drawing/2014/main" id="{3D6533A1-EC32-8776-203F-0DDE3DFE80B4}"/>
              </a:ext>
            </a:extLst>
          </p:cNvPr>
          <p:cNvCxnSpPr>
            <a:cxnSpLocks/>
          </p:cNvCxnSpPr>
          <p:nvPr/>
        </p:nvCxnSpPr>
        <p:spPr>
          <a:xfrm>
            <a:off x="5731891" y="3203743"/>
            <a:ext cx="920264" cy="0"/>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46" name="コネクタ: カギ線 45">
            <a:extLst>
              <a:ext uri="{FF2B5EF4-FFF2-40B4-BE49-F238E27FC236}">
                <a16:creationId xmlns:a16="http://schemas.microsoft.com/office/drawing/2014/main" id="{DD09DFC0-90D7-70EB-AE7B-65C7DA3D1ECC}"/>
              </a:ext>
            </a:extLst>
          </p:cNvPr>
          <p:cNvCxnSpPr>
            <a:cxnSpLocks/>
            <a:endCxn id="41" idx="1"/>
          </p:cNvCxnSpPr>
          <p:nvPr/>
        </p:nvCxnSpPr>
        <p:spPr>
          <a:xfrm rot="16200000" flipH="1">
            <a:off x="5975415" y="3376608"/>
            <a:ext cx="885865" cy="540137"/>
          </a:xfrm>
          <a:prstGeom prst="bentConnector2">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8" name="テキスト ボックス 47">
            <a:extLst>
              <a:ext uri="{FF2B5EF4-FFF2-40B4-BE49-F238E27FC236}">
                <a16:creationId xmlns:a16="http://schemas.microsoft.com/office/drawing/2014/main" id="{32AF03C0-D162-4E45-4E0A-6F5F68F3C346}"/>
              </a:ext>
            </a:extLst>
          </p:cNvPr>
          <p:cNvSpPr txBox="1"/>
          <p:nvPr/>
        </p:nvSpPr>
        <p:spPr>
          <a:xfrm>
            <a:off x="4444686" y="856699"/>
            <a:ext cx="1537600"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Basic iron</a:t>
            </a:r>
            <a:endParaRPr kumimoji="1" lang="ja-JP" altLang="en-US" sz="2400" dirty="0">
              <a:latin typeface="Arial" panose="020B0604020202020204" pitchFamily="34" charset="0"/>
              <a:cs typeface="Arial" panose="020B0604020202020204" pitchFamily="34" charset="0"/>
            </a:endParaRPr>
          </a:p>
        </p:txBody>
      </p:sp>
      <p:sp>
        <p:nvSpPr>
          <p:cNvPr id="70" name="テキスト ボックス 69">
            <a:extLst>
              <a:ext uri="{FF2B5EF4-FFF2-40B4-BE49-F238E27FC236}">
                <a16:creationId xmlns:a16="http://schemas.microsoft.com/office/drawing/2014/main" id="{3FAE90D6-B604-3213-D88E-33107B91A9C2}"/>
              </a:ext>
            </a:extLst>
          </p:cNvPr>
          <p:cNvSpPr txBox="1"/>
          <p:nvPr/>
        </p:nvSpPr>
        <p:spPr>
          <a:xfrm>
            <a:off x="11151062" y="4270566"/>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7</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77" name="図 76" descr="背景パターン が含まれている画像&#10;&#10;AI によって生成されたコンテンツは間違っている可能性があります。">
            <a:extLst>
              <a:ext uri="{FF2B5EF4-FFF2-40B4-BE49-F238E27FC236}">
                <a16:creationId xmlns:a16="http://schemas.microsoft.com/office/drawing/2014/main" id="{DAADB978-E5E3-E3DA-A4DF-F965841DD982}"/>
              </a:ext>
            </a:extLst>
          </p:cNvPr>
          <p:cNvPicPr>
            <a:picLocks noChangeAspect="1"/>
          </p:cNvPicPr>
          <p:nvPr/>
        </p:nvPicPr>
        <p:blipFill>
          <a:blip r:embed="rId4">
            <a:alphaModFix amt="5000"/>
            <a:extLst>
              <a:ext uri="{28A0092B-C50C-407E-A947-70E740481C1C}">
                <a14:useLocalDpi xmlns:a14="http://schemas.microsoft.com/office/drawing/2010/main" val="0"/>
              </a:ext>
            </a:extLst>
          </a:blip>
          <a:stretch>
            <a:fillRect/>
          </a:stretch>
        </p:blipFill>
        <p:spPr>
          <a:xfrm>
            <a:off x="9607458" y="3392053"/>
            <a:ext cx="1060947" cy="707886"/>
          </a:xfrm>
          <a:prstGeom prst="rect">
            <a:avLst/>
          </a:prstGeom>
        </p:spPr>
      </p:pic>
      <p:pic>
        <p:nvPicPr>
          <p:cNvPr id="78" name="図 77" descr="背景パターン が含まれている画像&#10;&#10;AI によって生成されたコンテンツは間違っている可能性があります。">
            <a:extLst>
              <a:ext uri="{FF2B5EF4-FFF2-40B4-BE49-F238E27FC236}">
                <a16:creationId xmlns:a16="http://schemas.microsoft.com/office/drawing/2014/main" id="{E21E4DC4-4995-E052-7120-355A642E6508}"/>
              </a:ext>
            </a:extLst>
          </p:cNvPr>
          <p:cNvPicPr>
            <a:picLocks noChangeAspect="1"/>
          </p:cNvPicPr>
          <p:nvPr/>
        </p:nvPicPr>
        <p:blipFill>
          <a:blip r:embed="rId4">
            <a:alphaModFix amt="5000"/>
            <a:extLst>
              <a:ext uri="{28A0092B-C50C-407E-A947-70E740481C1C}">
                <a14:useLocalDpi xmlns:a14="http://schemas.microsoft.com/office/drawing/2010/main" val="0"/>
              </a:ext>
            </a:extLst>
          </a:blip>
          <a:stretch>
            <a:fillRect/>
          </a:stretch>
        </p:blipFill>
        <p:spPr>
          <a:xfrm>
            <a:off x="9609852" y="2569931"/>
            <a:ext cx="1060947" cy="707886"/>
          </a:xfrm>
          <a:prstGeom prst="rect">
            <a:avLst/>
          </a:prstGeom>
        </p:spPr>
      </p:pic>
      <p:sp>
        <p:nvSpPr>
          <p:cNvPr id="79" name="テキスト ボックス 78">
            <a:extLst>
              <a:ext uri="{FF2B5EF4-FFF2-40B4-BE49-F238E27FC236}">
                <a16:creationId xmlns:a16="http://schemas.microsoft.com/office/drawing/2014/main" id="{29EBCA64-059F-8ABC-8ED5-FF90C459FB3D}"/>
              </a:ext>
            </a:extLst>
          </p:cNvPr>
          <p:cNvSpPr txBox="1"/>
          <p:nvPr/>
        </p:nvSpPr>
        <p:spPr>
          <a:xfrm>
            <a:off x="10998662" y="4118166"/>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7</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80" name="テキスト ボックス 79">
            <a:extLst>
              <a:ext uri="{FF2B5EF4-FFF2-40B4-BE49-F238E27FC236}">
                <a16:creationId xmlns:a16="http://schemas.microsoft.com/office/drawing/2014/main" id="{0A223DDA-C8D9-0A95-043A-3D2627BC8638}"/>
              </a:ext>
            </a:extLst>
          </p:cNvPr>
          <p:cNvSpPr txBox="1"/>
          <p:nvPr/>
        </p:nvSpPr>
        <p:spPr>
          <a:xfrm>
            <a:off x="10998662" y="2594916"/>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24</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81" name="テキスト ボックス 80">
            <a:extLst>
              <a:ext uri="{FF2B5EF4-FFF2-40B4-BE49-F238E27FC236}">
                <a16:creationId xmlns:a16="http://schemas.microsoft.com/office/drawing/2014/main" id="{A609A3E6-E408-2406-F43F-61C0FA369DC4}"/>
              </a:ext>
            </a:extLst>
          </p:cNvPr>
          <p:cNvSpPr txBox="1"/>
          <p:nvPr/>
        </p:nvSpPr>
        <p:spPr>
          <a:xfrm>
            <a:off x="10998662" y="3365538"/>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36</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82" name="テキスト ボックス 81">
            <a:extLst>
              <a:ext uri="{FF2B5EF4-FFF2-40B4-BE49-F238E27FC236}">
                <a16:creationId xmlns:a16="http://schemas.microsoft.com/office/drawing/2014/main" id="{61BC7F0C-AFF1-FA41-1FA2-EADCCB1CF062}"/>
              </a:ext>
            </a:extLst>
          </p:cNvPr>
          <p:cNvSpPr txBox="1"/>
          <p:nvPr/>
        </p:nvSpPr>
        <p:spPr>
          <a:xfrm>
            <a:off x="9533672" y="2739834"/>
            <a:ext cx="1334026" cy="400110"/>
          </a:xfrm>
          <a:prstGeom prst="rect">
            <a:avLst/>
          </a:prstGeom>
          <a:noFill/>
        </p:spPr>
        <p:txBody>
          <a:bodyPr wrap="square" rtlCol="0">
            <a:spAutoFit/>
          </a:bodyPr>
          <a:lstStyle/>
          <a:p>
            <a:pPr algn="just">
              <a:lnSpc>
                <a:spcPts val="2400"/>
              </a:lnSpc>
            </a:pPr>
            <a:r>
              <a:rPr lang="en-US" altLang="ja-JP" sz="2400" dirty="0">
                <a:solidFill>
                  <a:schemeClr val="bg1">
                    <a:lumMod val="95000"/>
                  </a:schemeClr>
                </a:solidFill>
                <a:latin typeface="Arial" panose="020B0604020202020204" pitchFamily="34" charset="0"/>
                <a:cs typeface="Arial" panose="020B0604020202020204" pitchFamily="34" charset="0"/>
              </a:rPr>
              <a:t>Pig iron</a:t>
            </a:r>
            <a:endParaRPr kumimoji="1" lang="ja-JP" altLang="en-US" sz="2400" dirty="0">
              <a:solidFill>
                <a:schemeClr val="bg1">
                  <a:lumMod val="95000"/>
                </a:schemeClr>
              </a:solidFill>
              <a:latin typeface="Arial" panose="020B0604020202020204" pitchFamily="34" charset="0"/>
              <a:cs typeface="Arial" panose="020B0604020202020204" pitchFamily="34" charset="0"/>
            </a:endParaRPr>
          </a:p>
        </p:txBody>
      </p:sp>
      <p:sp>
        <p:nvSpPr>
          <p:cNvPr id="83" name="テキスト ボックス 82">
            <a:extLst>
              <a:ext uri="{FF2B5EF4-FFF2-40B4-BE49-F238E27FC236}">
                <a16:creationId xmlns:a16="http://schemas.microsoft.com/office/drawing/2014/main" id="{AB08B3EE-CFE7-5894-C970-2A9E1DF994CC}"/>
              </a:ext>
            </a:extLst>
          </p:cNvPr>
          <p:cNvSpPr txBox="1"/>
          <p:nvPr/>
        </p:nvSpPr>
        <p:spPr>
          <a:xfrm>
            <a:off x="9319089" y="3545049"/>
            <a:ext cx="1548609" cy="400110"/>
          </a:xfrm>
          <a:prstGeom prst="rect">
            <a:avLst/>
          </a:prstGeom>
          <a:noFill/>
        </p:spPr>
        <p:txBody>
          <a:bodyPr wrap="square" rtlCol="0">
            <a:spAutoFit/>
          </a:bodyPr>
          <a:lstStyle/>
          <a:p>
            <a:pPr algn="just">
              <a:lnSpc>
                <a:spcPts val="2400"/>
              </a:lnSpc>
            </a:pPr>
            <a:r>
              <a:rPr kumimoji="1" lang="en-US" altLang="ja-JP" sz="2400" dirty="0">
                <a:solidFill>
                  <a:schemeClr val="bg1">
                    <a:lumMod val="95000"/>
                  </a:schemeClr>
                </a:solidFill>
                <a:latin typeface="Arial" panose="020B0604020202020204" pitchFamily="34" charset="0"/>
                <a:cs typeface="Arial" panose="020B0604020202020204" pitchFamily="34" charset="0"/>
              </a:rPr>
              <a:t>Converter</a:t>
            </a:r>
            <a:endParaRPr kumimoji="1" lang="ja-JP" altLang="en-US" sz="2400" dirty="0">
              <a:solidFill>
                <a:schemeClr val="bg1">
                  <a:lumMod val="95000"/>
                </a:schemeClr>
              </a:solidFill>
              <a:latin typeface="Arial" panose="020B0604020202020204" pitchFamily="34" charset="0"/>
              <a:cs typeface="Arial" panose="020B0604020202020204" pitchFamily="34" charset="0"/>
            </a:endParaRPr>
          </a:p>
        </p:txBody>
      </p:sp>
      <p:cxnSp>
        <p:nvCxnSpPr>
          <p:cNvPr id="84" name="コネクタ: カギ線 83">
            <a:extLst>
              <a:ext uri="{FF2B5EF4-FFF2-40B4-BE49-F238E27FC236}">
                <a16:creationId xmlns:a16="http://schemas.microsoft.com/office/drawing/2014/main" id="{92753ECB-6E03-8F54-327F-701AE478BDDA}"/>
              </a:ext>
            </a:extLst>
          </p:cNvPr>
          <p:cNvCxnSpPr>
            <a:cxnSpLocks/>
            <a:endCxn id="83" idx="1"/>
          </p:cNvCxnSpPr>
          <p:nvPr/>
        </p:nvCxnSpPr>
        <p:spPr>
          <a:xfrm rot="16200000" flipH="1">
            <a:off x="8797392" y="3223407"/>
            <a:ext cx="810192" cy="233202"/>
          </a:xfrm>
          <a:prstGeom prst="bentConnector2">
            <a:avLst/>
          </a:prstGeom>
          <a:ln w="28575">
            <a:solidFill>
              <a:schemeClr val="bg1">
                <a:lumMod val="95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21" name="図 20">
            <a:extLst>
              <a:ext uri="{FF2B5EF4-FFF2-40B4-BE49-F238E27FC236}">
                <a16:creationId xmlns:a16="http://schemas.microsoft.com/office/drawing/2014/main" id="{EC56FD5A-1046-59CE-EAB7-EF554F8CDA45}"/>
              </a:ext>
            </a:extLst>
          </p:cNvPr>
          <p:cNvPicPr>
            <a:picLocks noChangeAspect="1"/>
          </p:cNvPicPr>
          <p:nvPr/>
        </p:nvPicPr>
        <p:blipFill>
          <a:blip r:embed="rId11">
            <a:alphaModFix amt="85000"/>
          </a:blip>
          <a:stretch>
            <a:fillRect/>
          </a:stretch>
        </p:blipFill>
        <p:spPr>
          <a:xfrm>
            <a:off x="900237" y="1465756"/>
            <a:ext cx="1758445" cy="3665582"/>
          </a:xfrm>
          <a:prstGeom prst="rect">
            <a:avLst/>
          </a:prstGeom>
        </p:spPr>
      </p:pic>
      <p:pic>
        <p:nvPicPr>
          <p:cNvPr id="33" name="図 32">
            <a:extLst>
              <a:ext uri="{FF2B5EF4-FFF2-40B4-BE49-F238E27FC236}">
                <a16:creationId xmlns:a16="http://schemas.microsoft.com/office/drawing/2014/main" id="{F48F0BA4-D5A6-CA6B-002B-1540A46F3D61}"/>
              </a:ext>
            </a:extLst>
          </p:cNvPr>
          <p:cNvPicPr>
            <a:picLocks noChangeAspect="1"/>
          </p:cNvPicPr>
          <p:nvPr/>
        </p:nvPicPr>
        <p:blipFill>
          <a:blip r:embed="rId11">
            <a:alphaModFix amt="85000"/>
          </a:blip>
          <a:stretch>
            <a:fillRect/>
          </a:stretch>
        </p:blipFill>
        <p:spPr>
          <a:xfrm>
            <a:off x="10336528" y="1465755"/>
            <a:ext cx="1758445" cy="5044503"/>
          </a:xfrm>
          <a:prstGeom prst="rect">
            <a:avLst/>
          </a:prstGeom>
        </p:spPr>
      </p:pic>
      <p:sp>
        <p:nvSpPr>
          <p:cNvPr id="22" name="正方形/長方形 21">
            <a:extLst>
              <a:ext uri="{FF2B5EF4-FFF2-40B4-BE49-F238E27FC236}">
                <a16:creationId xmlns:a16="http://schemas.microsoft.com/office/drawing/2014/main" id="{DD784883-B965-CBCA-FBCE-3655BB255271}"/>
              </a:ext>
            </a:extLst>
          </p:cNvPr>
          <p:cNvSpPr/>
          <p:nvPr/>
        </p:nvSpPr>
        <p:spPr>
          <a:xfrm>
            <a:off x="1470963" y="5401367"/>
            <a:ext cx="9396735" cy="1150376"/>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89BADA5A-F737-EF85-4473-98DAFDD70913}"/>
              </a:ext>
            </a:extLst>
          </p:cNvPr>
          <p:cNvSpPr txBox="1"/>
          <p:nvPr/>
        </p:nvSpPr>
        <p:spPr>
          <a:xfrm>
            <a:off x="1612929" y="5511586"/>
            <a:ext cx="9112803" cy="954107"/>
          </a:xfrm>
          <a:prstGeom prst="rect">
            <a:avLst/>
          </a:prstGeom>
          <a:noFill/>
        </p:spPr>
        <p:txBody>
          <a:bodyPr wrap="square">
            <a:spAutoFit/>
          </a:bodyPr>
          <a:lstStyle/>
          <a:p>
            <a:pPr algn="just"/>
            <a:r>
              <a:rPr lang="en-US" altLang="ja-JP" sz="2800" dirty="0">
                <a:effectLst/>
                <a:latin typeface="Arial" panose="020B0604020202020204" pitchFamily="34" charset="0"/>
                <a:ea typeface="ＭＳ 明朝" panose="02020609040205080304" pitchFamily="17" charset="-128"/>
                <a:cs typeface="Arial" panose="020B0604020202020204" pitchFamily="34" charset="0"/>
              </a:rPr>
              <a:t>We multiply each country’s BF-BOF and EAF production ratios by the value of crude steel intermediate input.</a:t>
            </a:r>
            <a:endParaRPr lang="ja-JP" altLang="en-US" sz="2800" dirty="0">
              <a:latin typeface="Arial" panose="020B0604020202020204" pitchFamily="34" charset="0"/>
              <a:cs typeface="Arial" panose="020B0604020202020204" pitchFamily="34" charset="0"/>
            </a:endParaRPr>
          </a:p>
        </p:txBody>
      </p:sp>
      <p:sp>
        <p:nvSpPr>
          <p:cNvPr id="49" name="テキスト ボックス 48">
            <a:extLst>
              <a:ext uri="{FF2B5EF4-FFF2-40B4-BE49-F238E27FC236}">
                <a16:creationId xmlns:a16="http://schemas.microsoft.com/office/drawing/2014/main" id="{C3424615-97A9-089E-4865-5EAA55506FF1}"/>
              </a:ext>
            </a:extLst>
          </p:cNvPr>
          <p:cNvSpPr txBox="1"/>
          <p:nvPr/>
        </p:nvSpPr>
        <p:spPr>
          <a:xfrm>
            <a:off x="11648028" y="48983"/>
            <a:ext cx="585417"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13</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2886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6" name="直線矢印コネクタ 65">
            <a:extLst>
              <a:ext uri="{FF2B5EF4-FFF2-40B4-BE49-F238E27FC236}">
                <a16:creationId xmlns:a16="http://schemas.microsoft.com/office/drawing/2014/main" id="{D3935001-830A-0B93-82E0-BDE37E813EAD}"/>
              </a:ext>
            </a:extLst>
          </p:cNvPr>
          <p:cNvCxnSpPr>
            <a:cxnSpLocks/>
            <a:endCxn id="62" idx="1"/>
          </p:cNvCxnSpPr>
          <p:nvPr/>
        </p:nvCxnSpPr>
        <p:spPr>
          <a:xfrm>
            <a:off x="8946115" y="2939889"/>
            <a:ext cx="587557" cy="0"/>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2" name="テキスト ボックス 1">
            <a:extLst>
              <a:ext uri="{FF2B5EF4-FFF2-40B4-BE49-F238E27FC236}">
                <a16:creationId xmlns:a16="http://schemas.microsoft.com/office/drawing/2014/main" id="{1677E4FE-2DE7-350E-2EC2-7B60DF44A0F4}"/>
              </a:ext>
            </a:extLst>
          </p:cNvPr>
          <p:cNvSpPr txBox="1"/>
          <p:nvPr/>
        </p:nvSpPr>
        <p:spPr>
          <a:xfrm>
            <a:off x="-2" y="-13717"/>
            <a:ext cx="12069291"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2.Methodology: Disaggregation of the basic iron (row)</a:t>
            </a:r>
            <a:endParaRPr kumimoji="1" lang="ja-JP" altLang="en-US" sz="3200"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p:txBody>
      </p:sp>
      <p:pic>
        <p:nvPicPr>
          <p:cNvPr id="3" name="図 2" descr="背景パターン が含まれている画像&#10;&#10;AI によって生成されたコンテンツは間違っている可能性があります。">
            <a:extLst>
              <a:ext uri="{FF2B5EF4-FFF2-40B4-BE49-F238E27FC236}">
                <a16:creationId xmlns:a16="http://schemas.microsoft.com/office/drawing/2014/main" id="{2843E3A3-3BEC-8640-D51B-965D1544C296}"/>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44378" y="1939035"/>
            <a:ext cx="1060947" cy="707886"/>
          </a:xfrm>
          <a:prstGeom prst="rect">
            <a:avLst/>
          </a:prstGeom>
        </p:spPr>
      </p:pic>
      <p:pic>
        <p:nvPicPr>
          <p:cNvPr id="4" name="図 3" descr="背景パターン が含まれている画像&#10;&#10;AI によって生成されたコンテンツは間違っている可能性があります。">
            <a:extLst>
              <a:ext uri="{FF2B5EF4-FFF2-40B4-BE49-F238E27FC236}">
                <a16:creationId xmlns:a16="http://schemas.microsoft.com/office/drawing/2014/main" id="{4A181247-95B9-C64F-812F-B84F124113BE}"/>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52522" y="4016020"/>
            <a:ext cx="1060947" cy="707886"/>
          </a:xfrm>
          <a:prstGeom prst="rect">
            <a:avLst/>
          </a:prstGeom>
        </p:spPr>
      </p:pic>
      <p:pic>
        <p:nvPicPr>
          <p:cNvPr id="5" name="図 4" descr="背景パターン が含まれている画像&#10;&#10;AI によって生成されたコンテンツは間違っている可能性があります。">
            <a:extLst>
              <a:ext uri="{FF2B5EF4-FFF2-40B4-BE49-F238E27FC236}">
                <a16:creationId xmlns:a16="http://schemas.microsoft.com/office/drawing/2014/main" id="{61EFAFD7-C6AC-9E18-E03F-F9A0F34F2944}"/>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52522" y="2952491"/>
            <a:ext cx="1060947" cy="707886"/>
          </a:xfrm>
          <a:prstGeom prst="rect">
            <a:avLst/>
          </a:prstGeom>
        </p:spPr>
      </p:pic>
      <p:pic>
        <p:nvPicPr>
          <p:cNvPr id="6" name="図 5" descr="背景パターン が含まれている画像&#10;&#10;AI によって生成されたコンテンツは間違っている可能性があります。">
            <a:extLst>
              <a:ext uri="{FF2B5EF4-FFF2-40B4-BE49-F238E27FC236}">
                <a16:creationId xmlns:a16="http://schemas.microsoft.com/office/drawing/2014/main" id="{09ACC043-EA8A-40CE-0281-313848BE1546}"/>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281384" y="717530"/>
            <a:ext cx="1060947" cy="707886"/>
          </a:xfrm>
          <a:prstGeom prst="rect">
            <a:avLst/>
          </a:prstGeom>
        </p:spPr>
      </p:pic>
      <p:graphicFrame>
        <p:nvGraphicFramePr>
          <p:cNvPr id="7" name="表 6">
            <a:extLst>
              <a:ext uri="{FF2B5EF4-FFF2-40B4-BE49-F238E27FC236}">
                <a16:creationId xmlns:a16="http://schemas.microsoft.com/office/drawing/2014/main" id="{5100516F-CE5E-36E7-EE7B-E2F49DC7C214}"/>
              </a:ext>
            </a:extLst>
          </p:cNvPr>
          <p:cNvGraphicFramePr>
            <a:graphicFrameLocks noGrp="1"/>
          </p:cNvGraphicFramePr>
          <p:nvPr/>
        </p:nvGraphicFramePr>
        <p:xfrm>
          <a:off x="1296461" y="1800350"/>
          <a:ext cx="1031056" cy="3065505"/>
        </p:xfrm>
        <a:graphic>
          <a:graphicData uri="http://schemas.openxmlformats.org/drawingml/2006/table">
            <a:tbl>
              <a:tblPr firstRow="1" bandRow="1">
                <a:tableStyleId>{5C22544A-7EE6-4342-B048-85BDC9FD1C3A}</a:tableStyleId>
              </a:tblPr>
              <a:tblGrid>
                <a:gridCol w="1031056">
                  <a:extLst>
                    <a:ext uri="{9D8B030D-6E8A-4147-A177-3AD203B41FA5}">
                      <a16:colId xmlns:a16="http://schemas.microsoft.com/office/drawing/2014/main" val="3451877530"/>
                    </a:ext>
                  </a:extLst>
                </a:gridCol>
              </a:tblGrid>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82194190"/>
                  </a:ext>
                </a:extLst>
              </a:tr>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80722851"/>
                  </a:ext>
                </a:extLst>
              </a:tr>
            </a:tbl>
          </a:graphicData>
        </a:graphic>
      </p:graphicFrame>
      <p:sp>
        <p:nvSpPr>
          <p:cNvPr id="8" name="テキスト ボックス 7">
            <a:extLst>
              <a:ext uri="{FF2B5EF4-FFF2-40B4-BE49-F238E27FC236}">
                <a16:creationId xmlns:a16="http://schemas.microsoft.com/office/drawing/2014/main" id="{6CD34E64-3ECF-D399-F474-B64751377BDB}"/>
              </a:ext>
            </a:extLst>
          </p:cNvPr>
          <p:cNvSpPr txBox="1"/>
          <p:nvPr/>
        </p:nvSpPr>
        <p:spPr>
          <a:xfrm>
            <a:off x="1448597" y="1939035"/>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50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9" name="テキスト ボックス 8">
            <a:extLst>
              <a:ext uri="{FF2B5EF4-FFF2-40B4-BE49-F238E27FC236}">
                <a16:creationId xmlns:a16="http://schemas.microsoft.com/office/drawing/2014/main" id="{B8C5350C-CD2E-0DAE-EC07-A7EF62CF7CF8}"/>
              </a:ext>
            </a:extLst>
          </p:cNvPr>
          <p:cNvSpPr txBox="1"/>
          <p:nvPr/>
        </p:nvSpPr>
        <p:spPr>
          <a:xfrm>
            <a:off x="1317514" y="2962974"/>
            <a:ext cx="988949"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100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テキスト ボックス 9">
            <a:extLst>
              <a:ext uri="{FF2B5EF4-FFF2-40B4-BE49-F238E27FC236}">
                <a16:creationId xmlns:a16="http://schemas.microsoft.com/office/drawing/2014/main" id="{E0B39C51-9294-1583-31A2-C96EFAE5C3DF}"/>
              </a:ext>
            </a:extLst>
          </p:cNvPr>
          <p:cNvSpPr txBox="1"/>
          <p:nvPr/>
        </p:nvSpPr>
        <p:spPr>
          <a:xfrm>
            <a:off x="1448597" y="3978543"/>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80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E212690E-9F6B-6F1D-B486-62A5E4EF67D7}"/>
                  </a:ext>
                </a:extLst>
              </p:cNvPr>
              <p:cNvSpPr txBox="1"/>
              <p:nvPr/>
            </p:nvSpPr>
            <p:spPr>
              <a:xfrm>
                <a:off x="1674801" y="489185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solidFill>
                            <a:schemeClr val="bg1">
                              <a:lumMod val="95000"/>
                            </a:schemeClr>
                          </a:solidFill>
                          <a:latin typeface="Cambria Math" panose="02040503050406030204" pitchFamily="18" charset="0"/>
                        </a:rPr>
                        <m:t>⋮</m:t>
                      </m:r>
                    </m:oMath>
                  </m:oMathPara>
                </a14:m>
                <a:endParaRPr kumimoji="1" lang="ja-JP" altLang="en-US" sz="3600" dirty="0">
                  <a:solidFill>
                    <a:schemeClr val="bg1">
                      <a:lumMod val="95000"/>
                    </a:schemeClr>
                  </a:solidFill>
                </a:endParaRPr>
              </a:p>
            </p:txBody>
          </p:sp>
        </mc:Choice>
        <mc:Fallback xmlns="">
          <p:sp>
            <p:nvSpPr>
              <p:cNvPr id="11" name="テキスト ボックス 10">
                <a:extLst>
                  <a:ext uri="{FF2B5EF4-FFF2-40B4-BE49-F238E27FC236}">
                    <a16:creationId xmlns:a16="http://schemas.microsoft.com/office/drawing/2014/main" id="{E212690E-9F6B-6F1D-B486-62A5E4EF67D7}"/>
                  </a:ext>
                </a:extLst>
              </p:cNvPr>
              <p:cNvSpPr txBox="1">
                <a:spLocks noRot="1" noChangeAspect="1" noMove="1" noResize="1" noEditPoints="1" noAdjustHandles="1" noChangeArrowheads="1" noChangeShapeType="1" noTextEdit="1"/>
              </p:cNvSpPr>
              <p:nvPr/>
            </p:nvSpPr>
            <p:spPr>
              <a:xfrm>
                <a:off x="1674801" y="4891855"/>
                <a:ext cx="274114" cy="553998"/>
              </a:xfrm>
              <a:prstGeom prst="rect">
                <a:avLst/>
              </a:prstGeom>
              <a:blipFill>
                <a:blip r:embed="rId4"/>
                <a:stretch>
                  <a:fillRect/>
                </a:stretch>
              </a:blipFill>
            </p:spPr>
            <p:txBody>
              <a:bodyPr/>
              <a:lstStyle/>
              <a:p>
                <a:r>
                  <a:rPr lang="ja-JP" altLang="en-US">
                    <a:noFill/>
                  </a:rPr>
                  <a:t> </a:t>
                </a:r>
              </a:p>
            </p:txBody>
          </p:sp>
        </mc:Fallback>
      </mc:AlternateContent>
      <p:sp>
        <p:nvSpPr>
          <p:cNvPr id="12" name="テキスト ボックス 11">
            <a:extLst>
              <a:ext uri="{FF2B5EF4-FFF2-40B4-BE49-F238E27FC236}">
                <a16:creationId xmlns:a16="http://schemas.microsoft.com/office/drawing/2014/main" id="{2AC0F1F8-C296-4AA3-0FC9-87CF9183FDED}"/>
              </a:ext>
            </a:extLst>
          </p:cNvPr>
          <p:cNvSpPr txBox="1"/>
          <p:nvPr/>
        </p:nvSpPr>
        <p:spPr>
          <a:xfrm>
            <a:off x="1043057" y="840640"/>
            <a:ext cx="1537600" cy="461665"/>
          </a:xfrm>
          <a:prstGeom prst="rect">
            <a:avLst/>
          </a:prstGeom>
          <a:noFill/>
        </p:spPr>
        <p:txBody>
          <a:bodyPr wrap="none" rtlCol="0">
            <a:spAutoFit/>
          </a:bodyPr>
          <a:lstStyle/>
          <a:p>
            <a:r>
              <a:rPr kumimoji="1" lang="en-US" altLang="ja-JP" sz="2400" dirty="0">
                <a:solidFill>
                  <a:schemeClr val="bg1">
                    <a:lumMod val="95000"/>
                  </a:schemeClr>
                </a:solidFill>
                <a:latin typeface="Arial" panose="020B0604020202020204" pitchFamily="34" charset="0"/>
                <a:cs typeface="Arial" panose="020B0604020202020204" pitchFamily="34" charset="0"/>
              </a:rPr>
              <a:t>Basic iron</a:t>
            </a:r>
            <a:endParaRPr kumimoji="1" lang="ja-JP" altLang="en-US" sz="2400" dirty="0">
              <a:solidFill>
                <a:schemeClr val="bg1">
                  <a:lumMod val="95000"/>
                </a:schemeClr>
              </a:solidFill>
              <a:latin typeface="Arial" panose="020B0604020202020204" pitchFamily="34" charset="0"/>
              <a:cs typeface="Arial" panose="020B0604020202020204" pitchFamily="34" charset="0"/>
            </a:endParaRPr>
          </a:p>
        </p:txBody>
      </p:sp>
      <p:sp>
        <p:nvSpPr>
          <p:cNvPr id="13" name="テキスト ボックス 12">
            <a:extLst>
              <a:ext uri="{FF2B5EF4-FFF2-40B4-BE49-F238E27FC236}">
                <a16:creationId xmlns:a16="http://schemas.microsoft.com/office/drawing/2014/main" id="{92E07819-804D-33FC-FDB1-F9C65B2FFD98}"/>
              </a:ext>
            </a:extLst>
          </p:cNvPr>
          <p:cNvSpPr txBox="1"/>
          <p:nvPr/>
        </p:nvSpPr>
        <p:spPr>
          <a:xfrm>
            <a:off x="118991" y="2998807"/>
            <a:ext cx="1111722" cy="707886"/>
          </a:xfrm>
          <a:prstGeom prst="rect">
            <a:avLst/>
          </a:prstGeom>
          <a:noFill/>
        </p:spPr>
        <p:txBody>
          <a:bodyPr wrap="square" rtlCol="0">
            <a:spAutoFit/>
          </a:bodyPr>
          <a:lstStyle/>
          <a:p>
            <a:pPr algn="ctr">
              <a:lnSpc>
                <a:spcPts val="2400"/>
              </a:lnSpc>
            </a:pPr>
            <a:r>
              <a:rPr kumimoji="1" lang="en-US" altLang="ja-JP" sz="2400" dirty="0">
                <a:solidFill>
                  <a:schemeClr val="bg1">
                    <a:lumMod val="95000"/>
                  </a:schemeClr>
                </a:solidFill>
                <a:latin typeface="Arial" panose="020B0604020202020204" pitchFamily="34" charset="0"/>
                <a:cs typeface="Arial" panose="020B0604020202020204" pitchFamily="34" charset="0"/>
              </a:rPr>
              <a:t>Basic iron</a:t>
            </a:r>
            <a:endParaRPr kumimoji="1" lang="ja-JP" altLang="en-US" sz="2400" dirty="0">
              <a:solidFill>
                <a:schemeClr val="bg1">
                  <a:lumMod val="95000"/>
                </a:schemeClr>
              </a:solidFill>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7BC47E90-F757-2FF1-D172-B917B617A155}"/>
              </a:ext>
            </a:extLst>
          </p:cNvPr>
          <p:cNvSpPr txBox="1"/>
          <p:nvPr/>
        </p:nvSpPr>
        <p:spPr>
          <a:xfrm>
            <a:off x="55343" y="2071205"/>
            <a:ext cx="1245854" cy="461665"/>
          </a:xfrm>
          <a:prstGeom prst="rect">
            <a:avLst/>
          </a:prstGeom>
          <a:noFill/>
        </p:spPr>
        <p:txBody>
          <a:bodyPr wrap="none" rtlCol="0">
            <a:spAutoFit/>
          </a:bodyPr>
          <a:lstStyle/>
          <a:p>
            <a:r>
              <a:rPr kumimoji="1" lang="en-US" altLang="ja-JP" sz="2400" dirty="0">
                <a:solidFill>
                  <a:schemeClr val="bg1">
                    <a:lumMod val="95000"/>
                  </a:schemeClr>
                </a:solidFill>
                <a:latin typeface="Arial" panose="020B0604020202020204" pitchFamily="34" charset="0"/>
                <a:cs typeface="Arial" panose="020B0604020202020204" pitchFamily="34" charset="0"/>
              </a:rPr>
              <a:t>Iron ore</a:t>
            </a:r>
            <a:endParaRPr kumimoji="1" lang="ja-JP" altLang="en-US" sz="2400" dirty="0">
              <a:solidFill>
                <a:schemeClr val="bg1">
                  <a:lumMod val="95000"/>
                </a:schemeClr>
              </a:solidFill>
              <a:latin typeface="Arial" panose="020B0604020202020204" pitchFamily="34" charset="0"/>
              <a:cs typeface="Arial" panose="020B0604020202020204" pitchFamily="34" charset="0"/>
            </a:endParaRPr>
          </a:p>
        </p:txBody>
      </p:sp>
      <p:sp>
        <p:nvSpPr>
          <p:cNvPr id="15" name="テキスト ボックス 14">
            <a:extLst>
              <a:ext uri="{FF2B5EF4-FFF2-40B4-BE49-F238E27FC236}">
                <a16:creationId xmlns:a16="http://schemas.microsoft.com/office/drawing/2014/main" id="{F85F6D6B-2143-2970-7A42-FE23ED48268C}"/>
              </a:ext>
            </a:extLst>
          </p:cNvPr>
          <p:cNvSpPr txBox="1"/>
          <p:nvPr/>
        </p:nvSpPr>
        <p:spPr>
          <a:xfrm>
            <a:off x="226062" y="4142526"/>
            <a:ext cx="904415" cy="461665"/>
          </a:xfrm>
          <a:prstGeom prst="rect">
            <a:avLst/>
          </a:prstGeom>
          <a:noFill/>
        </p:spPr>
        <p:txBody>
          <a:bodyPr wrap="none" rtlCol="0">
            <a:spAutoFit/>
          </a:bodyPr>
          <a:lstStyle/>
          <a:p>
            <a:r>
              <a:rPr kumimoji="1" lang="en-US" altLang="ja-JP" sz="2400" dirty="0">
                <a:solidFill>
                  <a:schemeClr val="bg1">
                    <a:lumMod val="95000"/>
                  </a:schemeClr>
                </a:solidFill>
                <a:latin typeface="Arial" panose="020B0604020202020204" pitchFamily="34" charset="0"/>
                <a:cs typeface="Arial" panose="020B0604020202020204" pitchFamily="34" charset="0"/>
              </a:rPr>
              <a:t>Coke</a:t>
            </a:r>
            <a:endParaRPr kumimoji="1" lang="ja-JP" altLang="en-US" sz="2400" dirty="0">
              <a:solidFill>
                <a:schemeClr val="bg1">
                  <a:lumMod val="9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72866543-0E37-EF1B-BCE4-C796C34AD473}"/>
                  </a:ext>
                </a:extLst>
              </p:cNvPr>
              <p:cNvSpPr txBox="1"/>
              <p:nvPr/>
            </p:nvSpPr>
            <p:spPr>
              <a:xfrm>
                <a:off x="1674801" y="1211672"/>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solidFill>
                            <a:schemeClr val="bg1">
                              <a:lumMod val="95000"/>
                            </a:schemeClr>
                          </a:solidFill>
                          <a:latin typeface="Cambria Math" panose="02040503050406030204" pitchFamily="18" charset="0"/>
                        </a:rPr>
                        <m:t>⋮</m:t>
                      </m:r>
                    </m:oMath>
                  </m:oMathPara>
                </a14:m>
                <a:endParaRPr kumimoji="1" lang="ja-JP" altLang="en-US" sz="3600" dirty="0">
                  <a:solidFill>
                    <a:schemeClr val="bg1">
                      <a:lumMod val="95000"/>
                    </a:schemeClr>
                  </a:solidFill>
                </a:endParaRPr>
              </a:p>
            </p:txBody>
          </p:sp>
        </mc:Choice>
        <mc:Fallback xmlns="">
          <p:sp>
            <p:nvSpPr>
              <p:cNvPr id="16" name="テキスト ボックス 15">
                <a:extLst>
                  <a:ext uri="{FF2B5EF4-FFF2-40B4-BE49-F238E27FC236}">
                    <a16:creationId xmlns:a16="http://schemas.microsoft.com/office/drawing/2014/main" id="{72866543-0E37-EF1B-BCE4-C796C34AD473}"/>
                  </a:ext>
                </a:extLst>
              </p:cNvPr>
              <p:cNvSpPr txBox="1">
                <a:spLocks noRot="1" noChangeAspect="1" noMove="1" noResize="1" noEditPoints="1" noAdjustHandles="1" noChangeArrowheads="1" noChangeShapeType="1" noTextEdit="1"/>
              </p:cNvSpPr>
              <p:nvPr/>
            </p:nvSpPr>
            <p:spPr>
              <a:xfrm>
                <a:off x="1674801" y="1211672"/>
                <a:ext cx="274114" cy="553998"/>
              </a:xfrm>
              <a:prstGeom prst="rect">
                <a:avLst/>
              </a:prstGeom>
              <a:blipFill>
                <a:blip r:embed="rId5"/>
                <a:stretch>
                  <a:fillRect/>
                </a:stretch>
              </a:blipFill>
            </p:spPr>
            <p:txBody>
              <a:bodyPr/>
              <a:lstStyle/>
              <a:p>
                <a:r>
                  <a:rPr lang="ja-JP" altLang="en-US">
                    <a:noFill/>
                  </a:rPr>
                  <a:t> </a:t>
                </a:r>
              </a:p>
            </p:txBody>
          </p:sp>
        </mc:Fallback>
      </mc:AlternateContent>
      <p:pic>
        <p:nvPicPr>
          <p:cNvPr id="17" name="図 16" descr="背景パターン が含まれている画像&#10;&#10;AI によって生成されたコンテンツは間違っている可能性があります。">
            <a:extLst>
              <a:ext uri="{FF2B5EF4-FFF2-40B4-BE49-F238E27FC236}">
                <a16:creationId xmlns:a16="http://schemas.microsoft.com/office/drawing/2014/main" id="{B282F7AC-ED93-1FF0-DB07-DAB9E2961F06}"/>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4704628" y="717530"/>
            <a:ext cx="1060947" cy="707886"/>
          </a:xfrm>
          <a:prstGeom prst="rect">
            <a:avLst/>
          </a:prstGeom>
        </p:spPr>
      </p:pic>
      <p:pic>
        <p:nvPicPr>
          <p:cNvPr id="18" name="図 17" descr="背景パターン が含まれている画像&#10;&#10;AI によって生成されたコンテンツは間違っている可能性があります。">
            <a:extLst>
              <a:ext uri="{FF2B5EF4-FFF2-40B4-BE49-F238E27FC236}">
                <a16:creationId xmlns:a16="http://schemas.microsoft.com/office/drawing/2014/main" id="{28F5EB9C-16FE-2E6D-E8CB-592428F53956}"/>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3501675" y="4030395"/>
            <a:ext cx="1060947" cy="707886"/>
          </a:xfrm>
          <a:prstGeom prst="rect">
            <a:avLst/>
          </a:prstGeom>
        </p:spPr>
      </p:pic>
      <p:pic>
        <p:nvPicPr>
          <p:cNvPr id="19" name="図 18" descr="背景パターン が含まれている画像&#10;&#10;AI によって生成されたコンテンツは間違っている可能性があります。">
            <a:extLst>
              <a:ext uri="{FF2B5EF4-FFF2-40B4-BE49-F238E27FC236}">
                <a16:creationId xmlns:a16="http://schemas.microsoft.com/office/drawing/2014/main" id="{49F86730-6176-A8C1-7939-FF42EDD6307F}"/>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3501675" y="2957808"/>
            <a:ext cx="1060947" cy="707886"/>
          </a:xfrm>
          <a:prstGeom prst="rect">
            <a:avLst/>
          </a:prstGeom>
        </p:spPr>
      </p:pic>
      <p:graphicFrame>
        <p:nvGraphicFramePr>
          <p:cNvPr id="20" name="表 19">
            <a:extLst>
              <a:ext uri="{FF2B5EF4-FFF2-40B4-BE49-F238E27FC236}">
                <a16:creationId xmlns:a16="http://schemas.microsoft.com/office/drawing/2014/main" id="{E70615BE-D372-9FC7-0465-D805C365FF98}"/>
              </a:ext>
            </a:extLst>
          </p:cNvPr>
          <p:cNvGraphicFramePr>
            <a:graphicFrameLocks noGrp="1"/>
          </p:cNvGraphicFramePr>
          <p:nvPr/>
        </p:nvGraphicFramePr>
        <p:xfrm>
          <a:off x="4700835" y="1818108"/>
          <a:ext cx="1031056" cy="4087340"/>
        </p:xfrm>
        <a:graphic>
          <a:graphicData uri="http://schemas.openxmlformats.org/drawingml/2006/table">
            <a:tbl>
              <a:tblPr firstRow="1" bandRow="1">
                <a:tableStyleId>{5C22544A-7EE6-4342-B048-85BDC9FD1C3A}</a:tableStyleId>
              </a:tblPr>
              <a:tblGrid>
                <a:gridCol w="1031056">
                  <a:extLst>
                    <a:ext uri="{9D8B030D-6E8A-4147-A177-3AD203B41FA5}">
                      <a16:colId xmlns:a16="http://schemas.microsoft.com/office/drawing/2014/main" val="3451877530"/>
                    </a:ext>
                  </a:extLst>
                </a:gridCol>
              </a:tblGrid>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582194190"/>
                  </a:ext>
                </a:extLst>
              </a:tr>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380722851"/>
                  </a:ext>
                </a:extLst>
              </a:tr>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09387851"/>
                  </a:ext>
                </a:extLst>
              </a:tr>
            </a:tbl>
          </a:graphicData>
        </a:graphic>
      </p:graphicFrame>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DA6633AD-D742-BAC3-2CD7-11B6011B53AA}"/>
                  </a:ext>
                </a:extLst>
              </p:cNvPr>
              <p:cNvSpPr txBox="1"/>
              <p:nvPr/>
            </p:nvSpPr>
            <p:spPr>
              <a:xfrm>
                <a:off x="5086537" y="5894744"/>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solidFill>
                            <a:schemeClr val="bg1">
                              <a:lumMod val="95000"/>
                            </a:schemeClr>
                          </a:solidFill>
                          <a:latin typeface="Cambria Math" panose="02040503050406030204" pitchFamily="18" charset="0"/>
                        </a:rPr>
                        <m:t>⋮</m:t>
                      </m:r>
                    </m:oMath>
                  </m:oMathPara>
                </a14:m>
                <a:endParaRPr kumimoji="1" lang="ja-JP" altLang="en-US" sz="3600" dirty="0">
                  <a:solidFill>
                    <a:schemeClr val="bg1">
                      <a:lumMod val="95000"/>
                    </a:schemeClr>
                  </a:solidFill>
                </a:endParaRPr>
              </a:p>
            </p:txBody>
          </p:sp>
        </mc:Choice>
        <mc:Fallback xmlns="">
          <p:sp>
            <p:nvSpPr>
              <p:cNvPr id="23" name="テキスト ボックス 22">
                <a:extLst>
                  <a:ext uri="{FF2B5EF4-FFF2-40B4-BE49-F238E27FC236}">
                    <a16:creationId xmlns:a16="http://schemas.microsoft.com/office/drawing/2014/main" id="{DA6633AD-D742-BAC3-2CD7-11B6011B53AA}"/>
                  </a:ext>
                </a:extLst>
              </p:cNvPr>
              <p:cNvSpPr txBox="1">
                <a:spLocks noRot="1" noChangeAspect="1" noMove="1" noResize="1" noEditPoints="1" noAdjustHandles="1" noChangeArrowheads="1" noChangeShapeType="1" noTextEdit="1"/>
              </p:cNvSpPr>
              <p:nvPr/>
            </p:nvSpPr>
            <p:spPr>
              <a:xfrm>
                <a:off x="5086537" y="5894744"/>
                <a:ext cx="274114" cy="553998"/>
              </a:xfrm>
              <a:prstGeom prst="rect">
                <a:avLst/>
              </a:prstGeom>
              <a:blipFill>
                <a:blip r:embed="rId6"/>
                <a:stretch>
                  <a:fillRect/>
                </a:stretch>
              </a:blipFill>
            </p:spPr>
            <p:txBody>
              <a:bodyPr/>
              <a:lstStyle/>
              <a:p>
                <a:r>
                  <a:rPr lang="ja-JP" altLang="en-US">
                    <a:noFill/>
                  </a:rPr>
                  <a:t> </a:t>
                </a:r>
              </a:p>
            </p:txBody>
          </p:sp>
        </mc:Fallback>
      </mc:AlternateContent>
      <p:sp>
        <p:nvSpPr>
          <p:cNvPr id="24" name="テキスト ボックス 23">
            <a:extLst>
              <a:ext uri="{FF2B5EF4-FFF2-40B4-BE49-F238E27FC236}">
                <a16:creationId xmlns:a16="http://schemas.microsoft.com/office/drawing/2014/main" id="{D7F02849-E61D-CE70-7D69-D556144AE431}"/>
              </a:ext>
            </a:extLst>
          </p:cNvPr>
          <p:cNvSpPr txBox="1"/>
          <p:nvPr/>
        </p:nvSpPr>
        <p:spPr>
          <a:xfrm>
            <a:off x="3494812" y="2998807"/>
            <a:ext cx="1111722" cy="707886"/>
          </a:xfrm>
          <a:prstGeom prst="rect">
            <a:avLst/>
          </a:prstGeom>
          <a:noFill/>
        </p:spPr>
        <p:txBody>
          <a:bodyPr wrap="square" rtlCol="0">
            <a:spAutoFit/>
          </a:bodyPr>
          <a:lstStyle/>
          <a:p>
            <a:pPr algn="ctr">
              <a:lnSpc>
                <a:spcPts val="2400"/>
              </a:lnSpc>
            </a:pPr>
            <a:r>
              <a:rPr kumimoji="1" lang="en-US" altLang="ja-JP" sz="2400" dirty="0">
                <a:solidFill>
                  <a:schemeClr val="bg1">
                    <a:lumMod val="95000"/>
                  </a:schemeClr>
                </a:solidFill>
                <a:latin typeface="Arial" panose="020B0604020202020204" pitchFamily="34" charset="0"/>
                <a:cs typeface="Arial" panose="020B0604020202020204" pitchFamily="34" charset="0"/>
              </a:rPr>
              <a:t>Crude steel</a:t>
            </a:r>
            <a:endParaRPr kumimoji="1" lang="ja-JP" altLang="en-US" sz="2400" dirty="0">
              <a:solidFill>
                <a:schemeClr val="bg1">
                  <a:lumMod val="95000"/>
                </a:schemeClr>
              </a:solidFill>
              <a:latin typeface="Arial" panose="020B0604020202020204" pitchFamily="34" charset="0"/>
              <a:cs typeface="Arial" panose="020B0604020202020204" pitchFamily="34" charset="0"/>
            </a:endParaRPr>
          </a:p>
        </p:txBody>
      </p:sp>
      <p:sp>
        <p:nvSpPr>
          <p:cNvPr id="25" name="テキスト ボックス 24">
            <a:extLst>
              <a:ext uri="{FF2B5EF4-FFF2-40B4-BE49-F238E27FC236}">
                <a16:creationId xmlns:a16="http://schemas.microsoft.com/office/drawing/2014/main" id="{F4F05981-FE08-7E40-3220-64F211B6C998}"/>
              </a:ext>
            </a:extLst>
          </p:cNvPr>
          <p:cNvSpPr txBox="1"/>
          <p:nvPr/>
        </p:nvSpPr>
        <p:spPr>
          <a:xfrm>
            <a:off x="3349425" y="4071394"/>
            <a:ext cx="1397550" cy="707886"/>
          </a:xfrm>
          <a:prstGeom prst="rect">
            <a:avLst/>
          </a:prstGeom>
          <a:noFill/>
        </p:spPr>
        <p:txBody>
          <a:bodyPr wrap="square" rtlCol="0">
            <a:spAutoFit/>
          </a:bodyPr>
          <a:lstStyle/>
          <a:p>
            <a:pPr algn="ctr">
              <a:lnSpc>
                <a:spcPts val="2400"/>
              </a:lnSpc>
            </a:pPr>
            <a:r>
              <a:rPr kumimoji="1" lang="en-US" altLang="ja-JP" sz="2400" dirty="0">
                <a:solidFill>
                  <a:schemeClr val="bg1">
                    <a:lumMod val="95000"/>
                  </a:schemeClr>
                </a:solidFill>
                <a:latin typeface="Arial" panose="020B0604020202020204" pitchFamily="34" charset="0"/>
                <a:cs typeface="Arial" panose="020B0604020202020204" pitchFamily="34" charset="0"/>
              </a:rPr>
              <a:t>Steel products</a:t>
            </a:r>
            <a:endParaRPr kumimoji="1" lang="ja-JP" altLang="en-US" sz="2400" dirty="0">
              <a:solidFill>
                <a:schemeClr val="bg1">
                  <a:lumMod val="9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8B069FE3-0E9B-20E0-5B11-32BD8C28DE74}"/>
                  </a:ext>
                </a:extLst>
              </p:cNvPr>
              <p:cNvSpPr txBox="1"/>
              <p:nvPr/>
            </p:nvSpPr>
            <p:spPr>
              <a:xfrm>
                <a:off x="5086537" y="1255066"/>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solidFill>
                            <a:schemeClr val="bg1">
                              <a:lumMod val="95000"/>
                            </a:schemeClr>
                          </a:solidFill>
                          <a:latin typeface="Cambria Math" panose="02040503050406030204" pitchFamily="18" charset="0"/>
                        </a:rPr>
                        <m:t>⋮</m:t>
                      </m:r>
                    </m:oMath>
                  </m:oMathPara>
                </a14:m>
                <a:endParaRPr kumimoji="1" lang="ja-JP" altLang="en-US" sz="3600" dirty="0">
                  <a:solidFill>
                    <a:schemeClr val="bg1">
                      <a:lumMod val="95000"/>
                    </a:schemeClr>
                  </a:solidFill>
                </a:endParaRPr>
              </a:p>
            </p:txBody>
          </p:sp>
        </mc:Choice>
        <mc:Fallback xmlns="">
          <p:sp>
            <p:nvSpPr>
              <p:cNvPr id="26" name="テキスト ボックス 25">
                <a:extLst>
                  <a:ext uri="{FF2B5EF4-FFF2-40B4-BE49-F238E27FC236}">
                    <a16:creationId xmlns:a16="http://schemas.microsoft.com/office/drawing/2014/main" id="{8B069FE3-0E9B-20E0-5B11-32BD8C28DE74}"/>
                  </a:ext>
                </a:extLst>
              </p:cNvPr>
              <p:cNvSpPr txBox="1">
                <a:spLocks noRot="1" noChangeAspect="1" noMove="1" noResize="1" noEditPoints="1" noAdjustHandles="1" noChangeArrowheads="1" noChangeShapeType="1" noTextEdit="1"/>
              </p:cNvSpPr>
              <p:nvPr/>
            </p:nvSpPr>
            <p:spPr>
              <a:xfrm>
                <a:off x="5086537" y="1255066"/>
                <a:ext cx="274114" cy="553998"/>
              </a:xfrm>
              <a:prstGeom prst="rect">
                <a:avLst/>
              </a:prstGeom>
              <a:blipFill>
                <a:blip r:embed="rId7"/>
                <a:stretch>
                  <a:fillRect/>
                </a:stretch>
              </a:blipFill>
            </p:spPr>
            <p:txBody>
              <a:bodyPr/>
              <a:lstStyle/>
              <a:p>
                <a:r>
                  <a:rPr lang="ja-JP" altLang="en-US">
                    <a:noFill/>
                  </a:rPr>
                  <a:t> </a:t>
                </a:r>
              </a:p>
            </p:txBody>
          </p:sp>
        </mc:Fallback>
      </mc:AlternateContent>
      <p:sp>
        <p:nvSpPr>
          <p:cNvPr id="27" name="テキスト ボックス 26">
            <a:extLst>
              <a:ext uri="{FF2B5EF4-FFF2-40B4-BE49-F238E27FC236}">
                <a16:creationId xmlns:a16="http://schemas.microsoft.com/office/drawing/2014/main" id="{1FCBEC2B-3FEE-1441-3E94-4A16963FE79D}"/>
              </a:ext>
            </a:extLst>
          </p:cNvPr>
          <p:cNvSpPr txBox="1"/>
          <p:nvPr/>
        </p:nvSpPr>
        <p:spPr>
          <a:xfrm>
            <a:off x="4849087" y="2977102"/>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67</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8" name="テキスト ボックス 27">
            <a:extLst>
              <a:ext uri="{FF2B5EF4-FFF2-40B4-BE49-F238E27FC236}">
                <a16:creationId xmlns:a16="http://schemas.microsoft.com/office/drawing/2014/main" id="{92835292-70F2-DC30-073C-41698BDB7F99}"/>
              </a:ext>
            </a:extLst>
          </p:cNvPr>
          <p:cNvSpPr txBox="1"/>
          <p:nvPr/>
        </p:nvSpPr>
        <p:spPr>
          <a:xfrm>
            <a:off x="4849087" y="4016020"/>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33</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29" name="直線矢印コネクタ 28">
            <a:extLst>
              <a:ext uri="{FF2B5EF4-FFF2-40B4-BE49-F238E27FC236}">
                <a16:creationId xmlns:a16="http://schemas.microsoft.com/office/drawing/2014/main" id="{0F81D2F9-B0AC-EDD9-AE0B-0D26168B4E2E}"/>
              </a:ext>
            </a:extLst>
          </p:cNvPr>
          <p:cNvCxnSpPr>
            <a:cxnSpLocks/>
          </p:cNvCxnSpPr>
          <p:nvPr/>
        </p:nvCxnSpPr>
        <p:spPr>
          <a:xfrm flipV="1">
            <a:off x="2319438" y="3350554"/>
            <a:ext cx="1128028" cy="4392"/>
          </a:xfrm>
          <a:prstGeom prst="straightConnector1">
            <a:avLst/>
          </a:prstGeom>
          <a:ln w="28575">
            <a:solidFill>
              <a:schemeClr val="bg1">
                <a:lumMod val="85000"/>
              </a:schemeClr>
            </a:solidFill>
            <a:tailEnd type="triangle"/>
          </a:ln>
        </p:spPr>
        <p:style>
          <a:lnRef idx="2">
            <a:schemeClr val="dk1"/>
          </a:lnRef>
          <a:fillRef idx="0">
            <a:schemeClr val="dk1"/>
          </a:fillRef>
          <a:effectRef idx="1">
            <a:schemeClr val="dk1"/>
          </a:effectRef>
          <a:fontRef idx="minor">
            <a:schemeClr val="tx1"/>
          </a:fontRef>
        </p:style>
      </p:cxnSp>
      <p:cxnSp>
        <p:nvCxnSpPr>
          <p:cNvPr id="30" name="コネクタ: カギ線 29">
            <a:extLst>
              <a:ext uri="{FF2B5EF4-FFF2-40B4-BE49-F238E27FC236}">
                <a16:creationId xmlns:a16="http://schemas.microsoft.com/office/drawing/2014/main" id="{60FD00D9-DCCB-96A4-2EE0-8B6D75601B4E}"/>
              </a:ext>
            </a:extLst>
          </p:cNvPr>
          <p:cNvCxnSpPr>
            <a:cxnSpLocks/>
          </p:cNvCxnSpPr>
          <p:nvPr/>
        </p:nvCxnSpPr>
        <p:spPr>
          <a:xfrm rot="16200000" flipH="1">
            <a:off x="2626569" y="3552968"/>
            <a:ext cx="1024588" cy="628540"/>
          </a:xfrm>
          <a:prstGeom prst="bentConnector2">
            <a:avLst/>
          </a:prstGeom>
          <a:ln w="28575">
            <a:solidFill>
              <a:schemeClr val="bg1">
                <a:lumMod val="85000"/>
              </a:schemeClr>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31" name="表 30">
            <a:extLst>
              <a:ext uri="{FF2B5EF4-FFF2-40B4-BE49-F238E27FC236}">
                <a16:creationId xmlns:a16="http://schemas.microsoft.com/office/drawing/2014/main" id="{643DA0A4-1439-64E4-3582-7702AB834F27}"/>
              </a:ext>
            </a:extLst>
          </p:cNvPr>
          <p:cNvGraphicFramePr>
            <a:graphicFrameLocks noGrp="1"/>
          </p:cNvGraphicFramePr>
          <p:nvPr/>
        </p:nvGraphicFramePr>
        <p:xfrm>
          <a:off x="7820636" y="1806867"/>
          <a:ext cx="1150400" cy="4560445"/>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912089">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912089">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6C6AD"/>
                    </a:solidFill>
                  </a:tcPr>
                </a:tc>
                <a:extLst>
                  <a:ext uri="{0D108BD9-81ED-4DB2-BD59-A6C34878D82A}">
                    <a16:rowId xmlns:a16="http://schemas.microsoft.com/office/drawing/2014/main" val="2582194190"/>
                  </a:ext>
                </a:extLst>
              </a:tr>
              <a:tr h="912089">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extLst>
                  <a:ext uri="{0D108BD9-81ED-4DB2-BD59-A6C34878D82A}">
                    <a16:rowId xmlns:a16="http://schemas.microsoft.com/office/drawing/2014/main" val="1380722851"/>
                  </a:ext>
                </a:extLst>
              </a:tr>
              <a:tr h="912089">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912089">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4C3062F7-FF90-A9D0-FB2A-616BD19BF617}"/>
                  </a:ext>
                </a:extLst>
              </p:cNvPr>
              <p:cNvSpPr txBox="1"/>
              <p:nvPr/>
            </p:nvSpPr>
            <p:spPr>
              <a:xfrm>
                <a:off x="8395836" y="6338173"/>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32" name="テキスト ボックス 31">
                <a:extLst>
                  <a:ext uri="{FF2B5EF4-FFF2-40B4-BE49-F238E27FC236}">
                    <a16:creationId xmlns:a16="http://schemas.microsoft.com/office/drawing/2014/main" id="{4C3062F7-FF90-A9D0-FB2A-616BD19BF617}"/>
                  </a:ext>
                </a:extLst>
              </p:cNvPr>
              <p:cNvSpPr txBox="1">
                <a:spLocks noRot="1" noChangeAspect="1" noMove="1" noResize="1" noEditPoints="1" noAdjustHandles="1" noChangeArrowheads="1" noChangeShapeType="1" noTextEdit="1"/>
              </p:cNvSpPr>
              <p:nvPr/>
            </p:nvSpPr>
            <p:spPr>
              <a:xfrm>
                <a:off x="8395836" y="6338173"/>
                <a:ext cx="274114" cy="553998"/>
              </a:xfrm>
              <a:prstGeom prst="rect">
                <a:avLst/>
              </a:prstGeom>
              <a:blipFill>
                <a:blip r:embed="rId8"/>
                <a:stretch>
                  <a:fillRect/>
                </a:stretch>
              </a:blipFill>
            </p:spPr>
            <p:txBody>
              <a:bodyPr/>
              <a:lstStyle/>
              <a:p>
                <a:r>
                  <a:rPr lang="ja-JP" altLang="en-US">
                    <a:noFill/>
                  </a:rPr>
                  <a:t> </a:t>
                </a:r>
              </a:p>
            </p:txBody>
          </p:sp>
        </mc:Fallback>
      </mc:AlternateContent>
      <p:sp>
        <p:nvSpPr>
          <p:cNvPr id="34" name="テキスト ボックス 33">
            <a:extLst>
              <a:ext uri="{FF2B5EF4-FFF2-40B4-BE49-F238E27FC236}">
                <a16:creationId xmlns:a16="http://schemas.microsoft.com/office/drawing/2014/main" id="{A2B37246-200A-1223-BDCC-E7708F25B909}"/>
              </a:ext>
            </a:extLst>
          </p:cNvPr>
          <p:cNvSpPr txBox="1"/>
          <p:nvPr/>
        </p:nvSpPr>
        <p:spPr>
          <a:xfrm>
            <a:off x="8022641" y="2770877"/>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60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5" name="テキスト ボックス 34">
            <a:extLst>
              <a:ext uri="{FF2B5EF4-FFF2-40B4-BE49-F238E27FC236}">
                <a16:creationId xmlns:a16="http://schemas.microsoft.com/office/drawing/2014/main" id="{3AF8A7D3-3A73-0922-6032-2D5D7D52CC5B}"/>
              </a:ext>
            </a:extLst>
          </p:cNvPr>
          <p:cNvSpPr txBox="1"/>
          <p:nvPr/>
        </p:nvSpPr>
        <p:spPr>
          <a:xfrm>
            <a:off x="8022641" y="3735280"/>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7</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6" name="テキスト ボックス 35">
            <a:extLst>
              <a:ext uri="{FF2B5EF4-FFF2-40B4-BE49-F238E27FC236}">
                <a16:creationId xmlns:a16="http://schemas.microsoft.com/office/drawing/2014/main" id="{BBD8EE88-06AB-FC57-FF15-C57C0D2E4D02}"/>
              </a:ext>
            </a:extLst>
          </p:cNvPr>
          <p:cNvSpPr txBox="1"/>
          <p:nvPr/>
        </p:nvSpPr>
        <p:spPr>
          <a:xfrm>
            <a:off x="8022641" y="4625658"/>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33</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38" name="図 37" descr="背景パターン が含まれている画像&#10;&#10;AI によって生成されたコンテンツは間違っている可能性があります。">
            <a:extLst>
              <a:ext uri="{FF2B5EF4-FFF2-40B4-BE49-F238E27FC236}">
                <a16:creationId xmlns:a16="http://schemas.microsoft.com/office/drawing/2014/main" id="{8B424AF2-AF45-ED19-D897-4E924E2CC5D0}"/>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7885168" y="717530"/>
            <a:ext cx="1060947" cy="707886"/>
          </a:xfrm>
          <a:prstGeom prst="rect">
            <a:avLst/>
          </a:prstGeom>
        </p:spPr>
      </p:pic>
      <p:sp>
        <p:nvSpPr>
          <p:cNvPr id="39" name="テキスト ボックス 38">
            <a:extLst>
              <a:ext uri="{FF2B5EF4-FFF2-40B4-BE49-F238E27FC236}">
                <a16:creationId xmlns:a16="http://schemas.microsoft.com/office/drawing/2014/main" id="{88A22DB6-4184-A161-62DB-F6502A3A7F88}"/>
              </a:ext>
            </a:extLst>
          </p:cNvPr>
          <p:cNvSpPr txBox="1"/>
          <p:nvPr/>
        </p:nvSpPr>
        <p:spPr>
          <a:xfrm>
            <a:off x="7624088" y="856699"/>
            <a:ext cx="1537600"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Basic iron</a:t>
            </a:r>
            <a:endParaRPr kumimoji="1" lang="ja-JP" altLang="en-US"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0" name="テキスト ボックス 39">
                <a:extLst>
                  <a:ext uri="{FF2B5EF4-FFF2-40B4-BE49-F238E27FC236}">
                    <a16:creationId xmlns:a16="http://schemas.microsoft.com/office/drawing/2014/main" id="{CCB221E0-1438-9B02-D52B-376D9511802E}"/>
                  </a:ext>
                </a:extLst>
              </p:cNvPr>
              <p:cNvSpPr txBox="1"/>
              <p:nvPr/>
            </p:nvSpPr>
            <p:spPr>
              <a:xfrm>
                <a:off x="8267077" y="1255066"/>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40" name="テキスト ボックス 39">
                <a:extLst>
                  <a:ext uri="{FF2B5EF4-FFF2-40B4-BE49-F238E27FC236}">
                    <a16:creationId xmlns:a16="http://schemas.microsoft.com/office/drawing/2014/main" id="{CCB221E0-1438-9B02-D52B-376D9511802E}"/>
                  </a:ext>
                </a:extLst>
              </p:cNvPr>
              <p:cNvSpPr txBox="1">
                <a:spLocks noRot="1" noChangeAspect="1" noMove="1" noResize="1" noEditPoints="1" noAdjustHandles="1" noChangeArrowheads="1" noChangeShapeType="1" noTextEdit="1"/>
              </p:cNvSpPr>
              <p:nvPr/>
            </p:nvSpPr>
            <p:spPr>
              <a:xfrm>
                <a:off x="8267077" y="1255066"/>
                <a:ext cx="274114" cy="553998"/>
              </a:xfrm>
              <a:prstGeom prst="rect">
                <a:avLst/>
              </a:prstGeom>
              <a:blipFill>
                <a:blip r:embed="rId9"/>
                <a:stretch>
                  <a:fillRect/>
                </a:stretch>
              </a:blipFill>
            </p:spPr>
            <p:txBody>
              <a:bodyPr/>
              <a:lstStyle/>
              <a:p>
                <a:r>
                  <a:rPr lang="ja-JP" altLang="en-US">
                    <a:noFill/>
                  </a:rPr>
                  <a:t> </a:t>
                </a:r>
              </a:p>
            </p:txBody>
          </p:sp>
        </mc:Fallback>
      </mc:AlternateContent>
      <p:pic>
        <p:nvPicPr>
          <p:cNvPr id="41" name="図 40" descr="背景パターン が含まれている画像&#10;&#10;AI によって生成されたコンテンツは間違っている可能性があります。">
            <a:extLst>
              <a:ext uri="{FF2B5EF4-FFF2-40B4-BE49-F238E27FC236}">
                <a16:creationId xmlns:a16="http://schemas.microsoft.com/office/drawing/2014/main" id="{106CF088-C447-F34D-0FDF-AA6E2F146575}"/>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6688416" y="3735667"/>
            <a:ext cx="1060947" cy="707886"/>
          </a:xfrm>
          <a:prstGeom prst="rect">
            <a:avLst/>
          </a:prstGeom>
        </p:spPr>
      </p:pic>
      <p:pic>
        <p:nvPicPr>
          <p:cNvPr id="42" name="図 41" descr="背景パターン が含まれている画像&#10;&#10;AI によって生成されたコンテンツは間違っている可能性があります。">
            <a:extLst>
              <a:ext uri="{FF2B5EF4-FFF2-40B4-BE49-F238E27FC236}">
                <a16:creationId xmlns:a16="http://schemas.microsoft.com/office/drawing/2014/main" id="{D035D8CC-7975-7E22-7189-52D588E374A1}"/>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6695279" y="2834257"/>
            <a:ext cx="1060947" cy="707886"/>
          </a:xfrm>
          <a:prstGeom prst="rect">
            <a:avLst/>
          </a:prstGeom>
        </p:spPr>
      </p:pic>
      <p:sp>
        <p:nvSpPr>
          <p:cNvPr id="43" name="テキスト ボックス 42">
            <a:extLst>
              <a:ext uri="{FF2B5EF4-FFF2-40B4-BE49-F238E27FC236}">
                <a16:creationId xmlns:a16="http://schemas.microsoft.com/office/drawing/2014/main" id="{F2156344-67A3-BFA4-10A4-A404D699FD29}"/>
              </a:ext>
            </a:extLst>
          </p:cNvPr>
          <p:cNvSpPr txBox="1"/>
          <p:nvPr/>
        </p:nvSpPr>
        <p:spPr>
          <a:xfrm>
            <a:off x="6558739" y="3028890"/>
            <a:ext cx="1334026" cy="400110"/>
          </a:xfrm>
          <a:prstGeom prst="rect">
            <a:avLst/>
          </a:prstGeom>
          <a:noFill/>
        </p:spPr>
        <p:txBody>
          <a:bodyPr wrap="square" rtlCol="0">
            <a:spAutoFit/>
          </a:bodyPr>
          <a:lstStyle/>
          <a:p>
            <a:pPr algn="just">
              <a:lnSpc>
                <a:spcPts val="2400"/>
              </a:lnSpc>
            </a:pPr>
            <a:r>
              <a:rPr kumimoji="1" lang="en-US" altLang="ja-JP" sz="2400" dirty="0">
                <a:latin typeface="Arial" panose="020B0604020202020204" pitchFamily="34" charset="0"/>
                <a:cs typeface="Arial" panose="020B0604020202020204" pitchFamily="34" charset="0"/>
              </a:rPr>
              <a:t>BF-BOF</a:t>
            </a:r>
            <a:endParaRPr kumimoji="1" lang="ja-JP" altLang="en-US" sz="2400" dirty="0">
              <a:latin typeface="Arial" panose="020B0604020202020204" pitchFamily="34" charset="0"/>
              <a:cs typeface="Arial" panose="020B0604020202020204" pitchFamily="34" charset="0"/>
            </a:endParaRPr>
          </a:p>
        </p:txBody>
      </p:sp>
      <p:sp>
        <p:nvSpPr>
          <p:cNvPr id="44" name="テキスト ボックス 43">
            <a:extLst>
              <a:ext uri="{FF2B5EF4-FFF2-40B4-BE49-F238E27FC236}">
                <a16:creationId xmlns:a16="http://schemas.microsoft.com/office/drawing/2014/main" id="{52D58017-BB40-6F2E-0D88-D02FCCC1AA80}"/>
              </a:ext>
            </a:extLst>
          </p:cNvPr>
          <p:cNvSpPr txBox="1"/>
          <p:nvPr/>
        </p:nvSpPr>
        <p:spPr>
          <a:xfrm>
            <a:off x="6818095" y="3916059"/>
            <a:ext cx="815314" cy="400110"/>
          </a:xfrm>
          <a:prstGeom prst="rect">
            <a:avLst/>
          </a:prstGeom>
          <a:noFill/>
        </p:spPr>
        <p:txBody>
          <a:bodyPr wrap="square" rtlCol="0">
            <a:spAutoFit/>
          </a:bodyPr>
          <a:lstStyle/>
          <a:p>
            <a:pPr algn="just">
              <a:lnSpc>
                <a:spcPts val="2400"/>
              </a:lnSpc>
            </a:pPr>
            <a:r>
              <a:rPr kumimoji="1" lang="en-US" altLang="ja-JP" sz="2400" dirty="0">
                <a:latin typeface="Arial" panose="020B0604020202020204" pitchFamily="34" charset="0"/>
                <a:cs typeface="Arial" panose="020B0604020202020204" pitchFamily="34" charset="0"/>
              </a:rPr>
              <a:t>EAF</a:t>
            </a:r>
            <a:endParaRPr kumimoji="1" lang="ja-JP" altLang="en-US" sz="2400" dirty="0">
              <a:latin typeface="Arial" panose="020B0604020202020204" pitchFamily="34" charset="0"/>
              <a:cs typeface="Arial" panose="020B0604020202020204" pitchFamily="34" charset="0"/>
            </a:endParaRPr>
          </a:p>
        </p:txBody>
      </p:sp>
      <p:cxnSp>
        <p:nvCxnSpPr>
          <p:cNvPr id="45" name="直線矢印コネクタ 44">
            <a:extLst>
              <a:ext uri="{FF2B5EF4-FFF2-40B4-BE49-F238E27FC236}">
                <a16:creationId xmlns:a16="http://schemas.microsoft.com/office/drawing/2014/main" id="{3D6533A1-EC32-8776-203F-0DDE3DFE80B4}"/>
              </a:ext>
            </a:extLst>
          </p:cNvPr>
          <p:cNvCxnSpPr>
            <a:cxnSpLocks/>
          </p:cNvCxnSpPr>
          <p:nvPr/>
        </p:nvCxnSpPr>
        <p:spPr>
          <a:xfrm>
            <a:off x="5731891" y="3203743"/>
            <a:ext cx="920264" cy="0"/>
          </a:xfrm>
          <a:prstGeom prst="straightConnector1">
            <a:avLst/>
          </a:prstGeom>
          <a:ln w="28575">
            <a:solidFill>
              <a:schemeClr val="bg1">
                <a:lumMod val="85000"/>
              </a:schemeClr>
            </a:solidFill>
            <a:tailEnd type="triangle"/>
          </a:ln>
        </p:spPr>
        <p:style>
          <a:lnRef idx="2">
            <a:schemeClr val="dk1"/>
          </a:lnRef>
          <a:fillRef idx="0">
            <a:schemeClr val="dk1"/>
          </a:fillRef>
          <a:effectRef idx="1">
            <a:schemeClr val="dk1"/>
          </a:effectRef>
          <a:fontRef idx="minor">
            <a:schemeClr val="tx1"/>
          </a:fontRef>
        </p:style>
      </p:cxnSp>
      <p:cxnSp>
        <p:nvCxnSpPr>
          <p:cNvPr id="46" name="コネクタ: カギ線 45">
            <a:extLst>
              <a:ext uri="{FF2B5EF4-FFF2-40B4-BE49-F238E27FC236}">
                <a16:creationId xmlns:a16="http://schemas.microsoft.com/office/drawing/2014/main" id="{DD09DFC0-90D7-70EB-AE7B-65C7DA3D1ECC}"/>
              </a:ext>
            </a:extLst>
          </p:cNvPr>
          <p:cNvCxnSpPr>
            <a:cxnSpLocks/>
            <a:endCxn id="41" idx="1"/>
          </p:cNvCxnSpPr>
          <p:nvPr/>
        </p:nvCxnSpPr>
        <p:spPr>
          <a:xfrm rot="16200000" flipH="1">
            <a:off x="5975415" y="3376608"/>
            <a:ext cx="885865" cy="540137"/>
          </a:xfrm>
          <a:prstGeom prst="bentConnector2">
            <a:avLst/>
          </a:prstGeom>
          <a:ln w="28575">
            <a:solidFill>
              <a:schemeClr val="bg1">
                <a:lumMod val="8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8" name="テキスト ボックス 47">
            <a:extLst>
              <a:ext uri="{FF2B5EF4-FFF2-40B4-BE49-F238E27FC236}">
                <a16:creationId xmlns:a16="http://schemas.microsoft.com/office/drawing/2014/main" id="{32AF03C0-D162-4E45-4E0A-6F5F68F3C346}"/>
              </a:ext>
            </a:extLst>
          </p:cNvPr>
          <p:cNvSpPr txBox="1"/>
          <p:nvPr/>
        </p:nvSpPr>
        <p:spPr>
          <a:xfrm>
            <a:off x="4444686" y="856699"/>
            <a:ext cx="1537600" cy="461665"/>
          </a:xfrm>
          <a:prstGeom prst="rect">
            <a:avLst/>
          </a:prstGeom>
          <a:noFill/>
        </p:spPr>
        <p:txBody>
          <a:bodyPr wrap="none" rtlCol="0">
            <a:spAutoFit/>
          </a:bodyPr>
          <a:lstStyle/>
          <a:p>
            <a:r>
              <a:rPr kumimoji="1" lang="en-US" altLang="ja-JP" sz="2400" dirty="0">
                <a:solidFill>
                  <a:schemeClr val="bg1">
                    <a:lumMod val="95000"/>
                  </a:schemeClr>
                </a:solidFill>
                <a:latin typeface="Arial" panose="020B0604020202020204" pitchFamily="34" charset="0"/>
                <a:cs typeface="Arial" panose="020B0604020202020204" pitchFamily="34" charset="0"/>
              </a:rPr>
              <a:t>Basic iron</a:t>
            </a:r>
            <a:endParaRPr kumimoji="1" lang="ja-JP" altLang="en-US" sz="2400" dirty="0">
              <a:solidFill>
                <a:schemeClr val="bg1">
                  <a:lumMod val="95000"/>
                </a:schemeClr>
              </a:solidFill>
              <a:latin typeface="Arial" panose="020B0604020202020204" pitchFamily="34" charset="0"/>
              <a:cs typeface="Arial" panose="020B0604020202020204" pitchFamily="34" charset="0"/>
            </a:endParaRPr>
          </a:p>
        </p:txBody>
      </p:sp>
      <p:pic>
        <p:nvPicPr>
          <p:cNvPr id="49" name="図 48" descr="背景パターン が含まれている画像&#10;&#10;AI によって生成されたコンテンツは間違っている可能性があります。">
            <a:extLst>
              <a:ext uri="{FF2B5EF4-FFF2-40B4-BE49-F238E27FC236}">
                <a16:creationId xmlns:a16="http://schemas.microsoft.com/office/drawing/2014/main" id="{182A41B9-39B3-BC7C-28B0-9CA40C5433A8}"/>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9607458" y="3392053"/>
            <a:ext cx="1060947" cy="707886"/>
          </a:xfrm>
          <a:prstGeom prst="rect">
            <a:avLst/>
          </a:prstGeom>
        </p:spPr>
      </p:pic>
      <p:pic>
        <p:nvPicPr>
          <p:cNvPr id="50" name="図 49" descr="背景パターン が含まれている画像&#10;&#10;AI によって生成されたコンテンツは間違っている可能性があります。">
            <a:extLst>
              <a:ext uri="{FF2B5EF4-FFF2-40B4-BE49-F238E27FC236}">
                <a16:creationId xmlns:a16="http://schemas.microsoft.com/office/drawing/2014/main" id="{283FF05C-F516-593F-8A0B-A63EEEA650F1}"/>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9609852" y="2569931"/>
            <a:ext cx="1060947" cy="707886"/>
          </a:xfrm>
          <a:prstGeom prst="rect">
            <a:avLst/>
          </a:prstGeom>
        </p:spPr>
      </p:pic>
      <p:graphicFrame>
        <p:nvGraphicFramePr>
          <p:cNvPr id="51" name="表 50">
            <a:extLst>
              <a:ext uri="{FF2B5EF4-FFF2-40B4-BE49-F238E27FC236}">
                <a16:creationId xmlns:a16="http://schemas.microsoft.com/office/drawing/2014/main" id="{D87E1C85-4E0A-ED44-A4E4-0032D601A33D}"/>
              </a:ext>
            </a:extLst>
          </p:cNvPr>
          <p:cNvGraphicFramePr>
            <a:graphicFrameLocks noGrp="1"/>
          </p:cNvGraphicFramePr>
          <p:nvPr/>
        </p:nvGraphicFramePr>
        <p:xfrm>
          <a:off x="10789037" y="1806867"/>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mc:AlternateContent xmlns:mc="http://schemas.openxmlformats.org/markup-compatibility/2006" xmlns:a14="http://schemas.microsoft.com/office/drawing/2010/main">
        <mc:Choice Requires="a14">
          <p:sp>
            <p:nvSpPr>
              <p:cNvPr id="52" name="テキスト ボックス 51">
                <a:extLst>
                  <a:ext uri="{FF2B5EF4-FFF2-40B4-BE49-F238E27FC236}">
                    <a16:creationId xmlns:a16="http://schemas.microsoft.com/office/drawing/2014/main" id="{BA463678-2FC6-8941-3751-B406655FFC4D}"/>
                  </a:ext>
                </a:extLst>
              </p:cNvPr>
              <p:cNvSpPr txBox="1"/>
              <p:nvPr/>
            </p:nvSpPr>
            <p:spPr>
              <a:xfrm>
                <a:off x="11243098" y="6338173"/>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52" name="テキスト ボックス 51">
                <a:extLst>
                  <a:ext uri="{FF2B5EF4-FFF2-40B4-BE49-F238E27FC236}">
                    <a16:creationId xmlns:a16="http://schemas.microsoft.com/office/drawing/2014/main" id="{BA463678-2FC6-8941-3751-B406655FFC4D}"/>
                  </a:ext>
                </a:extLst>
              </p:cNvPr>
              <p:cNvSpPr txBox="1">
                <a:spLocks noRot="1" noChangeAspect="1" noMove="1" noResize="1" noEditPoints="1" noAdjustHandles="1" noChangeArrowheads="1" noChangeShapeType="1" noTextEdit="1"/>
              </p:cNvSpPr>
              <p:nvPr/>
            </p:nvSpPr>
            <p:spPr>
              <a:xfrm>
                <a:off x="11243098" y="6338173"/>
                <a:ext cx="274114" cy="553998"/>
              </a:xfrm>
              <a:prstGeom prst="rect">
                <a:avLst/>
              </a:prstGeom>
              <a:blipFill>
                <a:blip r:embed="rId10"/>
                <a:stretch>
                  <a:fillRect/>
                </a:stretch>
              </a:blipFill>
            </p:spPr>
            <p:txBody>
              <a:bodyPr/>
              <a:lstStyle/>
              <a:p>
                <a:r>
                  <a:rPr lang="ja-JP" altLang="en-US">
                    <a:noFill/>
                  </a:rPr>
                  <a:t> </a:t>
                </a:r>
              </a:p>
            </p:txBody>
          </p:sp>
        </mc:Fallback>
      </mc:AlternateContent>
      <p:sp>
        <p:nvSpPr>
          <p:cNvPr id="54" name="テキスト ボックス 53">
            <a:extLst>
              <a:ext uri="{FF2B5EF4-FFF2-40B4-BE49-F238E27FC236}">
                <a16:creationId xmlns:a16="http://schemas.microsoft.com/office/drawing/2014/main" id="{3EF786FE-4A58-6F8F-59B8-875C41B3C05C}"/>
              </a:ext>
            </a:extLst>
          </p:cNvPr>
          <p:cNvSpPr txBox="1"/>
          <p:nvPr/>
        </p:nvSpPr>
        <p:spPr>
          <a:xfrm>
            <a:off x="10998662" y="4118166"/>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7</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5" name="テキスト ボックス 54">
            <a:extLst>
              <a:ext uri="{FF2B5EF4-FFF2-40B4-BE49-F238E27FC236}">
                <a16:creationId xmlns:a16="http://schemas.microsoft.com/office/drawing/2014/main" id="{A11FA19D-D6E7-325C-7002-BB138AFB5A48}"/>
              </a:ext>
            </a:extLst>
          </p:cNvPr>
          <p:cNvSpPr txBox="1"/>
          <p:nvPr/>
        </p:nvSpPr>
        <p:spPr>
          <a:xfrm>
            <a:off x="10998662" y="4872398"/>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33</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7" name="テキスト ボックス 56">
            <a:extLst>
              <a:ext uri="{FF2B5EF4-FFF2-40B4-BE49-F238E27FC236}">
                <a16:creationId xmlns:a16="http://schemas.microsoft.com/office/drawing/2014/main" id="{F938C42E-E17D-6EAF-AC16-C7190DE35C87}"/>
              </a:ext>
            </a:extLst>
          </p:cNvPr>
          <p:cNvSpPr txBox="1"/>
          <p:nvPr/>
        </p:nvSpPr>
        <p:spPr>
          <a:xfrm>
            <a:off x="10998662" y="2594916"/>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24</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58" name="テキスト ボックス 57">
            <a:extLst>
              <a:ext uri="{FF2B5EF4-FFF2-40B4-BE49-F238E27FC236}">
                <a16:creationId xmlns:a16="http://schemas.microsoft.com/office/drawing/2014/main" id="{8A07730F-BF29-C005-B6D7-98284A6E7CE0}"/>
              </a:ext>
            </a:extLst>
          </p:cNvPr>
          <p:cNvSpPr txBox="1"/>
          <p:nvPr/>
        </p:nvSpPr>
        <p:spPr>
          <a:xfrm>
            <a:off x="10998662" y="3365538"/>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36</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pic>
        <p:nvPicPr>
          <p:cNvPr id="59" name="図 58" descr="背景パターン が含まれている画像&#10;&#10;AI によって生成されたコンテンツは間違っている可能性があります。">
            <a:extLst>
              <a:ext uri="{FF2B5EF4-FFF2-40B4-BE49-F238E27FC236}">
                <a16:creationId xmlns:a16="http://schemas.microsoft.com/office/drawing/2014/main" id="{8509DC50-943D-C0AC-D862-1F9E9E2D507C}"/>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861189" y="717530"/>
            <a:ext cx="1060947" cy="707886"/>
          </a:xfrm>
          <a:prstGeom prst="rect">
            <a:avLst/>
          </a:prstGeom>
        </p:spPr>
      </p:pic>
      <p:sp>
        <p:nvSpPr>
          <p:cNvPr id="60" name="テキスト ボックス 59">
            <a:extLst>
              <a:ext uri="{FF2B5EF4-FFF2-40B4-BE49-F238E27FC236}">
                <a16:creationId xmlns:a16="http://schemas.microsoft.com/office/drawing/2014/main" id="{76FFE3A8-7158-14AF-EC3C-09EDB2FE41C3}"/>
              </a:ext>
            </a:extLst>
          </p:cNvPr>
          <p:cNvSpPr txBox="1"/>
          <p:nvPr/>
        </p:nvSpPr>
        <p:spPr>
          <a:xfrm>
            <a:off x="10600109" y="856699"/>
            <a:ext cx="1537600"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Basic iron</a:t>
            </a:r>
            <a:endParaRPr kumimoji="1" lang="ja-JP" altLang="en-US"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1" name="テキスト ボックス 60">
                <a:extLst>
                  <a:ext uri="{FF2B5EF4-FFF2-40B4-BE49-F238E27FC236}">
                    <a16:creationId xmlns:a16="http://schemas.microsoft.com/office/drawing/2014/main" id="{2EF41917-522A-0F38-22B8-FE6EA18F1643}"/>
                  </a:ext>
                </a:extLst>
              </p:cNvPr>
              <p:cNvSpPr txBox="1"/>
              <p:nvPr/>
            </p:nvSpPr>
            <p:spPr>
              <a:xfrm>
                <a:off x="11243098" y="1255066"/>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61" name="テキスト ボックス 60">
                <a:extLst>
                  <a:ext uri="{FF2B5EF4-FFF2-40B4-BE49-F238E27FC236}">
                    <a16:creationId xmlns:a16="http://schemas.microsoft.com/office/drawing/2014/main" id="{2EF41917-522A-0F38-22B8-FE6EA18F1643}"/>
                  </a:ext>
                </a:extLst>
              </p:cNvPr>
              <p:cNvSpPr txBox="1">
                <a:spLocks noRot="1" noChangeAspect="1" noMove="1" noResize="1" noEditPoints="1" noAdjustHandles="1" noChangeArrowheads="1" noChangeShapeType="1" noTextEdit="1"/>
              </p:cNvSpPr>
              <p:nvPr/>
            </p:nvSpPr>
            <p:spPr>
              <a:xfrm>
                <a:off x="11243098" y="1255066"/>
                <a:ext cx="274114" cy="553998"/>
              </a:xfrm>
              <a:prstGeom prst="rect">
                <a:avLst/>
              </a:prstGeom>
              <a:blipFill>
                <a:blip r:embed="rId11"/>
                <a:stretch>
                  <a:fillRect/>
                </a:stretch>
              </a:blipFill>
            </p:spPr>
            <p:txBody>
              <a:bodyPr/>
              <a:lstStyle/>
              <a:p>
                <a:r>
                  <a:rPr lang="ja-JP" altLang="en-US">
                    <a:noFill/>
                  </a:rPr>
                  <a:t> </a:t>
                </a:r>
              </a:p>
            </p:txBody>
          </p:sp>
        </mc:Fallback>
      </mc:AlternateContent>
      <p:sp>
        <p:nvSpPr>
          <p:cNvPr id="62" name="テキスト ボックス 61">
            <a:extLst>
              <a:ext uri="{FF2B5EF4-FFF2-40B4-BE49-F238E27FC236}">
                <a16:creationId xmlns:a16="http://schemas.microsoft.com/office/drawing/2014/main" id="{E0E40F76-4954-7B22-CC12-AD91B04A10C4}"/>
              </a:ext>
            </a:extLst>
          </p:cNvPr>
          <p:cNvSpPr txBox="1"/>
          <p:nvPr/>
        </p:nvSpPr>
        <p:spPr>
          <a:xfrm>
            <a:off x="9533672" y="2739834"/>
            <a:ext cx="1334026" cy="400110"/>
          </a:xfrm>
          <a:prstGeom prst="rect">
            <a:avLst/>
          </a:prstGeom>
          <a:noFill/>
        </p:spPr>
        <p:txBody>
          <a:bodyPr wrap="square" rtlCol="0">
            <a:spAutoFit/>
          </a:bodyPr>
          <a:lstStyle/>
          <a:p>
            <a:pPr algn="just">
              <a:lnSpc>
                <a:spcPts val="2400"/>
              </a:lnSpc>
            </a:pPr>
            <a:r>
              <a:rPr lang="en-US" altLang="ja-JP" sz="2400" dirty="0">
                <a:latin typeface="Arial" panose="020B0604020202020204" pitchFamily="34" charset="0"/>
                <a:cs typeface="Arial" panose="020B0604020202020204" pitchFamily="34" charset="0"/>
              </a:rPr>
              <a:t>Pig iron</a:t>
            </a:r>
            <a:endParaRPr kumimoji="1" lang="ja-JP" altLang="en-US" sz="2400" dirty="0">
              <a:latin typeface="Arial" panose="020B0604020202020204" pitchFamily="34" charset="0"/>
              <a:cs typeface="Arial" panose="020B0604020202020204" pitchFamily="34" charset="0"/>
            </a:endParaRPr>
          </a:p>
        </p:txBody>
      </p:sp>
      <p:sp>
        <p:nvSpPr>
          <p:cNvPr id="63" name="テキスト ボックス 62">
            <a:extLst>
              <a:ext uri="{FF2B5EF4-FFF2-40B4-BE49-F238E27FC236}">
                <a16:creationId xmlns:a16="http://schemas.microsoft.com/office/drawing/2014/main" id="{F52A9100-ADED-FE14-DC59-20AFD4B6E817}"/>
              </a:ext>
            </a:extLst>
          </p:cNvPr>
          <p:cNvSpPr txBox="1"/>
          <p:nvPr/>
        </p:nvSpPr>
        <p:spPr>
          <a:xfrm>
            <a:off x="9319089" y="3545049"/>
            <a:ext cx="1548609" cy="400110"/>
          </a:xfrm>
          <a:prstGeom prst="rect">
            <a:avLst/>
          </a:prstGeom>
          <a:noFill/>
        </p:spPr>
        <p:txBody>
          <a:bodyPr wrap="square" rtlCol="0">
            <a:spAutoFit/>
          </a:bodyPr>
          <a:lstStyle/>
          <a:p>
            <a:pPr algn="just">
              <a:lnSpc>
                <a:spcPts val="2400"/>
              </a:lnSpc>
            </a:pPr>
            <a:r>
              <a:rPr kumimoji="1" lang="en-US" altLang="ja-JP" sz="2400" dirty="0">
                <a:latin typeface="Arial" panose="020B0604020202020204" pitchFamily="34" charset="0"/>
                <a:cs typeface="Arial" panose="020B0604020202020204" pitchFamily="34" charset="0"/>
              </a:rPr>
              <a:t>Converter</a:t>
            </a:r>
            <a:endParaRPr kumimoji="1" lang="ja-JP" altLang="en-US" sz="2400" dirty="0">
              <a:latin typeface="Arial" panose="020B0604020202020204" pitchFamily="34" charset="0"/>
              <a:cs typeface="Arial" panose="020B0604020202020204" pitchFamily="34" charset="0"/>
            </a:endParaRPr>
          </a:p>
        </p:txBody>
      </p:sp>
      <p:cxnSp>
        <p:nvCxnSpPr>
          <p:cNvPr id="67" name="コネクタ: カギ線 66">
            <a:extLst>
              <a:ext uri="{FF2B5EF4-FFF2-40B4-BE49-F238E27FC236}">
                <a16:creationId xmlns:a16="http://schemas.microsoft.com/office/drawing/2014/main" id="{7C856528-FFA7-FDF5-DB55-C80F05736480}"/>
              </a:ext>
            </a:extLst>
          </p:cNvPr>
          <p:cNvCxnSpPr>
            <a:cxnSpLocks/>
            <a:endCxn id="63" idx="1"/>
          </p:cNvCxnSpPr>
          <p:nvPr/>
        </p:nvCxnSpPr>
        <p:spPr>
          <a:xfrm rot="16200000" flipH="1">
            <a:off x="8797392" y="3223407"/>
            <a:ext cx="810192" cy="233202"/>
          </a:xfrm>
          <a:prstGeom prst="bentConnector2">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37" name="図 36">
            <a:extLst>
              <a:ext uri="{FF2B5EF4-FFF2-40B4-BE49-F238E27FC236}">
                <a16:creationId xmlns:a16="http://schemas.microsoft.com/office/drawing/2014/main" id="{BFC9D8CF-02BB-199F-3512-F3CE3AD0308C}"/>
              </a:ext>
            </a:extLst>
          </p:cNvPr>
          <p:cNvPicPr>
            <a:picLocks noChangeAspect="1"/>
          </p:cNvPicPr>
          <p:nvPr/>
        </p:nvPicPr>
        <p:blipFill>
          <a:blip r:embed="rId12">
            <a:alphaModFix amt="85000"/>
          </a:blip>
          <a:stretch>
            <a:fillRect/>
          </a:stretch>
        </p:blipFill>
        <p:spPr>
          <a:xfrm>
            <a:off x="3947216" y="5265590"/>
            <a:ext cx="2661351" cy="1384995"/>
          </a:xfrm>
          <a:prstGeom prst="rect">
            <a:avLst/>
          </a:prstGeom>
        </p:spPr>
      </p:pic>
      <p:sp>
        <p:nvSpPr>
          <p:cNvPr id="21" name="正方形/長方形 20">
            <a:extLst>
              <a:ext uri="{FF2B5EF4-FFF2-40B4-BE49-F238E27FC236}">
                <a16:creationId xmlns:a16="http://schemas.microsoft.com/office/drawing/2014/main" id="{C48E6A8E-0189-9BC8-ED09-9F4E6905102D}"/>
              </a:ext>
            </a:extLst>
          </p:cNvPr>
          <p:cNvSpPr/>
          <p:nvPr/>
        </p:nvSpPr>
        <p:spPr>
          <a:xfrm>
            <a:off x="693019" y="1745124"/>
            <a:ext cx="5309616" cy="3491240"/>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CCD64B24-C88F-8DCF-5CD3-2F63C4E89CA6}"/>
              </a:ext>
            </a:extLst>
          </p:cNvPr>
          <p:cNvSpPr txBox="1"/>
          <p:nvPr/>
        </p:nvSpPr>
        <p:spPr>
          <a:xfrm>
            <a:off x="1215679" y="3340008"/>
            <a:ext cx="4294498" cy="1815882"/>
          </a:xfrm>
          <a:prstGeom prst="rect">
            <a:avLst/>
          </a:prstGeom>
          <a:noFill/>
        </p:spPr>
        <p:txBody>
          <a:bodyPr wrap="square">
            <a:spAutoFit/>
          </a:bodyPr>
          <a:lstStyle/>
          <a:p>
            <a:pPr algn="just"/>
            <a:r>
              <a:rPr lang="en-US" altLang="ja-JP" sz="2800" dirty="0">
                <a:latin typeface="Arial" panose="020B0604020202020204" pitchFamily="34" charset="0"/>
                <a:cs typeface="Arial" panose="020B0604020202020204" pitchFamily="34" charset="0"/>
              </a:rPr>
              <a:t>We used Japan’s IO table, where the steel sector is already divided into pig iron and converter.</a:t>
            </a:r>
          </a:p>
        </p:txBody>
      </p:sp>
      <p:sp>
        <p:nvSpPr>
          <p:cNvPr id="33" name="テキスト ボックス 32">
            <a:extLst>
              <a:ext uri="{FF2B5EF4-FFF2-40B4-BE49-F238E27FC236}">
                <a16:creationId xmlns:a16="http://schemas.microsoft.com/office/drawing/2014/main" id="{E580DB91-9510-9BDE-D239-822014191081}"/>
              </a:ext>
            </a:extLst>
          </p:cNvPr>
          <p:cNvSpPr txBox="1"/>
          <p:nvPr/>
        </p:nvSpPr>
        <p:spPr>
          <a:xfrm>
            <a:off x="837026" y="1908899"/>
            <a:ext cx="5051804" cy="1384995"/>
          </a:xfrm>
          <a:prstGeom prst="rect">
            <a:avLst/>
          </a:prstGeom>
          <a:noFill/>
        </p:spPr>
        <p:txBody>
          <a:bodyPr wrap="square">
            <a:spAutoFit/>
          </a:bodyPr>
          <a:lstStyle/>
          <a:p>
            <a:pPr algn="just"/>
            <a:r>
              <a:rPr lang="en-US" altLang="ja-JP" sz="2800" dirty="0">
                <a:latin typeface="Arial" panose="020B0604020202020204" pitchFamily="34" charset="0"/>
                <a:cs typeface="Arial" panose="020B0604020202020204" pitchFamily="34" charset="0"/>
              </a:rPr>
              <a:t>We could not find detailed, country-specific input data for pig iron and converter sectors.</a:t>
            </a:r>
          </a:p>
        </p:txBody>
      </p:sp>
      <p:sp>
        <p:nvSpPr>
          <p:cNvPr id="47" name="テキスト ボックス 46">
            <a:extLst>
              <a:ext uri="{FF2B5EF4-FFF2-40B4-BE49-F238E27FC236}">
                <a16:creationId xmlns:a16="http://schemas.microsoft.com/office/drawing/2014/main" id="{8C37BED0-036C-7A6C-C617-A8C282EAB2F0}"/>
              </a:ext>
            </a:extLst>
          </p:cNvPr>
          <p:cNvSpPr txBox="1"/>
          <p:nvPr/>
        </p:nvSpPr>
        <p:spPr>
          <a:xfrm>
            <a:off x="11648028" y="48983"/>
            <a:ext cx="585417"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14</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8403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677E4FE-2DE7-350E-2EC2-7B60DF44A0F4}"/>
              </a:ext>
            </a:extLst>
          </p:cNvPr>
          <p:cNvSpPr txBox="1"/>
          <p:nvPr/>
        </p:nvSpPr>
        <p:spPr>
          <a:xfrm>
            <a:off x="-2" y="-13717"/>
            <a:ext cx="12069291"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2.Methodology: Disaggregation of the basic iron (column)</a:t>
            </a:r>
            <a:endParaRPr kumimoji="1" lang="ja-JP" altLang="en-US" sz="3200"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p:txBody>
      </p:sp>
      <p:graphicFrame>
        <p:nvGraphicFramePr>
          <p:cNvPr id="37" name="表 36">
            <a:extLst>
              <a:ext uri="{FF2B5EF4-FFF2-40B4-BE49-F238E27FC236}">
                <a16:creationId xmlns:a16="http://schemas.microsoft.com/office/drawing/2014/main" id="{6992AFD0-59D2-2C7B-9CE1-83195376616E}"/>
              </a:ext>
            </a:extLst>
          </p:cNvPr>
          <p:cNvGraphicFramePr>
            <a:graphicFrameLocks noGrp="1"/>
          </p:cNvGraphicFramePr>
          <p:nvPr>
            <p:extLst>
              <p:ext uri="{D42A27DB-BD31-4B8C-83A1-F6EECF244321}">
                <p14:modId xmlns:p14="http://schemas.microsoft.com/office/powerpoint/2010/main" val="4014868956"/>
              </p:ext>
            </p:extLst>
          </p:nvPr>
        </p:nvGraphicFramePr>
        <p:xfrm>
          <a:off x="1546569"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p:sp>
        <p:nvSpPr>
          <p:cNvPr id="47" name="テキスト ボックス 46">
            <a:extLst>
              <a:ext uri="{FF2B5EF4-FFF2-40B4-BE49-F238E27FC236}">
                <a16:creationId xmlns:a16="http://schemas.microsoft.com/office/drawing/2014/main" id="{3606D5FC-7F3D-A4F2-D5E3-551B5F8AA38A}"/>
              </a:ext>
            </a:extLst>
          </p:cNvPr>
          <p:cNvSpPr txBox="1"/>
          <p:nvPr/>
        </p:nvSpPr>
        <p:spPr>
          <a:xfrm>
            <a:off x="1756194" y="1798479"/>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50</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3" name="テキスト ボックス 52">
            <a:extLst>
              <a:ext uri="{FF2B5EF4-FFF2-40B4-BE49-F238E27FC236}">
                <a16:creationId xmlns:a16="http://schemas.microsoft.com/office/drawing/2014/main" id="{54F4ECBD-21CF-8E68-8121-EBFB63273D04}"/>
              </a:ext>
            </a:extLst>
          </p:cNvPr>
          <p:cNvSpPr txBox="1"/>
          <p:nvPr/>
        </p:nvSpPr>
        <p:spPr>
          <a:xfrm>
            <a:off x="1756194" y="4083995"/>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7</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6" name="テキスト ボックス 55">
            <a:extLst>
              <a:ext uri="{FF2B5EF4-FFF2-40B4-BE49-F238E27FC236}">
                <a16:creationId xmlns:a16="http://schemas.microsoft.com/office/drawing/2014/main" id="{0362DB33-40C6-1170-4036-CE69349E6A43}"/>
              </a:ext>
            </a:extLst>
          </p:cNvPr>
          <p:cNvSpPr txBox="1"/>
          <p:nvPr/>
        </p:nvSpPr>
        <p:spPr>
          <a:xfrm>
            <a:off x="1756194" y="4838227"/>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33</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4" name="テキスト ボックス 63">
            <a:extLst>
              <a:ext uri="{FF2B5EF4-FFF2-40B4-BE49-F238E27FC236}">
                <a16:creationId xmlns:a16="http://schemas.microsoft.com/office/drawing/2014/main" id="{214FF701-77D3-1134-4DE6-8CCBFA978578}"/>
              </a:ext>
            </a:extLst>
          </p:cNvPr>
          <p:cNvSpPr txBox="1"/>
          <p:nvPr/>
        </p:nvSpPr>
        <p:spPr>
          <a:xfrm>
            <a:off x="1777157" y="5604059"/>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80</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5" name="テキスト ボックス 64">
            <a:extLst>
              <a:ext uri="{FF2B5EF4-FFF2-40B4-BE49-F238E27FC236}">
                <a16:creationId xmlns:a16="http://schemas.microsoft.com/office/drawing/2014/main" id="{2FDE575B-940A-8F33-F848-6750EB834487}"/>
              </a:ext>
            </a:extLst>
          </p:cNvPr>
          <p:cNvSpPr txBox="1"/>
          <p:nvPr/>
        </p:nvSpPr>
        <p:spPr>
          <a:xfrm>
            <a:off x="1756194" y="2560745"/>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24</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68" name="テキスト ボックス 67">
            <a:extLst>
              <a:ext uri="{FF2B5EF4-FFF2-40B4-BE49-F238E27FC236}">
                <a16:creationId xmlns:a16="http://schemas.microsoft.com/office/drawing/2014/main" id="{A08C2326-2B23-9F93-223B-687C76794308}"/>
              </a:ext>
            </a:extLst>
          </p:cNvPr>
          <p:cNvSpPr txBox="1"/>
          <p:nvPr/>
        </p:nvSpPr>
        <p:spPr>
          <a:xfrm>
            <a:off x="1756194" y="3331367"/>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36</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pic>
        <p:nvPicPr>
          <p:cNvPr id="69" name="図 68" descr="背景パターン が含まれている画像&#10;&#10;AI によって生成されたコンテンツは間違っている可能性があります。">
            <a:extLst>
              <a:ext uri="{FF2B5EF4-FFF2-40B4-BE49-F238E27FC236}">
                <a16:creationId xmlns:a16="http://schemas.microsoft.com/office/drawing/2014/main" id="{35ACB0F2-6BF6-9E35-9CFB-0B93434CD38C}"/>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618721" y="683359"/>
            <a:ext cx="1060947" cy="707886"/>
          </a:xfrm>
          <a:prstGeom prst="rect">
            <a:avLst/>
          </a:prstGeom>
        </p:spPr>
      </p:pic>
      <mc:AlternateContent xmlns:mc="http://schemas.openxmlformats.org/markup-compatibility/2006" xmlns:a14="http://schemas.microsoft.com/office/drawing/2010/main">
        <mc:Choice Requires="a14">
          <p:sp>
            <p:nvSpPr>
              <p:cNvPr id="71" name="テキスト ボックス 70">
                <a:extLst>
                  <a:ext uri="{FF2B5EF4-FFF2-40B4-BE49-F238E27FC236}">
                    <a16:creationId xmlns:a16="http://schemas.microsoft.com/office/drawing/2014/main" id="{8E0C4194-B7EA-23C2-82A4-01243B793DC6}"/>
                  </a:ext>
                </a:extLst>
              </p:cNvPr>
              <p:cNvSpPr txBox="1"/>
              <p:nvPr/>
            </p:nvSpPr>
            <p:spPr>
              <a:xfrm>
                <a:off x="2000630"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71" name="テキスト ボックス 70">
                <a:extLst>
                  <a:ext uri="{FF2B5EF4-FFF2-40B4-BE49-F238E27FC236}">
                    <a16:creationId xmlns:a16="http://schemas.microsoft.com/office/drawing/2014/main" id="{8E0C4194-B7EA-23C2-82A4-01243B793DC6}"/>
                  </a:ext>
                </a:extLst>
              </p:cNvPr>
              <p:cNvSpPr txBox="1">
                <a:spLocks noRot="1" noChangeAspect="1" noMove="1" noResize="1" noEditPoints="1" noAdjustHandles="1" noChangeArrowheads="1" noChangeShapeType="1" noTextEdit="1"/>
              </p:cNvSpPr>
              <p:nvPr/>
            </p:nvSpPr>
            <p:spPr>
              <a:xfrm>
                <a:off x="2000630" y="1274235"/>
                <a:ext cx="274114" cy="553998"/>
              </a:xfrm>
              <a:prstGeom prst="rect">
                <a:avLst/>
              </a:prstGeom>
              <a:blipFill>
                <a:blip r:embed="rId4"/>
                <a:stretch>
                  <a:fillRect/>
                </a:stretch>
              </a:blipFill>
            </p:spPr>
            <p:txBody>
              <a:bodyPr/>
              <a:lstStyle/>
              <a:p>
                <a:r>
                  <a:rPr lang="ja-JP" altLang="en-US">
                    <a:noFill/>
                  </a:rPr>
                  <a:t> </a:t>
                </a:r>
              </a:p>
            </p:txBody>
          </p:sp>
        </mc:Fallback>
      </mc:AlternateContent>
      <p:pic>
        <p:nvPicPr>
          <p:cNvPr id="72" name="図 71" descr="背景パターン が含まれている画像&#10;&#10;AI によって生成されたコンテンツは間違っている可能性があります。">
            <a:extLst>
              <a:ext uri="{FF2B5EF4-FFF2-40B4-BE49-F238E27FC236}">
                <a16:creationId xmlns:a16="http://schemas.microsoft.com/office/drawing/2014/main" id="{5634C6C5-98DE-D7AE-EEEC-8B6418903541}"/>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88356" y="1786617"/>
            <a:ext cx="1060947" cy="707886"/>
          </a:xfrm>
          <a:prstGeom prst="rect">
            <a:avLst/>
          </a:prstGeom>
        </p:spPr>
      </p:pic>
      <p:pic>
        <p:nvPicPr>
          <p:cNvPr id="73" name="図 72" descr="背景パターン が含まれている画像&#10;&#10;AI によって生成されたコンテンツは間違っている可能性があります。">
            <a:extLst>
              <a:ext uri="{FF2B5EF4-FFF2-40B4-BE49-F238E27FC236}">
                <a16:creationId xmlns:a16="http://schemas.microsoft.com/office/drawing/2014/main" id="{381ADFF6-E3B3-95F3-A832-C75BE4196CA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81239" y="5592197"/>
            <a:ext cx="1060947" cy="707886"/>
          </a:xfrm>
          <a:prstGeom prst="rect">
            <a:avLst/>
          </a:prstGeom>
        </p:spPr>
      </p:pic>
      <p:sp>
        <p:nvSpPr>
          <p:cNvPr id="74" name="テキスト ボックス 73">
            <a:extLst>
              <a:ext uri="{FF2B5EF4-FFF2-40B4-BE49-F238E27FC236}">
                <a16:creationId xmlns:a16="http://schemas.microsoft.com/office/drawing/2014/main" id="{FEC5A4CA-EA02-C0F4-8A01-0A882746ABCA}"/>
              </a:ext>
            </a:extLst>
          </p:cNvPr>
          <p:cNvSpPr txBox="1"/>
          <p:nvPr/>
        </p:nvSpPr>
        <p:spPr>
          <a:xfrm>
            <a:off x="199321" y="1918787"/>
            <a:ext cx="1245854"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Iron ore</a:t>
            </a:r>
            <a:endParaRPr kumimoji="1" lang="ja-JP" altLang="en-US" sz="2400" dirty="0">
              <a:latin typeface="Arial" panose="020B0604020202020204" pitchFamily="34" charset="0"/>
              <a:cs typeface="Arial" panose="020B0604020202020204" pitchFamily="34" charset="0"/>
            </a:endParaRPr>
          </a:p>
        </p:txBody>
      </p:sp>
      <p:sp>
        <p:nvSpPr>
          <p:cNvPr id="75" name="テキスト ボックス 74">
            <a:extLst>
              <a:ext uri="{FF2B5EF4-FFF2-40B4-BE49-F238E27FC236}">
                <a16:creationId xmlns:a16="http://schemas.microsoft.com/office/drawing/2014/main" id="{4E571ED9-E3D9-E460-F385-532788CDEADA}"/>
              </a:ext>
            </a:extLst>
          </p:cNvPr>
          <p:cNvSpPr txBox="1"/>
          <p:nvPr/>
        </p:nvSpPr>
        <p:spPr>
          <a:xfrm>
            <a:off x="354779" y="5718703"/>
            <a:ext cx="904415"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Coke</a:t>
            </a:r>
            <a:endParaRPr kumimoji="1" lang="ja-JP" altLang="en-US" sz="2400" dirty="0">
              <a:latin typeface="Arial" panose="020B0604020202020204" pitchFamily="34" charset="0"/>
              <a:cs typeface="Arial" panose="020B0604020202020204" pitchFamily="34" charset="0"/>
            </a:endParaRPr>
          </a:p>
        </p:txBody>
      </p:sp>
      <p:pic>
        <p:nvPicPr>
          <p:cNvPr id="76" name="図 75" descr="背景パターン が含まれている画像&#10;&#10;AI によって生成されたコンテンツは間違っている可能性があります。">
            <a:extLst>
              <a:ext uri="{FF2B5EF4-FFF2-40B4-BE49-F238E27FC236}">
                <a16:creationId xmlns:a16="http://schemas.microsoft.com/office/drawing/2014/main" id="{62E9F64C-E3BA-BDDF-FD3E-267B1848BB63}"/>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75501" y="3314809"/>
            <a:ext cx="1060947" cy="707886"/>
          </a:xfrm>
          <a:prstGeom prst="rect">
            <a:avLst/>
          </a:prstGeom>
        </p:spPr>
      </p:pic>
      <p:pic>
        <p:nvPicPr>
          <p:cNvPr id="77" name="図 76" descr="背景パターン が含まれている画像&#10;&#10;AI によって生成されたコンテンツは間違っている可能性があります。">
            <a:extLst>
              <a:ext uri="{FF2B5EF4-FFF2-40B4-BE49-F238E27FC236}">
                <a16:creationId xmlns:a16="http://schemas.microsoft.com/office/drawing/2014/main" id="{AD7CDD9F-9887-8831-ADFB-5B2A4AC2D11B}"/>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75501" y="2560745"/>
            <a:ext cx="1060947" cy="707886"/>
          </a:xfrm>
          <a:prstGeom prst="rect">
            <a:avLst/>
          </a:prstGeom>
        </p:spPr>
      </p:pic>
      <p:sp>
        <p:nvSpPr>
          <p:cNvPr id="78" name="テキスト ボックス 77">
            <a:extLst>
              <a:ext uri="{FF2B5EF4-FFF2-40B4-BE49-F238E27FC236}">
                <a16:creationId xmlns:a16="http://schemas.microsoft.com/office/drawing/2014/main" id="{B98B023B-5073-DC8D-6AC1-AA1A7229DFE2}"/>
              </a:ext>
            </a:extLst>
          </p:cNvPr>
          <p:cNvSpPr txBox="1"/>
          <p:nvPr/>
        </p:nvSpPr>
        <p:spPr>
          <a:xfrm>
            <a:off x="199321" y="2730648"/>
            <a:ext cx="1334026" cy="400110"/>
          </a:xfrm>
          <a:prstGeom prst="rect">
            <a:avLst/>
          </a:prstGeom>
          <a:noFill/>
        </p:spPr>
        <p:txBody>
          <a:bodyPr wrap="square" rtlCol="0">
            <a:spAutoFit/>
          </a:bodyPr>
          <a:lstStyle/>
          <a:p>
            <a:pPr algn="just">
              <a:lnSpc>
                <a:spcPts val="2400"/>
              </a:lnSpc>
            </a:pPr>
            <a:r>
              <a:rPr lang="en-US" altLang="ja-JP" sz="2400" dirty="0">
                <a:latin typeface="Arial" panose="020B0604020202020204" pitchFamily="34" charset="0"/>
                <a:cs typeface="Arial" panose="020B0604020202020204" pitchFamily="34" charset="0"/>
              </a:rPr>
              <a:t>Pig iron</a:t>
            </a:r>
            <a:endParaRPr kumimoji="1" lang="ja-JP" altLang="en-US" sz="2400" dirty="0">
              <a:latin typeface="Arial" panose="020B0604020202020204" pitchFamily="34" charset="0"/>
              <a:cs typeface="Arial" panose="020B0604020202020204" pitchFamily="34" charset="0"/>
            </a:endParaRPr>
          </a:p>
        </p:txBody>
      </p:sp>
      <p:sp>
        <p:nvSpPr>
          <p:cNvPr id="79" name="テキスト ボックス 78">
            <a:extLst>
              <a:ext uri="{FF2B5EF4-FFF2-40B4-BE49-F238E27FC236}">
                <a16:creationId xmlns:a16="http://schemas.microsoft.com/office/drawing/2014/main" id="{0B53FE92-899E-A92C-F2E0-E9F9B43B008E}"/>
              </a:ext>
            </a:extLst>
          </p:cNvPr>
          <p:cNvSpPr txBox="1"/>
          <p:nvPr/>
        </p:nvSpPr>
        <p:spPr>
          <a:xfrm>
            <a:off x="53132" y="3467805"/>
            <a:ext cx="1548609" cy="400110"/>
          </a:xfrm>
          <a:prstGeom prst="rect">
            <a:avLst/>
          </a:prstGeom>
          <a:noFill/>
        </p:spPr>
        <p:txBody>
          <a:bodyPr wrap="square" rtlCol="0">
            <a:spAutoFit/>
          </a:bodyPr>
          <a:lstStyle/>
          <a:p>
            <a:pPr algn="just">
              <a:lnSpc>
                <a:spcPts val="2400"/>
              </a:lnSpc>
            </a:pPr>
            <a:r>
              <a:rPr kumimoji="1" lang="en-US" altLang="ja-JP" sz="2400" dirty="0">
                <a:latin typeface="Arial" panose="020B0604020202020204" pitchFamily="34" charset="0"/>
                <a:cs typeface="Arial" panose="020B0604020202020204" pitchFamily="34" charset="0"/>
              </a:rPr>
              <a:t>Converter</a:t>
            </a:r>
            <a:endParaRPr kumimoji="1" lang="ja-JP" altLang="en-US" sz="2400" dirty="0">
              <a:latin typeface="Arial" panose="020B0604020202020204" pitchFamily="34" charset="0"/>
              <a:cs typeface="Arial" panose="020B0604020202020204" pitchFamily="34" charset="0"/>
            </a:endParaRPr>
          </a:p>
        </p:txBody>
      </p:sp>
      <p:pic>
        <p:nvPicPr>
          <p:cNvPr id="80" name="図 79" descr="背景パターン が含まれている画像&#10;&#10;AI によって生成されたコンテンツは間違っている可能性があります。">
            <a:extLst>
              <a:ext uri="{FF2B5EF4-FFF2-40B4-BE49-F238E27FC236}">
                <a16:creationId xmlns:a16="http://schemas.microsoft.com/office/drawing/2014/main" id="{DC5F62CC-A0A4-5EA3-4F5F-FEDBE671DDC9}"/>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71369" y="4083995"/>
            <a:ext cx="1060947" cy="707886"/>
          </a:xfrm>
          <a:prstGeom prst="rect">
            <a:avLst/>
          </a:prstGeom>
        </p:spPr>
      </p:pic>
      <p:sp>
        <p:nvSpPr>
          <p:cNvPr id="81" name="テキスト ボックス 80">
            <a:extLst>
              <a:ext uri="{FF2B5EF4-FFF2-40B4-BE49-F238E27FC236}">
                <a16:creationId xmlns:a16="http://schemas.microsoft.com/office/drawing/2014/main" id="{322BF4F3-6CFC-EE85-2ADB-6A626116CD50}"/>
              </a:ext>
            </a:extLst>
          </p:cNvPr>
          <p:cNvSpPr txBox="1"/>
          <p:nvPr/>
        </p:nvSpPr>
        <p:spPr>
          <a:xfrm>
            <a:off x="401048" y="4264387"/>
            <a:ext cx="815314" cy="400110"/>
          </a:xfrm>
          <a:prstGeom prst="rect">
            <a:avLst/>
          </a:prstGeom>
          <a:noFill/>
        </p:spPr>
        <p:txBody>
          <a:bodyPr wrap="square" rtlCol="0">
            <a:spAutoFit/>
          </a:bodyPr>
          <a:lstStyle/>
          <a:p>
            <a:pPr algn="just">
              <a:lnSpc>
                <a:spcPts val="2400"/>
              </a:lnSpc>
            </a:pPr>
            <a:r>
              <a:rPr kumimoji="1" lang="en-US" altLang="ja-JP" sz="2400" dirty="0">
                <a:latin typeface="Arial" panose="020B0604020202020204" pitchFamily="34" charset="0"/>
                <a:cs typeface="Arial" panose="020B0604020202020204" pitchFamily="34" charset="0"/>
              </a:rPr>
              <a:t>EAF</a:t>
            </a:r>
            <a:endParaRPr kumimoji="1" lang="ja-JP" altLang="en-US" sz="2400" dirty="0">
              <a:latin typeface="Arial" panose="020B0604020202020204" pitchFamily="34" charset="0"/>
              <a:cs typeface="Arial" panose="020B0604020202020204" pitchFamily="34" charset="0"/>
            </a:endParaRPr>
          </a:p>
        </p:txBody>
      </p:sp>
      <p:pic>
        <p:nvPicPr>
          <p:cNvPr id="82" name="図 81" descr="背景パターン が含まれている画像&#10;&#10;AI によって生成されたコンテンツは間違っている可能性があります。">
            <a:extLst>
              <a:ext uri="{FF2B5EF4-FFF2-40B4-BE49-F238E27FC236}">
                <a16:creationId xmlns:a16="http://schemas.microsoft.com/office/drawing/2014/main" id="{862CC456-2FA2-1699-8437-CB2AF94E32D1}"/>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81239" y="4829649"/>
            <a:ext cx="1060947" cy="707886"/>
          </a:xfrm>
          <a:prstGeom prst="rect">
            <a:avLst/>
          </a:prstGeom>
        </p:spPr>
      </p:pic>
      <p:sp>
        <p:nvSpPr>
          <p:cNvPr id="83" name="テキスト ボックス 82">
            <a:extLst>
              <a:ext uri="{FF2B5EF4-FFF2-40B4-BE49-F238E27FC236}">
                <a16:creationId xmlns:a16="http://schemas.microsoft.com/office/drawing/2014/main" id="{16E64119-A361-E60A-D043-3F4D2790C3DE}"/>
              </a:ext>
            </a:extLst>
          </p:cNvPr>
          <p:cNvSpPr txBox="1"/>
          <p:nvPr/>
        </p:nvSpPr>
        <p:spPr>
          <a:xfrm>
            <a:off x="112937" y="4829649"/>
            <a:ext cx="1397550" cy="707886"/>
          </a:xfrm>
          <a:prstGeom prst="rect">
            <a:avLst/>
          </a:prstGeom>
          <a:noFill/>
        </p:spPr>
        <p:txBody>
          <a:bodyPr wrap="square" rtlCol="0">
            <a:spAutoFit/>
          </a:bodyPr>
          <a:lstStyle/>
          <a:p>
            <a:pPr algn="ctr">
              <a:lnSpc>
                <a:spcPts val="2400"/>
              </a:lnSpc>
            </a:pPr>
            <a:r>
              <a:rPr kumimoji="1" lang="en-US" altLang="ja-JP" sz="2400" dirty="0">
                <a:latin typeface="Arial" panose="020B0604020202020204" pitchFamily="34" charset="0"/>
                <a:cs typeface="Arial" panose="020B0604020202020204" pitchFamily="34" charset="0"/>
              </a:rPr>
              <a:t>Steel products</a:t>
            </a:r>
            <a:endParaRPr kumimoji="1" lang="ja-JP" altLang="en-US" sz="2400" dirty="0">
              <a:latin typeface="Arial" panose="020B0604020202020204" pitchFamily="34" charset="0"/>
              <a:cs typeface="Arial" panose="020B0604020202020204" pitchFamily="34" charset="0"/>
            </a:endParaRPr>
          </a:p>
        </p:txBody>
      </p:sp>
      <p:pic>
        <p:nvPicPr>
          <p:cNvPr id="84" name="図 83" descr="白いバックグラウンドの前にある交通標識&#10;&#10;低い精度で自動的に生成された説明">
            <a:extLst>
              <a:ext uri="{FF2B5EF4-FFF2-40B4-BE49-F238E27FC236}">
                <a16:creationId xmlns:a16="http://schemas.microsoft.com/office/drawing/2014/main" id="{EF045B77-EED1-69F4-F9BC-F28F8B3BCFB8}"/>
              </a:ext>
            </a:extLst>
          </p:cNvPr>
          <p:cNvPicPr>
            <a:picLocks noChangeAspect="1"/>
          </p:cNvPicPr>
          <p:nvPr/>
        </p:nvPicPr>
        <p:blipFill>
          <a:blip r:embed="rId5">
            <a:biLevel thresh="75000"/>
            <a:extLst>
              <a:ext uri="{28A0092B-C50C-407E-A947-70E740481C1C}">
                <a14:useLocalDpi xmlns:a14="http://schemas.microsoft.com/office/drawing/2010/main" val="0"/>
              </a:ext>
            </a:extLst>
          </a:blip>
          <a:stretch>
            <a:fillRect/>
          </a:stretch>
        </p:blipFill>
        <p:spPr>
          <a:xfrm>
            <a:off x="2864818" y="3827468"/>
            <a:ext cx="316635" cy="450900"/>
          </a:xfrm>
          <a:prstGeom prst="rect">
            <a:avLst/>
          </a:prstGeom>
        </p:spPr>
      </p:pic>
      <p:graphicFrame>
        <p:nvGraphicFramePr>
          <p:cNvPr id="85" name="表 84">
            <a:extLst>
              <a:ext uri="{FF2B5EF4-FFF2-40B4-BE49-F238E27FC236}">
                <a16:creationId xmlns:a16="http://schemas.microsoft.com/office/drawing/2014/main" id="{97EE3D40-F0FC-B544-1CE8-FB00CD32A209}"/>
              </a:ext>
            </a:extLst>
          </p:cNvPr>
          <p:cNvGraphicFramePr>
            <a:graphicFrameLocks noGrp="1"/>
          </p:cNvGraphicFramePr>
          <p:nvPr>
            <p:extLst>
              <p:ext uri="{D42A27DB-BD31-4B8C-83A1-F6EECF244321}">
                <p14:modId xmlns:p14="http://schemas.microsoft.com/office/powerpoint/2010/main" val="2600266067"/>
              </p:ext>
            </p:extLst>
          </p:nvPr>
        </p:nvGraphicFramePr>
        <p:xfrm>
          <a:off x="3372125"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p:sp>
        <p:nvSpPr>
          <p:cNvPr id="86" name="テキスト ボックス 85">
            <a:extLst>
              <a:ext uri="{FF2B5EF4-FFF2-40B4-BE49-F238E27FC236}">
                <a16:creationId xmlns:a16="http://schemas.microsoft.com/office/drawing/2014/main" id="{30EFEBF5-9A38-8D49-5022-506B97530A98}"/>
              </a:ext>
            </a:extLst>
          </p:cNvPr>
          <p:cNvSpPr txBox="1"/>
          <p:nvPr/>
        </p:nvSpPr>
        <p:spPr>
          <a:xfrm>
            <a:off x="3581750" y="1798479"/>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50</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87" name="テキスト ボックス 86">
            <a:extLst>
              <a:ext uri="{FF2B5EF4-FFF2-40B4-BE49-F238E27FC236}">
                <a16:creationId xmlns:a16="http://schemas.microsoft.com/office/drawing/2014/main" id="{EA511091-1D7F-821C-64CA-9ECAF0D7EFDE}"/>
              </a:ext>
            </a:extLst>
          </p:cNvPr>
          <p:cNvSpPr txBox="1"/>
          <p:nvPr/>
        </p:nvSpPr>
        <p:spPr>
          <a:xfrm>
            <a:off x="3581750" y="4083995"/>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1</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88" name="テキスト ボックス 87">
            <a:extLst>
              <a:ext uri="{FF2B5EF4-FFF2-40B4-BE49-F238E27FC236}">
                <a16:creationId xmlns:a16="http://schemas.microsoft.com/office/drawing/2014/main" id="{A3F0CC50-B8AB-8DFC-8829-C6C54F6A6BB1}"/>
              </a:ext>
            </a:extLst>
          </p:cNvPr>
          <p:cNvSpPr txBox="1"/>
          <p:nvPr/>
        </p:nvSpPr>
        <p:spPr>
          <a:xfrm>
            <a:off x="3581750" y="4838227"/>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89" name="テキスト ボックス 88">
            <a:extLst>
              <a:ext uri="{FF2B5EF4-FFF2-40B4-BE49-F238E27FC236}">
                <a16:creationId xmlns:a16="http://schemas.microsoft.com/office/drawing/2014/main" id="{5D72ECEA-08F2-A522-2BEA-8A7C37B3E83D}"/>
              </a:ext>
            </a:extLst>
          </p:cNvPr>
          <p:cNvSpPr txBox="1"/>
          <p:nvPr/>
        </p:nvSpPr>
        <p:spPr>
          <a:xfrm>
            <a:off x="3602713" y="5604059"/>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45</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90" name="テキスト ボックス 89">
            <a:extLst>
              <a:ext uri="{FF2B5EF4-FFF2-40B4-BE49-F238E27FC236}">
                <a16:creationId xmlns:a16="http://schemas.microsoft.com/office/drawing/2014/main" id="{8063B4C4-5A76-0BBE-8DB8-C59B4A47FDED}"/>
              </a:ext>
            </a:extLst>
          </p:cNvPr>
          <p:cNvSpPr txBox="1"/>
          <p:nvPr/>
        </p:nvSpPr>
        <p:spPr>
          <a:xfrm>
            <a:off x="3581750" y="2560745"/>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20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91" name="テキスト ボックス 90">
            <a:extLst>
              <a:ext uri="{FF2B5EF4-FFF2-40B4-BE49-F238E27FC236}">
                <a16:creationId xmlns:a16="http://schemas.microsoft.com/office/drawing/2014/main" id="{891C803A-F517-C21E-3306-7396AB1E150C}"/>
              </a:ext>
            </a:extLst>
          </p:cNvPr>
          <p:cNvSpPr txBox="1"/>
          <p:nvPr/>
        </p:nvSpPr>
        <p:spPr>
          <a:xfrm>
            <a:off x="3581750" y="3331367"/>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pic>
        <p:nvPicPr>
          <p:cNvPr id="92" name="図 91" descr="背景パターン が含まれている画像&#10;&#10;AI によって生成されたコンテンツは間違っている可能性があります。">
            <a:extLst>
              <a:ext uri="{FF2B5EF4-FFF2-40B4-BE49-F238E27FC236}">
                <a16:creationId xmlns:a16="http://schemas.microsoft.com/office/drawing/2014/main" id="{0AC19E61-79D0-6D7F-B670-B1749B484894}"/>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444277" y="683359"/>
            <a:ext cx="1060947" cy="707886"/>
          </a:xfrm>
          <a:prstGeom prst="rect">
            <a:avLst/>
          </a:prstGeom>
        </p:spPr>
      </p:pic>
      <mc:AlternateContent xmlns:mc="http://schemas.openxmlformats.org/markup-compatibility/2006" xmlns:a14="http://schemas.microsoft.com/office/drawing/2010/main">
        <mc:Choice Requires="a14">
          <p:sp>
            <p:nvSpPr>
              <p:cNvPr id="93" name="テキスト ボックス 92">
                <a:extLst>
                  <a:ext uri="{FF2B5EF4-FFF2-40B4-BE49-F238E27FC236}">
                    <a16:creationId xmlns:a16="http://schemas.microsoft.com/office/drawing/2014/main" id="{8C2AB03B-4AC4-6485-6235-776B4FCCDC9A}"/>
                  </a:ext>
                </a:extLst>
              </p:cNvPr>
              <p:cNvSpPr txBox="1"/>
              <p:nvPr/>
            </p:nvSpPr>
            <p:spPr>
              <a:xfrm>
                <a:off x="3826186"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93" name="テキスト ボックス 92">
                <a:extLst>
                  <a:ext uri="{FF2B5EF4-FFF2-40B4-BE49-F238E27FC236}">
                    <a16:creationId xmlns:a16="http://schemas.microsoft.com/office/drawing/2014/main" id="{8C2AB03B-4AC4-6485-6235-776B4FCCDC9A}"/>
                  </a:ext>
                </a:extLst>
              </p:cNvPr>
              <p:cNvSpPr txBox="1">
                <a:spLocks noRot="1" noChangeAspect="1" noMove="1" noResize="1" noEditPoints="1" noAdjustHandles="1" noChangeArrowheads="1" noChangeShapeType="1" noTextEdit="1"/>
              </p:cNvSpPr>
              <p:nvPr/>
            </p:nvSpPr>
            <p:spPr>
              <a:xfrm>
                <a:off x="3826186" y="1274235"/>
                <a:ext cx="274114" cy="553998"/>
              </a:xfrm>
              <a:prstGeom prst="rect">
                <a:avLst/>
              </a:prstGeom>
              <a:blipFill>
                <a:blip r:embed="rId6"/>
                <a:stretch>
                  <a:fillRect/>
                </a:stretch>
              </a:blipFill>
            </p:spPr>
            <p:txBody>
              <a:bodyPr/>
              <a:lstStyle/>
              <a:p>
                <a:r>
                  <a:rPr lang="ja-JP" altLang="en-US">
                    <a:noFill/>
                  </a:rPr>
                  <a:t> </a:t>
                </a:r>
              </a:p>
            </p:txBody>
          </p:sp>
        </mc:Fallback>
      </mc:AlternateContent>
      <p:graphicFrame>
        <p:nvGraphicFramePr>
          <p:cNvPr id="94" name="表 93">
            <a:extLst>
              <a:ext uri="{FF2B5EF4-FFF2-40B4-BE49-F238E27FC236}">
                <a16:creationId xmlns:a16="http://schemas.microsoft.com/office/drawing/2014/main" id="{1380FAD7-05EA-60E0-4C00-A50E0DE7AF2D}"/>
              </a:ext>
            </a:extLst>
          </p:cNvPr>
          <p:cNvGraphicFramePr>
            <a:graphicFrameLocks noGrp="1"/>
          </p:cNvGraphicFramePr>
          <p:nvPr>
            <p:extLst>
              <p:ext uri="{D42A27DB-BD31-4B8C-83A1-F6EECF244321}">
                <p14:modId xmlns:p14="http://schemas.microsoft.com/office/powerpoint/2010/main" val="1407754702"/>
              </p:ext>
            </p:extLst>
          </p:nvPr>
        </p:nvGraphicFramePr>
        <p:xfrm>
          <a:off x="4518107"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p:sp>
        <p:nvSpPr>
          <p:cNvPr id="95" name="テキスト ボックス 94">
            <a:extLst>
              <a:ext uri="{FF2B5EF4-FFF2-40B4-BE49-F238E27FC236}">
                <a16:creationId xmlns:a16="http://schemas.microsoft.com/office/drawing/2014/main" id="{4CF7EE2C-F1ED-362F-7906-8D9EF6B6402D}"/>
              </a:ext>
            </a:extLst>
          </p:cNvPr>
          <p:cNvSpPr txBox="1"/>
          <p:nvPr/>
        </p:nvSpPr>
        <p:spPr>
          <a:xfrm>
            <a:off x="4750555" y="1798479"/>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96" name="テキスト ボックス 95">
            <a:extLst>
              <a:ext uri="{FF2B5EF4-FFF2-40B4-BE49-F238E27FC236}">
                <a16:creationId xmlns:a16="http://schemas.microsoft.com/office/drawing/2014/main" id="{651E4C71-04A9-7BA9-773E-FBAF3D77249F}"/>
              </a:ext>
            </a:extLst>
          </p:cNvPr>
          <p:cNvSpPr txBox="1"/>
          <p:nvPr/>
        </p:nvSpPr>
        <p:spPr>
          <a:xfrm>
            <a:off x="4750555" y="4083995"/>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6</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97" name="テキスト ボックス 96">
            <a:extLst>
              <a:ext uri="{FF2B5EF4-FFF2-40B4-BE49-F238E27FC236}">
                <a16:creationId xmlns:a16="http://schemas.microsoft.com/office/drawing/2014/main" id="{69F275CB-6AD6-AD05-E4B5-8291530CD30A}"/>
              </a:ext>
            </a:extLst>
          </p:cNvPr>
          <p:cNvSpPr txBox="1"/>
          <p:nvPr/>
        </p:nvSpPr>
        <p:spPr>
          <a:xfrm>
            <a:off x="4750555" y="4838227"/>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33</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98" name="テキスト ボックス 97">
            <a:extLst>
              <a:ext uri="{FF2B5EF4-FFF2-40B4-BE49-F238E27FC236}">
                <a16:creationId xmlns:a16="http://schemas.microsoft.com/office/drawing/2014/main" id="{7271F7D1-3800-8074-D28B-13CA7281F780}"/>
              </a:ext>
            </a:extLst>
          </p:cNvPr>
          <p:cNvSpPr txBox="1"/>
          <p:nvPr/>
        </p:nvSpPr>
        <p:spPr>
          <a:xfrm>
            <a:off x="4771518" y="5604059"/>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35</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99" name="テキスト ボックス 98">
            <a:extLst>
              <a:ext uri="{FF2B5EF4-FFF2-40B4-BE49-F238E27FC236}">
                <a16:creationId xmlns:a16="http://schemas.microsoft.com/office/drawing/2014/main" id="{F0EB839A-F354-141B-3D22-376CC6398D81}"/>
              </a:ext>
            </a:extLst>
          </p:cNvPr>
          <p:cNvSpPr txBox="1"/>
          <p:nvPr/>
        </p:nvSpPr>
        <p:spPr>
          <a:xfrm>
            <a:off x="4750555" y="2560745"/>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4</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00" name="テキスト ボックス 99">
            <a:extLst>
              <a:ext uri="{FF2B5EF4-FFF2-40B4-BE49-F238E27FC236}">
                <a16:creationId xmlns:a16="http://schemas.microsoft.com/office/drawing/2014/main" id="{118DFA7E-3212-6292-E88E-9B4817F18F0F}"/>
              </a:ext>
            </a:extLst>
          </p:cNvPr>
          <p:cNvSpPr txBox="1"/>
          <p:nvPr/>
        </p:nvSpPr>
        <p:spPr>
          <a:xfrm>
            <a:off x="4750555" y="3331367"/>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36</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pic>
        <p:nvPicPr>
          <p:cNvPr id="101" name="図 100" descr="背景パターン が含まれている画像&#10;&#10;AI によって生成されたコンテンツは間違っている可能性があります。">
            <a:extLst>
              <a:ext uri="{FF2B5EF4-FFF2-40B4-BE49-F238E27FC236}">
                <a16:creationId xmlns:a16="http://schemas.microsoft.com/office/drawing/2014/main" id="{2E29C9CA-40CA-0850-5E05-8E8060C0DB59}"/>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4613082" y="683359"/>
            <a:ext cx="1060947" cy="707886"/>
          </a:xfrm>
          <a:prstGeom prst="rect">
            <a:avLst/>
          </a:prstGeom>
        </p:spPr>
      </p:pic>
      <mc:AlternateContent xmlns:mc="http://schemas.openxmlformats.org/markup-compatibility/2006" xmlns:a14="http://schemas.microsoft.com/office/drawing/2010/main">
        <mc:Choice Requires="a14">
          <p:sp>
            <p:nvSpPr>
              <p:cNvPr id="102" name="テキスト ボックス 101">
                <a:extLst>
                  <a:ext uri="{FF2B5EF4-FFF2-40B4-BE49-F238E27FC236}">
                    <a16:creationId xmlns:a16="http://schemas.microsoft.com/office/drawing/2014/main" id="{C2736140-57BD-52CD-2D81-5F576AE060CE}"/>
                  </a:ext>
                </a:extLst>
              </p:cNvPr>
              <p:cNvSpPr txBox="1"/>
              <p:nvPr/>
            </p:nvSpPr>
            <p:spPr>
              <a:xfrm>
                <a:off x="4994991"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102" name="テキスト ボックス 101">
                <a:extLst>
                  <a:ext uri="{FF2B5EF4-FFF2-40B4-BE49-F238E27FC236}">
                    <a16:creationId xmlns:a16="http://schemas.microsoft.com/office/drawing/2014/main" id="{C2736140-57BD-52CD-2D81-5F576AE060CE}"/>
                  </a:ext>
                </a:extLst>
              </p:cNvPr>
              <p:cNvSpPr txBox="1">
                <a:spLocks noRot="1" noChangeAspect="1" noMove="1" noResize="1" noEditPoints="1" noAdjustHandles="1" noChangeArrowheads="1" noChangeShapeType="1" noTextEdit="1"/>
              </p:cNvSpPr>
              <p:nvPr/>
            </p:nvSpPr>
            <p:spPr>
              <a:xfrm>
                <a:off x="4994991" y="1274235"/>
                <a:ext cx="274114" cy="553998"/>
              </a:xfrm>
              <a:prstGeom prst="rect">
                <a:avLst/>
              </a:prstGeom>
              <a:blipFill>
                <a:blip r:embed="rId7"/>
                <a:stretch>
                  <a:fillRect/>
                </a:stretch>
              </a:blipFill>
            </p:spPr>
            <p:txBody>
              <a:bodyPr/>
              <a:lstStyle/>
              <a:p>
                <a:r>
                  <a:rPr lang="ja-JP" altLang="en-US">
                    <a:noFill/>
                  </a:rPr>
                  <a:t> </a:t>
                </a:r>
              </a:p>
            </p:txBody>
          </p:sp>
        </mc:Fallback>
      </mc:AlternateContent>
      <p:sp>
        <p:nvSpPr>
          <p:cNvPr id="103" name="テキスト ボックス 102">
            <a:extLst>
              <a:ext uri="{FF2B5EF4-FFF2-40B4-BE49-F238E27FC236}">
                <a16:creationId xmlns:a16="http://schemas.microsoft.com/office/drawing/2014/main" id="{2810CA80-62E3-49E4-3CC1-8FDC4D89260E}"/>
              </a:ext>
            </a:extLst>
          </p:cNvPr>
          <p:cNvSpPr txBox="1"/>
          <p:nvPr/>
        </p:nvSpPr>
        <p:spPr>
          <a:xfrm>
            <a:off x="3427262" y="633202"/>
            <a:ext cx="1035498" cy="830997"/>
          </a:xfrm>
          <a:prstGeom prst="rect">
            <a:avLst/>
          </a:prstGeom>
          <a:noFill/>
        </p:spPr>
        <p:txBody>
          <a:bodyPr wrap="square" rtlCol="0">
            <a:spAutoFit/>
          </a:bodyPr>
          <a:lstStyle/>
          <a:p>
            <a:pPr algn="ctr"/>
            <a:r>
              <a:rPr kumimoji="1" lang="en-US" altLang="ja-JP" sz="2400" dirty="0">
                <a:latin typeface="Arial" panose="020B0604020202020204" pitchFamily="34" charset="0"/>
                <a:cs typeface="Arial" panose="020B0604020202020204" pitchFamily="34" charset="0"/>
              </a:rPr>
              <a:t>Crude steel</a:t>
            </a:r>
            <a:endParaRPr kumimoji="1" lang="ja-JP" altLang="en-US" sz="2400" dirty="0">
              <a:latin typeface="Arial" panose="020B0604020202020204" pitchFamily="34" charset="0"/>
              <a:cs typeface="Arial" panose="020B0604020202020204" pitchFamily="34" charset="0"/>
            </a:endParaRPr>
          </a:p>
        </p:txBody>
      </p:sp>
      <p:sp>
        <p:nvSpPr>
          <p:cNvPr id="104" name="テキスト ボックス 103">
            <a:extLst>
              <a:ext uri="{FF2B5EF4-FFF2-40B4-BE49-F238E27FC236}">
                <a16:creationId xmlns:a16="http://schemas.microsoft.com/office/drawing/2014/main" id="{F815F0F4-BE46-3FC2-7792-86DCD6ED7C67}"/>
              </a:ext>
            </a:extLst>
          </p:cNvPr>
          <p:cNvSpPr txBox="1"/>
          <p:nvPr/>
        </p:nvSpPr>
        <p:spPr>
          <a:xfrm>
            <a:off x="4422875" y="633202"/>
            <a:ext cx="1418345" cy="830997"/>
          </a:xfrm>
          <a:prstGeom prst="rect">
            <a:avLst/>
          </a:prstGeom>
          <a:noFill/>
        </p:spPr>
        <p:txBody>
          <a:bodyPr wrap="square" rtlCol="0">
            <a:spAutoFit/>
          </a:bodyPr>
          <a:lstStyle/>
          <a:p>
            <a:pPr algn="ctr"/>
            <a:r>
              <a:rPr kumimoji="1" lang="en-US" altLang="ja-JP" sz="2400" dirty="0">
                <a:latin typeface="Arial" panose="020B0604020202020204" pitchFamily="34" charset="0"/>
                <a:cs typeface="Arial" panose="020B0604020202020204" pitchFamily="34" charset="0"/>
              </a:rPr>
              <a:t>Steel products</a:t>
            </a:r>
            <a:endParaRPr kumimoji="1" lang="ja-JP" altLang="en-US"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5" name="テキスト ボックス 104">
                <a:extLst>
                  <a:ext uri="{FF2B5EF4-FFF2-40B4-BE49-F238E27FC236}">
                    <a16:creationId xmlns:a16="http://schemas.microsoft.com/office/drawing/2014/main" id="{0D12C8F3-3114-77A6-26EF-887D2AD4AB73}"/>
                  </a:ext>
                </a:extLst>
              </p:cNvPr>
              <p:cNvSpPr txBox="1"/>
              <p:nvPr/>
            </p:nvSpPr>
            <p:spPr>
              <a:xfrm>
                <a:off x="2000630"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105" name="テキスト ボックス 104">
                <a:extLst>
                  <a:ext uri="{FF2B5EF4-FFF2-40B4-BE49-F238E27FC236}">
                    <a16:creationId xmlns:a16="http://schemas.microsoft.com/office/drawing/2014/main" id="{0D12C8F3-3114-77A6-26EF-887D2AD4AB73}"/>
                  </a:ext>
                </a:extLst>
              </p:cNvPr>
              <p:cNvSpPr txBox="1">
                <a:spLocks noRot="1" noChangeAspect="1" noMove="1" noResize="1" noEditPoints="1" noAdjustHandles="1" noChangeArrowheads="1" noChangeShapeType="1" noTextEdit="1"/>
              </p:cNvSpPr>
              <p:nvPr/>
            </p:nvSpPr>
            <p:spPr>
              <a:xfrm>
                <a:off x="2000630" y="6304002"/>
                <a:ext cx="274114" cy="553998"/>
              </a:xfrm>
              <a:prstGeom prst="rect">
                <a:avLst/>
              </a:prstGeom>
              <a:blipFill>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6" name="テキスト ボックス 105">
                <a:extLst>
                  <a:ext uri="{FF2B5EF4-FFF2-40B4-BE49-F238E27FC236}">
                    <a16:creationId xmlns:a16="http://schemas.microsoft.com/office/drawing/2014/main" id="{90FDFD29-09FD-D781-9C04-E2DA75E2E132}"/>
                  </a:ext>
                </a:extLst>
              </p:cNvPr>
              <p:cNvSpPr txBox="1"/>
              <p:nvPr/>
            </p:nvSpPr>
            <p:spPr>
              <a:xfrm>
                <a:off x="3826186"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106" name="テキスト ボックス 105">
                <a:extLst>
                  <a:ext uri="{FF2B5EF4-FFF2-40B4-BE49-F238E27FC236}">
                    <a16:creationId xmlns:a16="http://schemas.microsoft.com/office/drawing/2014/main" id="{90FDFD29-09FD-D781-9C04-E2DA75E2E132}"/>
                  </a:ext>
                </a:extLst>
              </p:cNvPr>
              <p:cNvSpPr txBox="1">
                <a:spLocks noRot="1" noChangeAspect="1" noMove="1" noResize="1" noEditPoints="1" noAdjustHandles="1" noChangeArrowheads="1" noChangeShapeType="1" noTextEdit="1"/>
              </p:cNvSpPr>
              <p:nvPr/>
            </p:nvSpPr>
            <p:spPr>
              <a:xfrm>
                <a:off x="3826186" y="6304002"/>
                <a:ext cx="274114" cy="553998"/>
              </a:xfrm>
              <a:prstGeom prst="rect">
                <a:avLst/>
              </a:prstGeom>
              <a:blipFill>
                <a:blip r:embed="rId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7" name="テキスト ボックス 106">
                <a:extLst>
                  <a:ext uri="{FF2B5EF4-FFF2-40B4-BE49-F238E27FC236}">
                    <a16:creationId xmlns:a16="http://schemas.microsoft.com/office/drawing/2014/main" id="{7D529EEA-35BD-0578-C693-59AA924E4F8A}"/>
                  </a:ext>
                </a:extLst>
              </p:cNvPr>
              <p:cNvSpPr txBox="1"/>
              <p:nvPr/>
            </p:nvSpPr>
            <p:spPr>
              <a:xfrm>
                <a:off x="4994991"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107" name="テキスト ボックス 106">
                <a:extLst>
                  <a:ext uri="{FF2B5EF4-FFF2-40B4-BE49-F238E27FC236}">
                    <a16:creationId xmlns:a16="http://schemas.microsoft.com/office/drawing/2014/main" id="{7D529EEA-35BD-0578-C693-59AA924E4F8A}"/>
                  </a:ext>
                </a:extLst>
              </p:cNvPr>
              <p:cNvSpPr txBox="1">
                <a:spLocks noRot="1" noChangeAspect="1" noMove="1" noResize="1" noEditPoints="1" noAdjustHandles="1" noChangeArrowheads="1" noChangeShapeType="1" noTextEdit="1"/>
              </p:cNvSpPr>
              <p:nvPr/>
            </p:nvSpPr>
            <p:spPr>
              <a:xfrm>
                <a:off x="4994991" y="6304002"/>
                <a:ext cx="274114" cy="553998"/>
              </a:xfrm>
              <a:prstGeom prst="rect">
                <a:avLst/>
              </a:prstGeom>
              <a:blipFill>
                <a:blip r:embed="rId10"/>
                <a:stretch>
                  <a:fillRect/>
                </a:stretch>
              </a:blipFill>
            </p:spPr>
            <p:txBody>
              <a:bodyPr/>
              <a:lstStyle/>
              <a:p>
                <a:r>
                  <a:rPr lang="ja-JP" altLang="en-US">
                    <a:noFill/>
                  </a:rPr>
                  <a:t> </a:t>
                </a:r>
              </a:p>
            </p:txBody>
          </p:sp>
        </mc:Fallback>
      </mc:AlternateContent>
      <p:pic>
        <p:nvPicPr>
          <p:cNvPr id="108" name="図 107" descr="白いバックグラウンドの前にある交通標識&#10;&#10;低い精度で自動的に生成された説明">
            <a:extLst>
              <a:ext uri="{FF2B5EF4-FFF2-40B4-BE49-F238E27FC236}">
                <a16:creationId xmlns:a16="http://schemas.microsoft.com/office/drawing/2014/main" id="{91362E54-9405-2AA4-83F2-A4C092A5CF52}"/>
              </a:ext>
            </a:extLst>
          </p:cNvPr>
          <p:cNvPicPr>
            <a:picLocks noChangeAspect="1"/>
          </p:cNvPicPr>
          <p:nvPr/>
        </p:nvPicPr>
        <p:blipFill>
          <a:blip r:embed="rId5">
            <a:biLevel thresh="75000"/>
            <a:extLst>
              <a:ext uri="{28A0092B-C50C-407E-A947-70E740481C1C}">
                <a14:useLocalDpi xmlns:a14="http://schemas.microsoft.com/office/drawing/2010/main" val="0"/>
              </a:ext>
            </a:extLst>
          </a:blip>
          <a:stretch>
            <a:fillRect/>
          </a:stretch>
        </p:blipFill>
        <p:spPr>
          <a:xfrm>
            <a:off x="5839524" y="3827468"/>
            <a:ext cx="316635" cy="450900"/>
          </a:xfrm>
          <a:prstGeom prst="rect">
            <a:avLst/>
          </a:prstGeom>
        </p:spPr>
      </p:pic>
      <p:graphicFrame>
        <p:nvGraphicFramePr>
          <p:cNvPr id="109" name="表 108">
            <a:extLst>
              <a:ext uri="{FF2B5EF4-FFF2-40B4-BE49-F238E27FC236}">
                <a16:creationId xmlns:a16="http://schemas.microsoft.com/office/drawing/2014/main" id="{C72A1D0D-AD35-FB6B-5BBA-859BFEBC2C89}"/>
              </a:ext>
            </a:extLst>
          </p:cNvPr>
          <p:cNvGraphicFramePr>
            <a:graphicFrameLocks noGrp="1"/>
          </p:cNvGraphicFramePr>
          <p:nvPr>
            <p:extLst>
              <p:ext uri="{D42A27DB-BD31-4B8C-83A1-F6EECF244321}">
                <p14:modId xmlns:p14="http://schemas.microsoft.com/office/powerpoint/2010/main" val="915633375"/>
              </p:ext>
            </p:extLst>
          </p:nvPr>
        </p:nvGraphicFramePr>
        <p:xfrm>
          <a:off x="6365280"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p:pic>
        <p:nvPicPr>
          <p:cNvPr id="110" name="図 109" descr="背景パターン が含まれている画像&#10;&#10;AI によって生成されたコンテンツは間違っている可能性があります。">
            <a:extLst>
              <a:ext uri="{FF2B5EF4-FFF2-40B4-BE49-F238E27FC236}">
                <a16:creationId xmlns:a16="http://schemas.microsoft.com/office/drawing/2014/main" id="{A9EEBF64-3445-6E01-3A66-70A7D30C63B0}"/>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6437432" y="683359"/>
            <a:ext cx="1060947" cy="707886"/>
          </a:xfrm>
          <a:prstGeom prst="rect">
            <a:avLst/>
          </a:prstGeom>
        </p:spPr>
      </p:pic>
      <mc:AlternateContent xmlns:mc="http://schemas.openxmlformats.org/markup-compatibility/2006" xmlns:a14="http://schemas.microsoft.com/office/drawing/2010/main">
        <mc:Choice Requires="a14">
          <p:sp>
            <p:nvSpPr>
              <p:cNvPr id="111" name="テキスト ボックス 110">
                <a:extLst>
                  <a:ext uri="{FF2B5EF4-FFF2-40B4-BE49-F238E27FC236}">
                    <a16:creationId xmlns:a16="http://schemas.microsoft.com/office/drawing/2014/main" id="{C68BF7DA-1E6C-352A-896F-328DB89CC0E1}"/>
                  </a:ext>
                </a:extLst>
              </p:cNvPr>
              <p:cNvSpPr txBox="1"/>
              <p:nvPr/>
            </p:nvSpPr>
            <p:spPr>
              <a:xfrm>
                <a:off x="6819341"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111" name="テキスト ボックス 110">
                <a:extLst>
                  <a:ext uri="{FF2B5EF4-FFF2-40B4-BE49-F238E27FC236}">
                    <a16:creationId xmlns:a16="http://schemas.microsoft.com/office/drawing/2014/main" id="{C68BF7DA-1E6C-352A-896F-328DB89CC0E1}"/>
                  </a:ext>
                </a:extLst>
              </p:cNvPr>
              <p:cNvSpPr txBox="1">
                <a:spLocks noRot="1" noChangeAspect="1" noMove="1" noResize="1" noEditPoints="1" noAdjustHandles="1" noChangeArrowheads="1" noChangeShapeType="1" noTextEdit="1"/>
              </p:cNvSpPr>
              <p:nvPr/>
            </p:nvSpPr>
            <p:spPr>
              <a:xfrm>
                <a:off x="6819341" y="1274235"/>
                <a:ext cx="274114" cy="553998"/>
              </a:xfrm>
              <a:prstGeom prst="rect">
                <a:avLst/>
              </a:prstGeom>
              <a:blipFill>
                <a:blip r:embed="rId6"/>
                <a:stretch>
                  <a:fillRect/>
                </a:stretch>
              </a:blipFill>
            </p:spPr>
            <p:txBody>
              <a:bodyPr/>
              <a:lstStyle/>
              <a:p>
                <a:r>
                  <a:rPr lang="ja-JP" altLang="en-US">
                    <a:noFill/>
                  </a:rPr>
                  <a:t> </a:t>
                </a:r>
              </a:p>
            </p:txBody>
          </p:sp>
        </mc:Fallback>
      </mc:AlternateContent>
      <p:graphicFrame>
        <p:nvGraphicFramePr>
          <p:cNvPr id="112" name="表 111">
            <a:extLst>
              <a:ext uri="{FF2B5EF4-FFF2-40B4-BE49-F238E27FC236}">
                <a16:creationId xmlns:a16="http://schemas.microsoft.com/office/drawing/2014/main" id="{442DB477-EF05-C904-12CB-8BAC4B8F4F69}"/>
              </a:ext>
            </a:extLst>
          </p:cNvPr>
          <p:cNvGraphicFramePr>
            <a:graphicFrameLocks noGrp="1"/>
          </p:cNvGraphicFramePr>
          <p:nvPr>
            <p:extLst>
              <p:ext uri="{D42A27DB-BD31-4B8C-83A1-F6EECF244321}">
                <p14:modId xmlns:p14="http://schemas.microsoft.com/office/powerpoint/2010/main" val="1397328579"/>
              </p:ext>
            </p:extLst>
          </p:nvPr>
        </p:nvGraphicFramePr>
        <p:xfrm>
          <a:off x="7511052"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p:pic>
        <p:nvPicPr>
          <p:cNvPr id="113" name="図 112" descr="背景パターン が含まれている画像&#10;&#10;AI によって生成されたコンテンツは間違っている可能性があります。">
            <a:extLst>
              <a:ext uri="{FF2B5EF4-FFF2-40B4-BE49-F238E27FC236}">
                <a16:creationId xmlns:a16="http://schemas.microsoft.com/office/drawing/2014/main" id="{F45825B8-5ABF-72C5-B2AE-079B29BC869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7583204" y="683359"/>
            <a:ext cx="1060947" cy="707886"/>
          </a:xfrm>
          <a:prstGeom prst="rect">
            <a:avLst/>
          </a:prstGeom>
        </p:spPr>
      </p:pic>
      <mc:AlternateContent xmlns:mc="http://schemas.openxmlformats.org/markup-compatibility/2006" xmlns:a14="http://schemas.microsoft.com/office/drawing/2010/main">
        <mc:Choice Requires="a14">
          <p:sp>
            <p:nvSpPr>
              <p:cNvPr id="114" name="テキスト ボックス 113">
                <a:extLst>
                  <a:ext uri="{FF2B5EF4-FFF2-40B4-BE49-F238E27FC236}">
                    <a16:creationId xmlns:a16="http://schemas.microsoft.com/office/drawing/2014/main" id="{BEDA8048-95F2-91F0-5D5D-DBADE3AF391A}"/>
                  </a:ext>
                </a:extLst>
              </p:cNvPr>
              <p:cNvSpPr txBox="1"/>
              <p:nvPr/>
            </p:nvSpPr>
            <p:spPr>
              <a:xfrm>
                <a:off x="7965113"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114" name="テキスト ボックス 113">
                <a:extLst>
                  <a:ext uri="{FF2B5EF4-FFF2-40B4-BE49-F238E27FC236}">
                    <a16:creationId xmlns:a16="http://schemas.microsoft.com/office/drawing/2014/main" id="{BEDA8048-95F2-91F0-5D5D-DBADE3AF391A}"/>
                  </a:ext>
                </a:extLst>
              </p:cNvPr>
              <p:cNvSpPr txBox="1">
                <a:spLocks noRot="1" noChangeAspect="1" noMove="1" noResize="1" noEditPoints="1" noAdjustHandles="1" noChangeArrowheads="1" noChangeShapeType="1" noTextEdit="1"/>
              </p:cNvSpPr>
              <p:nvPr/>
            </p:nvSpPr>
            <p:spPr>
              <a:xfrm>
                <a:off x="7965113" y="1274235"/>
                <a:ext cx="274114" cy="553998"/>
              </a:xfrm>
              <a:prstGeom prst="rect">
                <a:avLst/>
              </a:prstGeom>
              <a:blipFill>
                <a:blip r:embed="rId11"/>
                <a:stretch>
                  <a:fillRect/>
                </a:stretch>
              </a:blipFill>
            </p:spPr>
            <p:txBody>
              <a:bodyPr/>
              <a:lstStyle/>
              <a:p>
                <a:r>
                  <a:rPr lang="ja-JP" altLang="en-US">
                    <a:noFill/>
                  </a:rPr>
                  <a:t> </a:t>
                </a:r>
              </a:p>
            </p:txBody>
          </p:sp>
        </mc:Fallback>
      </mc:AlternateContent>
      <p:sp>
        <p:nvSpPr>
          <p:cNvPr id="115" name="テキスト ボックス 114">
            <a:extLst>
              <a:ext uri="{FF2B5EF4-FFF2-40B4-BE49-F238E27FC236}">
                <a16:creationId xmlns:a16="http://schemas.microsoft.com/office/drawing/2014/main" id="{7F2279C7-AF36-344C-97FF-F4BCEEBF667F}"/>
              </a:ext>
            </a:extLst>
          </p:cNvPr>
          <p:cNvSpPr txBox="1"/>
          <p:nvPr/>
        </p:nvSpPr>
        <p:spPr>
          <a:xfrm>
            <a:off x="6306268" y="817867"/>
            <a:ext cx="1300260" cy="461665"/>
          </a:xfrm>
          <a:prstGeom prst="rect">
            <a:avLst/>
          </a:prstGeom>
          <a:noFill/>
        </p:spPr>
        <p:txBody>
          <a:bodyPr wrap="square" rtlCol="0">
            <a:spAutoFit/>
          </a:bodyPr>
          <a:lstStyle/>
          <a:p>
            <a:pPr algn="ctr"/>
            <a:r>
              <a:rPr kumimoji="1" lang="en-US" altLang="ja-JP" sz="2400" dirty="0">
                <a:latin typeface="Arial" panose="020B0604020202020204" pitchFamily="34" charset="0"/>
                <a:cs typeface="Arial" panose="020B0604020202020204" pitchFamily="34" charset="0"/>
              </a:rPr>
              <a:t>BF-BOF</a:t>
            </a:r>
            <a:endParaRPr kumimoji="1" lang="ja-JP" altLang="en-US" sz="2400" dirty="0">
              <a:latin typeface="Arial" panose="020B0604020202020204" pitchFamily="34" charset="0"/>
              <a:cs typeface="Arial" panose="020B0604020202020204" pitchFamily="34" charset="0"/>
            </a:endParaRPr>
          </a:p>
        </p:txBody>
      </p:sp>
      <p:sp>
        <p:nvSpPr>
          <p:cNvPr id="116" name="テキスト ボックス 115">
            <a:extLst>
              <a:ext uri="{FF2B5EF4-FFF2-40B4-BE49-F238E27FC236}">
                <a16:creationId xmlns:a16="http://schemas.microsoft.com/office/drawing/2014/main" id="{349701C8-C3EA-A7B2-2FDA-9BE5F3834932}"/>
              </a:ext>
            </a:extLst>
          </p:cNvPr>
          <p:cNvSpPr txBox="1"/>
          <p:nvPr/>
        </p:nvSpPr>
        <p:spPr>
          <a:xfrm>
            <a:off x="7664633" y="817867"/>
            <a:ext cx="885450" cy="461665"/>
          </a:xfrm>
          <a:prstGeom prst="rect">
            <a:avLst/>
          </a:prstGeom>
          <a:noFill/>
        </p:spPr>
        <p:txBody>
          <a:bodyPr wrap="square" rtlCol="0">
            <a:spAutoFit/>
          </a:bodyPr>
          <a:lstStyle/>
          <a:p>
            <a:pPr algn="ctr"/>
            <a:r>
              <a:rPr kumimoji="1" lang="en-US" altLang="ja-JP" sz="2400" dirty="0">
                <a:latin typeface="Arial" panose="020B0604020202020204" pitchFamily="34" charset="0"/>
                <a:cs typeface="Arial" panose="020B0604020202020204" pitchFamily="34" charset="0"/>
              </a:rPr>
              <a:t>EAF</a:t>
            </a:r>
            <a:endParaRPr kumimoji="1" lang="ja-JP" altLang="en-US" sz="2400" dirty="0">
              <a:latin typeface="Arial" panose="020B0604020202020204" pitchFamily="34" charset="0"/>
              <a:cs typeface="Arial" panose="020B0604020202020204" pitchFamily="34" charset="0"/>
            </a:endParaRPr>
          </a:p>
        </p:txBody>
      </p:sp>
      <p:sp>
        <p:nvSpPr>
          <p:cNvPr id="117" name="テキスト ボックス 116">
            <a:extLst>
              <a:ext uri="{FF2B5EF4-FFF2-40B4-BE49-F238E27FC236}">
                <a16:creationId xmlns:a16="http://schemas.microsoft.com/office/drawing/2014/main" id="{63CC98EF-1E94-F226-5A83-A3066D440525}"/>
              </a:ext>
            </a:extLst>
          </p:cNvPr>
          <p:cNvSpPr txBox="1"/>
          <p:nvPr/>
        </p:nvSpPr>
        <p:spPr>
          <a:xfrm>
            <a:off x="6578849" y="1786617"/>
            <a:ext cx="726522" cy="691087"/>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50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18" name="テキスト ボックス 117">
            <a:extLst>
              <a:ext uri="{FF2B5EF4-FFF2-40B4-BE49-F238E27FC236}">
                <a16:creationId xmlns:a16="http://schemas.microsoft.com/office/drawing/2014/main" id="{A87116F1-92E9-825B-AB3F-E2F78DC99E5A}"/>
              </a:ext>
            </a:extLst>
          </p:cNvPr>
          <p:cNvSpPr txBox="1"/>
          <p:nvPr/>
        </p:nvSpPr>
        <p:spPr>
          <a:xfrm>
            <a:off x="6578849" y="4072133"/>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19" name="テキスト ボックス 118">
            <a:extLst>
              <a:ext uri="{FF2B5EF4-FFF2-40B4-BE49-F238E27FC236}">
                <a16:creationId xmlns:a16="http://schemas.microsoft.com/office/drawing/2014/main" id="{1DEC182E-0F05-6A62-E322-1058FE81F5FA}"/>
              </a:ext>
            </a:extLst>
          </p:cNvPr>
          <p:cNvSpPr txBox="1"/>
          <p:nvPr/>
        </p:nvSpPr>
        <p:spPr>
          <a:xfrm>
            <a:off x="6578849" y="4826365"/>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20" name="テキスト ボックス 119">
            <a:extLst>
              <a:ext uri="{FF2B5EF4-FFF2-40B4-BE49-F238E27FC236}">
                <a16:creationId xmlns:a16="http://schemas.microsoft.com/office/drawing/2014/main" id="{6938144D-AB01-FB0F-5AFC-5875D9DA3F7E}"/>
              </a:ext>
            </a:extLst>
          </p:cNvPr>
          <p:cNvSpPr txBox="1"/>
          <p:nvPr/>
        </p:nvSpPr>
        <p:spPr>
          <a:xfrm>
            <a:off x="6599812" y="5592197"/>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45</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21" name="テキスト ボックス 120">
            <a:extLst>
              <a:ext uri="{FF2B5EF4-FFF2-40B4-BE49-F238E27FC236}">
                <a16:creationId xmlns:a16="http://schemas.microsoft.com/office/drawing/2014/main" id="{6E3BF51D-31E1-202E-73E8-86F5A11826B0}"/>
              </a:ext>
            </a:extLst>
          </p:cNvPr>
          <p:cNvSpPr txBox="1"/>
          <p:nvPr/>
        </p:nvSpPr>
        <p:spPr>
          <a:xfrm>
            <a:off x="6578849" y="2548883"/>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18</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22" name="テキスト ボックス 121">
            <a:extLst>
              <a:ext uri="{FF2B5EF4-FFF2-40B4-BE49-F238E27FC236}">
                <a16:creationId xmlns:a16="http://schemas.microsoft.com/office/drawing/2014/main" id="{FB00CBC5-DCAB-6501-8D37-1F8353A8B5C1}"/>
              </a:ext>
            </a:extLst>
          </p:cNvPr>
          <p:cNvSpPr txBox="1"/>
          <p:nvPr/>
        </p:nvSpPr>
        <p:spPr>
          <a:xfrm>
            <a:off x="6578849" y="3334250"/>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23" name="テキスト ボックス 122">
            <a:extLst>
              <a:ext uri="{FF2B5EF4-FFF2-40B4-BE49-F238E27FC236}">
                <a16:creationId xmlns:a16="http://schemas.microsoft.com/office/drawing/2014/main" id="{2F92AC0E-E574-11AA-0DEB-1A561DF9F659}"/>
              </a:ext>
            </a:extLst>
          </p:cNvPr>
          <p:cNvSpPr txBox="1"/>
          <p:nvPr/>
        </p:nvSpPr>
        <p:spPr>
          <a:xfrm>
            <a:off x="7729249" y="1786617"/>
            <a:ext cx="726522" cy="691087"/>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24" name="テキスト ボックス 123">
            <a:extLst>
              <a:ext uri="{FF2B5EF4-FFF2-40B4-BE49-F238E27FC236}">
                <a16:creationId xmlns:a16="http://schemas.microsoft.com/office/drawing/2014/main" id="{70636CAD-6518-557E-58EF-386AEAF9CC3F}"/>
              </a:ext>
            </a:extLst>
          </p:cNvPr>
          <p:cNvSpPr txBox="1"/>
          <p:nvPr/>
        </p:nvSpPr>
        <p:spPr>
          <a:xfrm>
            <a:off x="7729249" y="4072133"/>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1</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25" name="テキスト ボックス 124">
            <a:extLst>
              <a:ext uri="{FF2B5EF4-FFF2-40B4-BE49-F238E27FC236}">
                <a16:creationId xmlns:a16="http://schemas.microsoft.com/office/drawing/2014/main" id="{3E16ECD1-B2D1-D646-CA2F-4B5CDAE1E36E}"/>
              </a:ext>
            </a:extLst>
          </p:cNvPr>
          <p:cNvSpPr txBox="1"/>
          <p:nvPr/>
        </p:nvSpPr>
        <p:spPr>
          <a:xfrm>
            <a:off x="7729249" y="4826365"/>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26" name="テキスト ボックス 125">
            <a:extLst>
              <a:ext uri="{FF2B5EF4-FFF2-40B4-BE49-F238E27FC236}">
                <a16:creationId xmlns:a16="http://schemas.microsoft.com/office/drawing/2014/main" id="{D81A5428-92C3-8A6C-72F5-04CED9F7A310}"/>
              </a:ext>
            </a:extLst>
          </p:cNvPr>
          <p:cNvSpPr txBox="1"/>
          <p:nvPr/>
        </p:nvSpPr>
        <p:spPr>
          <a:xfrm>
            <a:off x="7729249" y="2548883"/>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2</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27" name="テキスト ボックス 126">
            <a:extLst>
              <a:ext uri="{FF2B5EF4-FFF2-40B4-BE49-F238E27FC236}">
                <a16:creationId xmlns:a16="http://schemas.microsoft.com/office/drawing/2014/main" id="{7383560C-62A6-EEB4-74C2-8834281BC594}"/>
              </a:ext>
            </a:extLst>
          </p:cNvPr>
          <p:cNvSpPr txBox="1"/>
          <p:nvPr/>
        </p:nvSpPr>
        <p:spPr>
          <a:xfrm>
            <a:off x="7729249" y="3334250"/>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28" name="テキスト ボックス 127">
            <a:extLst>
              <a:ext uri="{FF2B5EF4-FFF2-40B4-BE49-F238E27FC236}">
                <a16:creationId xmlns:a16="http://schemas.microsoft.com/office/drawing/2014/main" id="{2C932473-0482-2838-C2A0-FDF7D8CC437A}"/>
              </a:ext>
            </a:extLst>
          </p:cNvPr>
          <p:cNvSpPr txBox="1"/>
          <p:nvPr/>
        </p:nvSpPr>
        <p:spPr>
          <a:xfrm>
            <a:off x="7729249" y="5592197"/>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129" name="テキスト ボックス 128">
                <a:extLst>
                  <a:ext uri="{FF2B5EF4-FFF2-40B4-BE49-F238E27FC236}">
                    <a16:creationId xmlns:a16="http://schemas.microsoft.com/office/drawing/2014/main" id="{7DBB6760-D430-8AA0-91EF-5FC74C1B398A}"/>
                  </a:ext>
                </a:extLst>
              </p:cNvPr>
              <p:cNvSpPr txBox="1"/>
              <p:nvPr/>
            </p:nvSpPr>
            <p:spPr>
              <a:xfrm>
                <a:off x="6818697"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129" name="テキスト ボックス 128">
                <a:extLst>
                  <a:ext uri="{FF2B5EF4-FFF2-40B4-BE49-F238E27FC236}">
                    <a16:creationId xmlns:a16="http://schemas.microsoft.com/office/drawing/2014/main" id="{7DBB6760-D430-8AA0-91EF-5FC74C1B398A}"/>
                  </a:ext>
                </a:extLst>
              </p:cNvPr>
              <p:cNvSpPr txBox="1">
                <a:spLocks noRot="1" noChangeAspect="1" noMove="1" noResize="1" noEditPoints="1" noAdjustHandles="1" noChangeArrowheads="1" noChangeShapeType="1" noTextEdit="1"/>
              </p:cNvSpPr>
              <p:nvPr/>
            </p:nvSpPr>
            <p:spPr>
              <a:xfrm>
                <a:off x="6818697" y="6304002"/>
                <a:ext cx="274114" cy="553998"/>
              </a:xfrm>
              <a:prstGeom prst="rect">
                <a:avLst/>
              </a:prstGeom>
              <a:blipFill>
                <a:blip r:embed="rId1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0" name="テキスト ボックス 129">
                <a:extLst>
                  <a:ext uri="{FF2B5EF4-FFF2-40B4-BE49-F238E27FC236}">
                    <a16:creationId xmlns:a16="http://schemas.microsoft.com/office/drawing/2014/main" id="{B7A15387-40D0-B457-0AD4-D789AF4B4F4C}"/>
                  </a:ext>
                </a:extLst>
              </p:cNvPr>
              <p:cNvSpPr txBox="1"/>
              <p:nvPr/>
            </p:nvSpPr>
            <p:spPr>
              <a:xfrm>
                <a:off x="7964469"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130" name="テキスト ボックス 129">
                <a:extLst>
                  <a:ext uri="{FF2B5EF4-FFF2-40B4-BE49-F238E27FC236}">
                    <a16:creationId xmlns:a16="http://schemas.microsoft.com/office/drawing/2014/main" id="{B7A15387-40D0-B457-0AD4-D789AF4B4F4C}"/>
                  </a:ext>
                </a:extLst>
              </p:cNvPr>
              <p:cNvSpPr txBox="1">
                <a:spLocks noRot="1" noChangeAspect="1" noMove="1" noResize="1" noEditPoints="1" noAdjustHandles="1" noChangeArrowheads="1" noChangeShapeType="1" noTextEdit="1"/>
              </p:cNvSpPr>
              <p:nvPr/>
            </p:nvSpPr>
            <p:spPr>
              <a:xfrm>
                <a:off x="7964469" y="6304002"/>
                <a:ext cx="274114" cy="553998"/>
              </a:xfrm>
              <a:prstGeom prst="rect">
                <a:avLst/>
              </a:prstGeom>
              <a:blipFill>
                <a:blip r:embed="rId13"/>
                <a:stretch>
                  <a:fillRect/>
                </a:stretch>
              </a:blipFill>
            </p:spPr>
            <p:txBody>
              <a:bodyPr/>
              <a:lstStyle/>
              <a:p>
                <a:r>
                  <a:rPr lang="ja-JP" altLang="en-US">
                    <a:noFill/>
                  </a:rPr>
                  <a:t> </a:t>
                </a:r>
              </a:p>
            </p:txBody>
          </p:sp>
        </mc:Fallback>
      </mc:AlternateContent>
      <p:graphicFrame>
        <p:nvGraphicFramePr>
          <p:cNvPr id="131" name="表 130">
            <a:extLst>
              <a:ext uri="{FF2B5EF4-FFF2-40B4-BE49-F238E27FC236}">
                <a16:creationId xmlns:a16="http://schemas.microsoft.com/office/drawing/2014/main" id="{9F5288F0-665B-9906-1938-1FBF5DAE35AD}"/>
              </a:ext>
            </a:extLst>
          </p:cNvPr>
          <p:cNvGraphicFramePr>
            <a:graphicFrameLocks noGrp="1"/>
          </p:cNvGraphicFramePr>
          <p:nvPr>
            <p:extLst>
              <p:ext uri="{D42A27DB-BD31-4B8C-83A1-F6EECF244321}">
                <p14:modId xmlns:p14="http://schemas.microsoft.com/office/powerpoint/2010/main" val="2761351292"/>
              </p:ext>
            </p:extLst>
          </p:nvPr>
        </p:nvGraphicFramePr>
        <p:xfrm>
          <a:off x="9284051"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p:pic>
        <p:nvPicPr>
          <p:cNvPr id="132" name="図 131" descr="背景パターン が含まれている画像&#10;&#10;AI によって生成されたコンテンツは間違っている可能性があります。">
            <a:extLst>
              <a:ext uri="{FF2B5EF4-FFF2-40B4-BE49-F238E27FC236}">
                <a16:creationId xmlns:a16="http://schemas.microsoft.com/office/drawing/2014/main" id="{2CC164F5-69CF-9017-18AE-50225088F753}"/>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9356203" y="683359"/>
            <a:ext cx="1060947" cy="707886"/>
          </a:xfrm>
          <a:prstGeom prst="rect">
            <a:avLst/>
          </a:prstGeom>
        </p:spPr>
      </p:pic>
      <mc:AlternateContent xmlns:mc="http://schemas.openxmlformats.org/markup-compatibility/2006" xmlns:a14="http://schemas.microsoft.com/office/drawing/2010/main">
        <mc:Choice Requires="a14">
          <p:sp>
            <p:nvSpPr>
              <p:cNvPr id="133" name="テキスト ボックス 132">
                <a:extLst>
                  <a:ext uri="{FF2B5EF4-FFF2-40B4-BE49-F238E27FC236}">
                    <a16:creationId xmlns:a16="http://schemas.microsoft.com/office/drawing/2014/main" id="{D245E8CA-8627-5960-69EC-260C278B6F15}"/>
                  </a:ext>
                </a:extLst>
              </p:cNvPr>
              <p:cNvSpPr txBox="1"/>
              <p:nvPr/>
            </p:nvSpPr>
            <p:spPr>
              <a:xfrm>
                <a:off x="9738112"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133" name="テキスト ボックス 132">
                <a:extLst>
                  <a:ext uri="{FF2B5EF4-FFF2-40B4-BE49-F238E27FC236}">
                    <a16:creationId xmlns:a16="http://schemas.microsoft.com/office/drawing/2014/main" id="{D245E8CA-8627-5960-69EC-260C278B6F15}"/>
                  </a:ext>
                </a:extLst>
              </p:cNvPr>
              <p:cNvSpPr txBox="1">
                <a:spLocks noRot="1" noChangeAspect="1" noMove="1" noResize="1" noEditPoints="1" noAdjustHandles="1" noChangeArrowheads="1" noChangeShapeType="1" noTextEdit="1"/>
              </p:cNvSpPr>
              <p:nvPr/>
            </p:nvSpPr>
            <p:spPr>
              <a:xfrm>
                <a:off x="9738112" y="1274235"/>
                <a:ext cx="274114" cy="553998"/>
              </a:xfrm>
              <a:prstGeom prst="rect">
                <a:avLst/>
              </a:prstGeom>
              <a:blipFill>
                <a:blip r:embed="rId14"/>
                <a:stretch>
                  <a:fillRect/>
                </a:stretch>
              </a:blipFill>
            </p:spPr>
            <p:txBody>
              <a:bodyPr/>
              <a:lstStyle/>
              <a:p>
                <a:r>
                  <a:rPr lang="ja-JP" altLang="en-US">
                    <a:noFill/>
                  </a:rPr>
                  <a:t> </a:t>
                </a:r>
              </a:p>
            </p:txBody>
          </p:sp>
        </mc:Fallback>
      </mc:AlternateContent>
      <p:graphicFrame>
        <p:nvGraphicFramePr>
          <p:cNvPr id="134" name="表 133">
            <a:extLst>
              <a:ext uri="{FF2B5EF4-FFF2-40B4-BE49-F238E27FC236}">
                <a16:creationId xmlns:a16="http://schemas.microsoft.com/office/drawing/2014/main" id="{95AF7856-611A-B73F-8168-1B11FB5AB4FC}"/>
              </a:ext>
            </a:extLst>
          </p:cNvPr>
          <p:cNvGraphicFramePr>
            <a:graphicFrameLocks noGrp="1"/>
          </p:cNvGraphicFramePr>
          <p:nvPr>
            <p:extLst>
              <p:ext uri="{D42A27DB-BD31-4B8C-83A1-F6EECF244321}">
                <p14:modId xmlns:p14="http://schemas.microsoft.com/office/powerpoint/2010/main" val="3289969257"/>
              </p:ext>
            </p:extLst>
          </p:nvPr>
        </p:nvGraphicFramePr>
        <p:xfrm>
          <a:off x="10429823"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p:pic>
        <p:nvPicPr>
          <p:cNvPr id="135" name="図 134" descr="背景パターン が含まれている画像&#10;&#10;AI によって生成されたコンテンツは間違っている可能性があります。">
            <a:extLst>
              <a:ext uri="{FF2B5EF4-FFF2-40B4-BE49-F238E27FC236}">
                <a16:creationId xmlns:a16="http://schemas.microsoft.com/office/drawing/2014/main" id="{14D68106-6190-B0CD-19B3-C695A30AC915}"/>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501975" y="683359"/>
            <a:ext cx="1060947" cy="707886"/>
          </a:xfrm>
          <a:prstGeom prst="rect">
            <a:avLst/>
          </a:prstGeom>
        </p:spPr>
      </p:pic>
      <mc:AlternateContent xmlns:mc="http://schemas.openxmlformats.org/markup-compatibility/2006" xmlns:a14="http://schemas.microsoft.com/office/drawing/2010/main">
        <mc:Choice Requires="a14">
          <p:sp>
            <p:nvSpPr>
              <p:cNvPr id="136" name="テキスト ボックス 135">
                <a:extLst>
                  <a:ext uri="{FF2B5EF4-FFF2-40B4-BE49-F238E27FC236}">
                    <a16:creationId xmlns:a16="http://schemas.microsoft.com/office/drawing/2014/main" id="{DB6EC547-967C-197A-6CA2-5B74B0FC245B}"/>
                  </a:ext>
                </a:extLst>
              </p:cNvPr>
              <p:cNvSpPr txBox="1"/>
              <p:nvPr/>
            </p:nvSpPr>
            <p:spPr>
              <a:xfrm>
                <a:off x="10883884"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136" name="テキスト ボックス 135">
                <a:extLst>
                  <a:ext uri="{FF2B5EF4-FFF2-40B4-BE49-F238E27FC236}">
                    <a16:creationId xmlns:a16="http://schemas.microsoft.com/office/drawing/2014/main" id="{DB6EC547-967C-197A-6CA2-5B74B0FC245B}"/>
                  </a:ext>
                </a:extLst>
              </p:cNvPr>
              <p:cNvSpPr txBox="1">
                <a:spLocks noRot="1" noChangeAspect="1" noMove="1" noResize="1" noEditPoints="1" noAdjustHandles="1" noChangeArrowheads="1" noChangeShapeType="1" noTextEdit="1"/>
              </p:cNvSpPr>
              <p:nvPr/>
            </p:nvSpPr>
            <p:spPr>
              <a:xfrm>
                <a:off x="10883884" y="1274235"/>
                <a:ext cx="274114" cy="553998"/>
              </a:xfrm>
              <a:prstGeom prst="rect">
                <a:avLst/>
              </a:prstGeom>
              <a:blipFill>
                <a:blip r:embed="rId15"/>
                <a:stretch>
                  <a:fillRect/>
                </a:stretch>
              </a:blipFill>
            </p:spPr>
            <p:txBody>
              <a:bodyPr/>
              <a:lstStyle/>
              <a:p>
                <a:r>
                  <a:rPr lang="ja-JP" altLang="en-US">
                    <a:noFill/>
                  </a:rPr>
                  <a:t> </a:t>
                </a:r>
              </a:p>
            </p:txBody>
          </p:sp>
        </mc:Fallback>
      </mc:AlternateContent>
      <p:sp>
        <p:nvSpPr>
          <p:cNvPr id="137" name="テキスト ボックス 136">
            <a:extLst>
              <a:ext uri="{FF2B5EF4-FFF2-40B4-BE49-F238E27FC236}">
                <a16:creationId xmlns:a16="http://schemas.microsoft.com/office/drawing/2014/main" id="{263E0F43-1D38-C8C3-29EE-62AB047C9A10}"/>
              </a:ext>
            </a:extLst>
          </p:cNvPr>
          <p:cNvSpPr txBox="1"/>
          <p:nvPr/>
        </p:nvSpPr>
        <p:spPr>
          <a:xfrm>
            <a:off x="9225039" y="817867"/>
            <a:ext cx="1300260" cy="461665"/>
          </a:xfrm>
          <a:prstGeom prst="rect">
            <a:avLst/>
          </a:prstGeom>
          <a:noFill/>
        </p:spPr>
        <p:txBody>
          <a:bodyPr wrap="square" rtlCol="0">
            <a:spAutoFit/>
          </a:bodyPr>
          <a:lstStyle/>
          <a:p>
            <a:pPr algn="ctr"/>
            <a:r>
              <a:rPr kumimoji="1" lang="en-US" altLang="ja-JP" sz="2400" dirty="0">
                <a:latin typeface="Arial" panose="020B0604020202020204" pitchFamily="34" charset="0"/>
                <a:cs typeface="Arial" panose="020B0604020202020204" pitchFamily="34" charset="0"/>
              </a:rPr>
              <a:t>Pig iron</a:t>
            </a:r>
            <a:endParaRPr kumimoji="1" lang="ja-JP" altLang="en-US" sz="2400" dirty="0">
              <a:latin typeface="Arial" panose="020B0604020202020204" pitchFamily="34" charset="0"/>
              <a:cs typeface="Arial" panose="020B0604020202020204" pitchFamily="34" charset="0"/>
            </a:endParaRPr>
          </a:p>
        </p:txBody>
      </p:sp>
      <p:sp>
        <p:nvSpPr>
          <p:cNvPr id="138" name="テキスト ボックス 137">
            <a:extLst>
              <a:ext uri="{FF2B5EF4-FFF2-40B4-BE49-F238E27FC236}">
                <a16:creationId xmlns:a16="http://schemas.microsoft.com/office/drawing/2014/main" id="{4443478E-3CA2-A2EA-B2B8-8BDF26542B23}"/>
              </a:ext>
            </a:extLst>
          </p:cNvPr>
          <p:cNvSpPr txBox="1"/>
          <p:nvPr/>
        </p:nvSpPr>
        <p:spPr>
          <a:xfrm>
            <a:off x="10354187" y="817867"/>
            <a:ext cx="1549457" cy="461665"/>
          </a:xfrm>
          <a:prstGeom prst="rect">
            <a:avLst/>
          </a:prstGeom>
          <a:noFill/>
        </p:spPr>
        <p:txBody>
          <a:bodyPr wrap="square" rtlCol="0">
            <a:spAutoFit/>
          </a:bodyPr>
          <a:lstStyle/>
          <a:p>
            <a:pPr algn="ctr"/>
            <a:r>
              <a:rPr lang="en-US" altLang="ja-JP" sz="2400" dirty="0">
                <a:latin typeface="Arial" panose="020B0604020202020204" pitchFamily="34" charset="0"/>
                <a:cs typeface="Arial" panose="020B0604020202020204" pitchFamily="34" charset="0"/>
              </a:rPr>
              <a:t>Converter</a:t>
            </a:r>
            <a:endParaRPr kumimoji="1" lang="ja-JP" altLang="en-US" sz="2400" dirty="0">
              <a:latin typeface="Arial" panose="020B0604020202020204" pitchFamily="34" charset="0"/>
              <a:cs typeface="Arial" panose="020B0604020202020204" pitchFamily="34" charset="0"/>
            </a:endParaRPr>
          </a:p>
        </p:txBody>
      </p:sp>
      <p:sp>
        <p:nvSpPr>
          <p:cNvPr id="139" name="テキスト ボックス 138">
            <a:extLst>
              <a:ext uri="{FF2B5EF4-FFF2-40B4-BE49-F238E27FC236}">
                <a16:creationId xmlns:a16="http://schemas.microsoft.com/office/drawing/2014/main" id="{A4C7AA47-8FD8-414B-2FB7-56D051343229}"/>
              </a:ext>
            </a:extLst>
          </p:cNvPr>
          <p:cNvSpPr txBox="1"/>
          <p:nvPr/>
        </p:nvSpPr>
        <p:spPr>
          <a:xfrm>
            <a:off x="9497620" y="1786617"/>
            <a:ext cx="726522" cy="691087"/>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50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40" name="テキスト ボックス 139">
            <a:extLst>
              <a:ext uri="{FF2B5EF4-FFF2-40B4-BE49-F238E27FC236}">
                <a16:creationId xmlns:a16="http://schemas.microsoft.com/office/drawing/2014/main" id="{250D6006-2403-2978-C3F7-B8AC55A75A62}"/>
              </a:ext>
            </a:extLst>
          </p:cNvPr>
          <p:cNvSpPr txBox="1"/>
          <p:nvPr/>
        </p:nvSpPr>
        <p:spPr>
          <a:xfrm>
            <a:off x="9497620" y="4072133"/>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41" name="テキスト ボックス 140">
            <a:extLst>
              <a:ext uri="{FF2B5EF4-FFF2-40B4-BE49-F238E27FC236}">
                <a16:creationId xmlns:a16="http://schemas.microsoft.com/office/drawing/2014/main" id="{ADC95539-73DA-0989-EDAF-D17F092EAAAC}"/>
              </a:ext>
            </a:extLst>
          </p:cNvPr>
          <p:cNvSpPr txBox="1"/>
          <p:nvPr/>
        </p:nvSpPr>
        <p:spPr>
          <a:xfrm>
            <a:off x="9497620" y="4826365"/>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42" name="テキスト ボックス 141">
            <a:extLst>
              <a:ext uri="{FF2B5EF4-FFF2-40B4-BE49-F238E27FC236}">
                <a16:creationId xmlns:a16="http://schemas.microsoft.com/office/drawing/2014/main" id="{35D9C91B-9CD0-FF4C-B55C-0D9551030FB1}"/>
              </a:ext>
            </a:extLst>
          </p:cNvPr>
          <p:cNvSpPr txBox="1"/>
          <p:nvPr/>
        </p:nvSpPr>
        <p:spPr>
          <a:xfrm>
            <a:off x="9518583" y="5592197"/>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45</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43" name="テキスト ボックス 142">
            <a:extLst>
              <a:ext uri="{FF2B5EF4-FFF2-40B4-BE49-F238E27FC236}">
                <a16:creationId xmlns:a16="http://schemas.microsoft.com/office/drawing/2014/main" id="{5C8DFE57-C84E-0473-4316-23E411EE9E93}"/>
              </a:ext>
            </a:extLst>
          </p:cNvPr>
          <p:cNvSpPr txBox="1"/>
          <p:nvPr/>
        </p:nvSpPr>
        <p:spPr>
          <a:xfrm>
            <a:off x="9497620" y="2548883"/>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2</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44" name="テキスト ボックス 143">
            <a:extLst>
              <a:ext uri="{FF2B5EF4-FFF2-40B4-BE49-F238E27FC236}">
                <a16:creationId xmlns:a16="http://schemas.microsoft.com/office/drawing/2014/main" id="{AE3387E4-9AB6-3E4A-6578-E924620DD3ED}"/>
              </a:ext>
            </a:extLst>
          </p:cNvPr>
          <p:cNvSpPr txBox="1"/>
          <p:nvPr/>
        </p:nvSpPr>
        <p:spPr>
          <a:xfrm>
            <a:off x="9497620" y="3334250"/>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45" name="テキスト ボックス 144">
            <a:extLst>
              <a:ext uri="{FF2B5EF4-FFF2-40B4-BE49-F238E27FC236}">
                <a16:creationId xmlns:a16="http://schemas.microsoft.com/office/drawing/2014/main" id="{999014B1-384C-3B68-56E7-5477A8CA6EA5}"/>
              </a:ext>
            </a:extLst>
          </p:cNvPr>
          <p:cNvSpPr txBox="1"/>
          <p:nvPr/>
        </p:nvSpPr>
        <p:spPr>
          <a:xfrm>
            <a:off x="10648020" y="1786617"/>
            <a:ext cx="726522" cy="691087"/>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46" name="テキスト ボックス 145">
            <a:extLst>
              <a:ext uri="{FF2B5EF4-FFF2-40B4-BE49-F238E27FC236}">
                <a16:creationId xmlns:a16="http://schemas.microsoft.com/office/drawing/2014/main" id="{87E25A2D-6E2A-6D00-D220-A6CE9C52821D}"/>
              </a:ext>
            </a:extLst>
          </p:cNvPr>
          <p:cNvSpPr txBox="1"/>
          <p:nvPr/>
        </p:nvSpPr>
        <p:spPr>
          <a:xfrm>
            <a:off x="10648020" y="4072133"/>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47" name="テキスト ボックス 146">
            <a:extLst>
              <a:ext uri="{FF2B5EF4-FFF2-40B4-BE49-F238E27FC236}">
                <a16:creationId xmlns:a16="http://schemas.microsoft.com/office/drawing/2014/main" id="{04B1581C-A671-2986-E9A8-C152180BF013}"/>
              </a:ext>
            </a:extLst>
          </p:cNvPr>
          <p:cNvSpPr txBox="1"/>
          <p:nvPr/>
        </p:nvSpPr>
        <p:spPr>
          <a:xfrm>
            <a:off x="10648020" y="4826365"/>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48" name="テキスト ボックス 147">
            <a:extLst>
              <a:ext uri="{FF2B5EF4-FFF2-40B4-BE49-F238E27FC236}">
                <a16:creationId xmlns:a16="http://schemas.microsoft.com/office/drawing/2014/main" id="{30CCAC88-97CB-4970-3005-E861391F033F}"/>
              </a:ext>
            </a:extLst>
          </p:cNvPr>
          <p:cNvSpPr txBox="1"/>
          <p:nvPr/>
        </p:nvSpPr>
        <p:spPr>
          <a:xfrm>
            <a:off x="10648020" y="2548883"/>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16</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49" name="テキスト ボックス 148">
            <a:extLst>
              <a:ext uri="{FF2B5EF4-FFF2-40B4-BE49-F238E27FC236}">
                <a16:creationId xmlns:a16="http://schemas.microsoft.com/office/drawing/2014/main" id="{C7042B8A-797F-5564-9B8F-8E0C8D874910}"/>
              </a:ext>
            </a:extLst>
          </p:cNvPr>
          <p:cNvSpPr txBox="1"/>
          <p:nvPr/>
        </p:nvSpPr>
        <p:spPr>
          <a:xfrm>
            <a:off x="10648020" y="3334250"/>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50" name="テキスト ボックス 149">
            <a:extLst>
              <a:ext uri="{FF2B5EF4-FFF2-40B4-BE49-F238E27FC236}">
                <a16:creationId xmlns:a16="http://schemas.microsoft.com/office/drawing/2014/main" id="{D0EB44FE-EC6C-8AE9-C810-9CA8771B35F3}"/>
              </a:ext>
            </a:extLst>
          </p:cNvPr>
          <p:cNvSpPr txBox="1"/>
          <p:nvPr/>
        </p:nvSpPr>
        <p:spPr>
          <a:xfrm>
            <a:off x="10648020" y="5592197"/>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pic>
        <p:nvPicPr>
          <p:cNvPr id="151" name="図 150" descr="白いバックグラウンドの前にある交通標識&#10;&#10;低い精度で自動的に生成された説明">
            <a:extLst>
              <a:ext uri="{FF2B5EF4-FFF2-40B4-BE49-F238E27FC236}">
                <a16:creationId xmlns:a16="http://schemas.microsoft.com/office/drawing/2014/main" id="{CC871B83-7B11-8ED0-62B9-BE3521A8D59C}"/>
              </a:ext>
            </a:extLst>
          </p:cNvPr>
          <p:cNvPicPr>
            <a:picLocks noChangeAspect="1"/>
          </p:cNvPicPr>
          <p:nvPr/>
        </p:nvPicPr>
        <p:blipFill>
          <a:blip r:embed="rId5">
            <a:biLevel thresh="75000"/>
            <a:extLst>
              <a:ext uri="{28A0092B-C50C-407E-A947-70E740481C1C}">
                <a14:useLocalDpi xmlns:a14="http://schemas.microsoft.com/office/drawing/2010/main" val="0"/>
              </a:ext>
            </a:extLst>
          </a:blip>
          <a:stretch>
            <a:fillRect/>
          </a:stretch>
        </p:blipFill>
        <p:spPr>
          <a:xfrm>
            <a:off x="8779488" y="3827468"/>
            <a:ext cx="316635" cy="450900"/>
          </a:xfrm>
          <a:prstGeom prst="rect">
            <a:avLst/>
          </a:prstGeom>
        </p:spPr>
      </p:pic>
      <mc:AlternateContent xmlns:mc="http://schemas.openxmlformats.org/markup-compatibility/2006" xmlns:a14="http://schemas.microsoft.com/office/drawing/2010/main">
        <mc:Choice Requires="a14">
          <p:sp>
            <p:nvSpPr>
              <p:cNvPr id="152" name="テキスト ボックス 151">
                <a:extLst>
                  <a:ext uri="{FF2B5EF4-FFF2-40B4-BE49-F238E27FC236}">
                    <a16:creationId xmlns:a16="http://schemas.microsoft.com/office/drawing/2014/main" id="{4124B074-8282-9CB8-D696-5881AEFAB62F}"/>
                  </a:ext>
                </a:extLst>
              </p:cNvPr>
              <p:cNvSpPr txBox="1"/>
              <p:nvPr/>
            </p:nvSpPr>
            <p:spPr>
              <a:xfrm>
                <a:off x="9744787"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152" name="テキスト ボックス 151">
                <a:extLst>
                  <a:ext uri="{FF2B5EF4-FFF2-40B4-BE49-F238E27FC236}">
                    <a16:creationId xmlns:a16="http://schemas.microsoft.com/office/drawing/2014/main" id="{4124B074-8282-9CB8-D696-5881AEFAB62F}"/>
                  </a:ext>
                </a:extLst>
              </p:cNvPr>
              <p:cNvSpPr txBox="1">
                <a:spLocks noRot="1" noChangeAspect="1" noMove="1" noResize="1" noEditPoints="1" noAdjustHandles="1" noChangeArrowheads="1" noChangeShapeType="1" noTextEdit="1"/>
              </p:cNvSpPr>
              <p:nvPr/>
            </p:nvSpPr>
            <p:spPr>
              <a:xfrm>
                <a:off x="9744787" y="6304002"/>
                <a:ext cx="274114" cy="553998"/>
              </a:xfrm>
              <a:prstGeom prst="rect">
                <a:avLst/>
              </a:prstGeom>
              <a:blipFill>
                <a:blip r:embed="rId1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3" name="テキスト ボックス 152">
                <a:extLst>
                  <a:ext uri="{FF2B5EF4-FFF2-40B4-BE49-F238E27FC236}">
                    <a16:creationId xmlns:a16="http://schemas.microsoft.com/office/drawing/2014/main" id="{BCE37516-E0D3-DE42-ED00-CE41E58FD622}"/>
                  </a:ext>
                </a:extLst>
              </p:cNvPr>
              <p:cNvSpPr txBox="1"/>
              <p:nvPr/>
            </p:nvSpPr>
            <p:spPr>
              <a:xfrm>
                <a:off x="10881582"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153" name="テキスト ボックス 152">
                <a:extLst>
                  <a:ext uri="{FF2B5EF4-FFF2-40B4-BE49-F238E27FC236}">
                    <a16:creationId xmlns:a16="http://schemas.microsoft.com/office/drawing/2014/main" id="{BCE37516-E0D3-DE42-ED00-CE41E58FD622}"/>
                  </a:ext>
                </a:extLst>
              </p:cNvPr>
              <p:cNvSpPr txBox="1">
                <a:spLocks noRot="1" noChangeAspect="1" noMove="1" noResize="1" noEditPoints="1" noAdjustHandles="1" noChangeArrowheads="1" noChangeShapeType="1" noTextEdit="1"/>
              </p:cNvSpPr>
              <p:nvPr/>
            </p:nvSpPr>
            <p:spPr>
              <a:xfrm>
                <a:off x="10881582" y="6304002"/>
                <a:ext cx="274114" cy="553998"/>
              </a:xfrm>
              <a:prstGeom prst="rect">
                <a:avLst/>
              </a:prstGeom>
              <a:blipFill>
                <a:blip r:embed="rId16"/>
                <a:stretch>
                  <a:fillRect/>
                </a:stretch>
              </a:blipFill>
            </p:spPr>
            <p:txBody>
              <a:bodyPr/>
              <a:lstStyle/>
              <a:p>
                <a:r>
                  <a:rPr lang="ja-JP" altLang="en-US">
                    <a:noFill/>
                  </a:rPr>
                  <a:t> </a:t>
                </a:r>
              </a:p>
            </p:txBody>
          </p:sp>
        </mc:Fallback>
      </mc:AlternateContent>
      <p:sp>
        <p:nvSpPr>
          <p:cNvPr id="3" name="テキスト ボックス 2">
            <a:extLst>
              <a:ext uri="{FF2B5EF4-FFF2-40B4-BE49-F238E27FC236}">
                <a16:creationId xmlns:a16="http://schemas.microsoft.com/office/drawing/2014/main" id="{150F7D00-0714-EC04-00E7-FE886E91FA19}"/>
              </a:ext>
            </a:extLst>
          </p:cNvPr>
          <p:cNvSpPr txBox="1"/>
          <p:nvPr/>
        </p:nvSpPr>
        <p:spPr>
          <a:xfrm>
            <a:off x="1380394" y="629498"/>
            <a:ext cx="1537600" cy="830997"/>
          </a:xfrm>
          <a:prstGeom prst="rect">
            <a:avLst/>
          </a:prstGeom>
          <a:noFill/>
        </p:spPr>
        <p:txBody>
          <a:bodyPr wrap="none" rtlCol="0">
            <a:spAutoFit/>
          </a:bodyPr>
          <a:lstStyle/>
          <a:p>
            <a:pPr algn="ctr"/>
            <a:r>
              <a:rPr kumimoji="1" lang="en-US" altLang="ja-JP" sz="2400" dirty="0">
                <a:latin typeface="Arial" panose="020B0604020202020204" pitchFamily="34" charset="0"/>
                <a:cs typeface="Arial" panose="020B0604020202020204" pitchFamily="34" charset="0"/>
              </a:rPr>
              <a:t>Basic iron</a:t>
            </a:r>
          </a:p>
          <a:p>
            <a:pPr algn="ctr"/>
            <a:r>
              <a:rPr lang="en-US" altLang="ja-JP" sz="2400" dirty="0">
                <a:latin typeface="Arial" panose="020B0604020202020204" pitchFamily="34" charset="0"/>
                <a:cs typeface="Arial" panose="020B0604020202020204" pitchFamily="34" charset="0"/>
              </a:rPr>
              <a:t>(column)</a:t>
            </a:r>
            <a:endParaRPr kumimoji="1" lang="ja-JP" altLang="en-US" sz="2400" dirty="0">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412FF8E7-8975-F4CC-FC35-ECE4538153A4}"/>
              </a:ext>
            </a:extLst>
          </p:cNvPr>
          <p:cNvSpPr txBox="1"/>
          <p:nvPr/>
        </p:nvSpPr>
        <p:spPr>
          <a:xfrm>
            <a:off x="11648028" y="48983"/>
            <a:ext cx="585417"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15</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7455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677E4FE-2DE7-350E-2EC2-7B60DF44A0F4}"/>
              </a:ext>
            </a:extLst>
          </p:cNvPr>
          <p:cNvSpPr txBox="1"/>
          <p:nvPr/>
        </p:nvSpPr>
        <p:spPr>
          <a:xfrm>
            <a:off x="-2" y="-13717"/>
            <a:ext cx="12069291"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2.Methodology: Disaggregation of the basic iron (column)</a:t>
            </a:r>
            <a:endParaRPr kumimoji="1" lang="ja-JP" altLang="en-US" sz="3200"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p:txBody>
      </p:sp>
      <p:graphicFrame>
        <p:nvGraphicFramePr>
          <p:cNvPr id="37" name="表 36">
            <a:extLst>
              <a:ext uri="{FF2B5EF4-FFF2-40B4-BE49-F238E27FC236}">
                <a16:creationId xmlns:a16="http://schemas.microsoft.com/office/drawing/2014/main" id="{6992AFD0-59D2-2C7B-9CE1-83195376616E}"/>
              </a:ext>
            </a:extLst>
          </p:cNvPr>
          <p:cNvGraphicFramePr>
            <a:graphicFrameLocks noGrp="1"/>
          </p:cNvGraphicFramePr>
          <p:nvPr/>
        </p:nvGraphicFramePr>
        <p:xfrm>
          <a:off x="1546569"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p:sp>
        <p:nvSpPr>
          <p:cNvPr id="47" name="テキスト ボックス 46">
            <a:extLst>
              <a:ext uri="{FF2B5EF4-FFF2-40B4-BE49-F238E27FC236}">
                <a16:creationId xmlns:a16="http://schemas.microsoft.com/office/drawing/2014/main" id="{3606D5FC-7F3D-A4F2-D5E3-551B5F8AA38A}"/>
              </a:ext>
            </a:extLst>
          </p:cNvPr>
          <p:cNvSpPr txBox="1"/>
          <p:nvPr/>
        </p:nvSpPr>
        <p:spPr>
          <a:xfrm>
            <a:off x="1756194" y="1798479"/>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50</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3" name="テキスト ボックス 52">
            <a:extLst>
              <a:ext uri="{FF2B5EF4-FFF2-40B4-BE49-F238E27FC236}">
                <a16:creationId xmlns:a16="http://schemas.microsoft.com/office/drawing/2014/main" id="{54F4ECBD-21CF-8E68-8121-EBFB63273D04}"/>
              </a:ext>
            </a:extLst>
          </p:cNvPr>
          <p:cNvSpPr txBox="1"/>
          <p:nvPr/>
        </p:nvSpPr>
        <p:spPr>
          <a:xfrm>
            <a:off x="1756194" y="4083995"/>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7</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6" name="テキスト ボックス 55">
            <a:extLst>
              <a:ext uri="{FF2B5EF4-FFF2-40B4-BE49-F238E27FC236}">
                <a16:creationId xmlns:a16="http://schemas.microsoft.com/office/drawing/2014/main" id="{0362DB33-40C6-1170-4036-CE69349E6A43}"/>
              </a:ext>
            </a:extLst>
          </p:cNvPr>
          <p:cNvSpPr txBox="1"/>
          <p:nvPr/>
        </p:nvSpPr>
        <p:spPr>
          <a:xfrm>
            <a:off x="1756194" y="4838227"/>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33</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4" name="テキスト ボックス 63">
            <a:extLst>
              <a:ext uri="{FF2B5EF4-FFF2-40B4-BE49-F238E27FC236}">
                <a16:creationId xmlns:a16="http://schemas.microsoft.com/office/drawing/2014/main" id="{214FF701-77D3-1134-4DE6-8CCBFA978578}"/>
              </a:ext>
            </a:extLst>
          </p:cNvPr>
          <p:cNvSpPr txBox="1"/>
          <p:nvPr/>
        </p:nvSpPr>
        <p:spPr>
          <a:xfrm>
            <a:off x="1777157" y="5604059"/>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80</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5" name="テキスト ボックス 64">
            <a:extLst>
              <a:ext uri="{FF2B5EF4-FFF2-40B4-BE49-F238E27FC236}">
                <a16:creationId xmlns:a16="http://schemas.microsoft.com/office/drawing/2014/main" id="{2FDE575B-940A-8F33-F848-6750EB834487}"/>
              </a:ext>
            </a:extLst>
          </p:cNvPr>
          <p:cNvSpPr txBox="1"/>
          <p:nvPr/>
        </p:nvSpPr>
        <p:spPr>
          <a:xfrm>
            <a:off x="1756194" y="2560745"/>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24</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68" name="テキスト ボックス 67">
            <a:extLst>
              <a:ext uri="{FF2B5EF4-FFF2-40B4-BE49-F238E27FC236}">
                <a16:creationId xmlns:a16="http://schemas.microsoft.com/office/drawing/2014/main" id="{A08C2326-2B23-9F93-223B-687C76794308}"/>
              </a:ext>
            </a:extLst>
          </p:cNvPr>
          <p:cNvSpPr txBox="1"/>
          <p:nvPr/>
        </p:nvSpPr>
        <p:spPr>
          <a:xfrm>
            <a:off x="1756194" y="3331367"/>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36</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pic>
        <p:nvPicPr>
          <p:cNvPr id="69" name="図 68" descr="背景パターン が含まれている画像&#10;&#10;AI によって生成されたコンテンツは間違っている可能性があります。">
            <a:extLst>
              <a:ext uri="{FF2B5EF4-FFF2-40B4-BE49-F238E27FC236}">
                <a16:creationId xmlns:a16="http://schemas.microsoft.com/office/drawing/2014/main" id="{35ACB0F2-6BF6-9E35-9CFB-0B93434CD38C}"/>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618721" y="683359"/>
            <a:ext cx="1060947" cy="707886"/>
          </a:xfrm>
          <a:prstGeom prst="rect">
            <a:avLst/>
          </a:prstGeom>
        </p:spPr>
      </p:pic>
      <mc:AlternateContent xmlns:mc="http://schemas.openxmlformats.org/markup-compatibility/2006" xmlns:a14="http://schemas.microsoft.com/office/drawing/2010/main">
        <mc:Choice Requires="a14">
          <p:sp>
            <p:nvSpPr>
              <p:cNvPr id="71" name="テキスト ボックス 70">
                <a:extLst>
                  <a:ext uri="{FF2B5EF4-FFF2-40B4-BE49-F238E27FC236}">
                    <a16:creationId xmlns:a16="http://schemas.microsoft.com/office/drawing/2014/main" id="{8E0C4194-B7EA-23C2-82A4-01243B793DC6}"/>
                  </a:ext>
                </a:extLst>
              </p:cNvPr>
              <p:cNvSpPr txBox="1"/>
              <p:nvPr/>
            </p:nvSpPr>
            <p:spPr>
              <a:xfrm>
                <a:off x="2000630"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71" name="テキスト ボックス 70">
                <a:extLst>
                  <a:ext uri="{FF2B5EF4-FFF2-40B4-BE49-F238E27FC236}">
                    <a16:creationId xmlns:a16="http://schemas.microsoft.com/office/drawing/2014/main" id="{8E0C4194-B7EA-23C2-82A4-01243B793DC6}"/>
                  </a:ext>
                </a:extLst>
              </p:cNvPr>
              <p:cNvSpPr txBox="1">
                <a:spLocks noRot="1" noChangeAspect="1" noMove="1" noResize="1" noEditPoints="1" noAdjustHandles="1" noChangeArrowheads="1" noChangeShapeType="1" noTextEdit="1"/>
              </p:cNvSpPr>
              <p:nvPr/>
            </p:nvSpPr>
            <p:spPr>
              <a:xfrm>
                <a:off x="2000630" y="1274235"/>
                <a:ext cx="274114" cy="553998"/>
              </a:xfrm>
              <a:prstGeom prst="rect">
                <a:avLst/>
              </a:prstGeom>
              <a:blipFill>
                <a:blip r:embed="rId4"/>
                <a:stretch>
                  <a:fillRect/>
                </a:stretch>
              </a:blipFill>
            </p:spPr>
            <p:txBody>
              <a:bodyPr/>
              <a:lstStyle/>
              <a:p>
                <a:r>
                  <a:rPr lang="ja-JP" altLang="en-US">
                    <a:noFill/>
                  </a:rPr>
                  <a:t> </a:t>
                </a:r>
              </a:p>
            </p:txBody>
          </p:sp>
        </mc:Fallback>
      </mc:AlternateContent>
      <p:pic>
        <p:nvPicPr>
          <p:cNvPr id="72" name="図 71" descr="背景パターン が含まれている画像&#10;&#10;AI によって生成されたコンテンツは間違っている可能性があります。">
            <a:extLst>
              <a:ext uri="{FF2B5EF4-FFF2-40B4-BE49-F238E27FC236}">
                <a16:creationId xmlns:a16="http://schemas.microsoft.com/office/drawing/2014/main" id="{5634C6C5-98DE-D7AE-EEEC-8B6418903541}"/>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88356" y="1786617"/>
            <a:ext cx="1060947" cy="707886"/>
          </a:xfrm>
          <a:prstGeom prst="rect">
            <a:avLst/>
          </a:prstGeom>
        </p:spPr>
      </p:pic>
      <p:pic>
        <p:nvPicPr>
          <p:cNvPr id="73" name="図 72" descr="背景パターン が含まれている画像&#10;&#10;AI によって生成されたコンテンツは間違っている可能性があります。">
            <a:extLst>
              <a:ext uri="{FF2B5EF4-FFF2-40B4-BE49-F238E27FC236}">
                <a16:creationId xmlns:a16="http://schemas.microsoft.com/office/drawing/2014/main" id="{381ADFF6-E3B3-95F3-A832-C75BE4196CA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81239" y="5592197"/>
            <a:ext cx="1060947" cy="707886"/>
          </a:xfrm>
          <a:prstGeom prst="rect">
            <a:avLst/>
          </a:prstGeom>
        </p:spPr>
      </p:pic>
      <p:sp>
        <p:nvSpPr>
          <p:cNvPr id="74" name="テキスト ボックス 73">
            <a:extLst>
              <a:ext uri="{FF2B5EF4-FFF2-40B4-BE49-F238E27FC236}">
                <a16:creationId xmlns:a16="http://schemas.microsoft.com/office/drawing/2014/main" id="{FEC5A4CA-EA02-C0F4-8A01-0A882746ABCA}"/>
              </a:ext>
            </a:extLst>
          </p:cNvPr>
          <p:cNvSpPr txBox="1"/>
          <p:nvPr/>
        </p:nvSpPr>
        <p:spPr>
          <a:xfrm>
            <a:off x="199321" y="1918787"/>
            <a:ext cx="1245854"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Iron ore</a:t>
            </a:r>
            <a:endParaRPr kumimoji="1" lang="ja-JP" altLang="en-US" sz="2400" dirty="0">
              <a:latin typeface="Arial" panose="020B0604020202020204" pitchFamily="34" charset="0"/>
              <a:cs typeface="Arial" panose="020B0604020202020204" pitchFamily="34" charset="0"/>
            </a:endParaRPr>
          </a:p>
        </p:txBody>
      </p:sp>
      <p:sp>
        <p:nvSpPr>
          <p:cNvPr id="75" name="テキスト ボックス 74">
            <a:extLst>
              <a:ext uri="{FF2B5EF4-FFF2-40B4-BE49-F238E27FC236}">
                <a16:creationId xmlns:a16="http://schemas.microsoft.com/office/drawing/2014/main" id="{4E571ED9-E3D9-E460-F385-532788CDEADA}"/>
              </a:ext>
            </a:extLst>
          </p:cNvPr>
          <p:cNvSpPr txBox="1"/>
          <p:nvPr/>
        </p:nvSpPr>
        <p:spPr>
          <a:xfrm>
            <a:off x="354779" y="5718703"/>
            <a:ext cx="904415"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Coke</a:t>
            </a:r>
            <a:endParaRPr kumimoji="1" lang="ja-JP" altLang="en-US" sz="2400" dirty="0">
              <a:latin typeface="Arial" panose="020B0604020202020204" pitchFamily="34" charset="0"/>
              <a:cs typeface="Arial" panose="020B0604020202020204" pitchFamily="34" charset="0"/>
            </a:endParaRPr>
          </a:p>
        </p:txBody>
      </p:sp>
      <p:pic>
        <p:nvPicPr>
          <p:cNvPr id="76" name="図 75" descr="背景パターン が含まれている画像&#10;&#10;AI によって生成されたコンテンツは間違っている可能性があります。">
            <a:extLst>
              <a:ext uri="{FF2B5EF4-FFF2-40B4-BE49-F238E27FC236}">
                <a16:creationId xmlns:a16="http://schemas.microsoft.com/office/drawing/2014/main" id="{62E9F64C-E3BA-BDDF-FD3E-267B1848BB63}"/>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75501" y="3314809"/>
            <a:ext cx="1060947" cy="707886"/>
          </a:xfrm>
          <a:prstGeom prst="rect">
            <a:avLst/>
          </a:prstGeom>
        </p:spPr>
      </p:pic>
      <p:pic>
        <p:nvPicPr>
          <p:cNvPr id="77" name="図 76" descr="背景パターン が含まれている画像&#10;&#10;AI によって生成されたコンテンツは間違っている可能性があります。">
            <a:extLst>
              <a:ext uri="{FF2B5EF4-FFF2-40B4-BE49-F238E27FC236}">
                <a16:creationId xmlns:a16="http://schemas.microsoft.com/office/drawing/2014/main" id="{AD7CDD9F-9887-8831-ADFB-5B2A4AC2D11B}"/>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75501" y="2560745"/>
            <a:ext cx="1060947" cy="707886"/>
          </a:xfrm>
          <a:prstGeom prst="rect">
            <a:avLst/>
          </a:prstGeom>
        </p:spPr>
      </p:pic>
      <p:sp>
        <p:nvSpPr>
          <p:cNvPr id="78" name="テキスト ボックス 77">
            <a:extLst>
              <a:ext uri="{FF2B5EF4-FFF2-40B4-BE49-F238E27FC236}">
                <a16:creationId xmlns:a16="http://schemas.microsoft.com/office/drawing/2014/main" id="{B98B023B-5073-DC8D-6AC1-AA1A7229DFE2}"/>
              </a:ext>
            </a:extLst>
          </p:cNvPr>
          <p:cNvSpPr txBox="1"/>
          <p:nvPr/>
        </p:nvSpPr>
        <p:spPr>
          <a:xfrm>
            <a:off x="199321" y="2730648"/>
            <a:ext cx="1334026" cy="400110"/>
          </a:xfrm>
          <a:prstGeom prst="rect">
            <a:avLst/>
          </a:prstGeom>
          <a:noFill/>
        </p:spPr>
        <p:txBody>
          <a:bodyPr wrap="square" rtlCol="0">
            <a:spAutoFit/>
          </a:bodyPr>
          <a:lstStyle/>
          <a:p>
            <a:pPr algn="just">
              <a:lnSpc>
                <a:spcPts val="2400"/>
              </a:lnSpc>
            </a:pPr>
            <a:r>
              <a:rPr lang="en-US" altLang="ja-JP" sz="2400" dirty="0">
                <a:latin typeface="Arial" panose="020B0604020202020204" pitchFamily="34" charset="0"/>
                <a:cs typeface="Arial" panose="020B0604020202020204" pitchFamily="34" charset="0"/>
              </a:rPr>
              <a:t>Pig iron</a:t>
            </a:r>
            <a:endParaRPr kumimoji="1" lang="ja-JP" altLang="en-US" sz="2400" dirty="0">
              <a:latin typeface="Arial" panose="020B0604020202020204" pitchFamily="34" charset="0"/>
              <a:cs typeface="Arial" panose="020B0604020202020204" pitchFamily="34" charset="0"/>
            </a:endParaRPr>
          </a:p>
        </p:txBody>
      </p:sp>
      <p:sp>
        <p:nvSpPr>
          <p:cNvPr id="79" name="テキスト ボックス 78">
            <a:extLst>
              <a:ext uri="{FF2B5EF4-FFF2-40B4-BE49-F238E27FC236}">
                <a16:creationId xmlns:a16="http://schemas.microsoft.com/office/drawing/2014/main" id="{0B53FE92-899E-A92C-F2E0-E9F9B43B008E}"/>
              </a:ext>
            </a:extLst>
          </p:cNvPr>
          <p:cNvSpPr txBox="1"/>
          <p:nvPr/>
        </p:nvSpPr>
        <p:spPr>
          <a:xfrm>
            <a:off x="53132" y="3467805"/>
            <a:ext cx="1548609" cy="400110"/>
          </a:xfrm>
          <a:prstGeom prst="rect">
            <a:avLst/>
          </a:prstGeom>
          <a:noFill/>
        </p:spPr>
        <p:txBody>
          <a:bodyPr wrap="square" rtlCol="0">
            <a:spAutoFit/>
          </a:bodyPr>
          <a:lstStyle/>
          <a:p>
            <a:pPr algn="just">
              <a:lnSpc>
                <a:spcPts val="2400"/>
              </a:lnSpc>
            </a:pPr>
            <a:r>
              <a:rPr kumimoji="1" lang="en-US" altLang="ja-JP" sz="2400" dirty="0">
                <a:latin typeface="Arial" panose="020B0604020202020204" pitchFamily="34" charset="0"/>
                <a:cs typeface="Arial" panose="020B0604020202020204" pitchFamily="34" charset="0"/>
              </a:rPr>
              <a:t>Converter</a:t>
            </a:r>
            <a:endParaRPr kumimoji="1" lang="ja-JP" altLang="en-US" sz="2400" dirty="0">
              <a:latin typeface="Arial" panose="020B0604020202020204" pitchFamily="34" charset="0"/>
              <a:cs typeface="Arial" panose="020B0604020202020204" pitchFamily="34" charset="0"/>
            </a:endParaRPr>
          </a:p>
        </p:txBody>
      </p:sp>
      <p:pic>
        <p:nvPicPr>
          <p:cNvPr id="80" name="図 79" descr="背景パターン が含まれている画像&#10;&#10;AI によって生成されたコンテンツは間違っている可能性があります。">
            <a:extLst>
              <a:ext uri="{FF2B5EF4-FFF2-40B4-BE49-F238E27FC236}">
                <a16:creationId xmlns:a16="http://schemas.microsoft.com/office/drawing/2014/main" id="{DC5F62CC-A0A4-5EA3-4F5F-FEDBE671DDC9}"/>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71369" y="4083995"/>
            <a:ext cx="1060947" cy="707886"/>
          </a:xfrm>
          <a:prstGeom prst="rect">
            <a:avLst/>
          </a:prstGeom>
        </p:spPr>
      </p:pic>
      <p:sp>
        <p:nvSpPr>
          <p:cNvPr id="81" name="テキスト ボックス 80">
            <a:extLst>
              <a:ext uri="{FF2B5EF4-FFF2-40B4-BE49-F238E27FC236}">
                <a16:creationId xmlns:a16="http://schemas.microsoft.com/office/drawing/2014/main" id="{322BF4F3-6CFC-EE85-2ADB-6A626116CD50}"/>
              </a:ext>
            </a:extLst>
          </p:cNvPr>
          <p:cNvSpPr txBox="1"/>
          <p:nvPr/>
        </p:nvSpPr>
        <p:spPr>
          <a:xfrm>
            <a:off x="401048" y="4264387"/>
            <a:ext cx="815314" cy="400110"/>
          </a:xfrm>
          <a:prstGeom prst="rect">
            <a:avLst/>
          </a:prstGeom>
          <a:noFill/>
        </p:spPr>
        <p:txBody>
          <a:bodyPr wrap="square" rtlCol="0">
            <a:spAutoFit/>
          </a:bodyPr>
          <a:lstStyle/>
          <a:p>
            <a:pPr algn="just">
              <a:lnSpc>
                <a:spcPts val="2400"/>
              </a:lnSpc>
            </a:pPr>
            <a:r>
              <a:rPr kumimoji="1" lang="en-US" altLang="ja-JP" sz="2400" dirty="0">
                <a:latin typeface="Arial" panose="020B0604020202020204" pitchFamily="34" charset="0"/>
                <a:cs typeface="Arial" panose="020B0604020202020204" pitchFamily="34" charset="0"/>
              </a:rPr>
              <a:t>EAF</a:t>
            </a:r>
            <a:endParaRPr kumimoji="1" lang="ja-JP" altLang="en-US" sz="2400" dirty="0">
              <a:latin typeface="Arial" panose="020B0604020202020204" pitchFamily="34" charset="0"/>
              <a:cs typeface="Arial" panose="020B0604020202020204" pitchFamily="34" charset="0"/>
            </a:endParaRPr>
          </a:p>
        </p:txBody>
      </p:sp>
      <p:pic>
        <p:nvPicPr>
          <p:cNvPr id="82" name="図 81" descr="背景パターン が含まれている画像&#10;&#10;AI によって生成されたコンテンツは間違っている可能性があります。">
            <a:extLst>
              <a:ext uri="{FF2B5EF4-FFF2-40B4-BE49-F238E27FC236}">
                <a16:creationId xmlns:a16="http://schemas.microsoft.com/office/drawing/2014/main" id="{862CC456-2FA2-1699-8437-CB2AF94E32D1}"/>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81239" y="4829649"/>
            <a:ext cx="1060947" cy="707886"/>
          </a:xfrm>
          <a:prstGeom prst="rect">
            <a:avLst/>
          </a:prstGeom>
        </p:spPr>
      </p:pic>
      <p:sp>
        <p:nvSpPr>
          <p:cNvPr id="83" name="テキスト ボックス 82">
            <a:extLst>
              <a:ext uri="{FF2B5EF4-FFF2-40B4-BE49-F238E27FC236}">
                <a16:creationId xmlns:a16="http://schemas.microsoft.com/office/drawing/2014/main" id="{16E64119-A361-E60A-D043-3F4D2790C3DE}"/>
              </a:ext>
            </a:extLst>
          </p:cNvPr>
          <p:cNvSpPr txBox="1"/>
          <p:nvPr/>
        </p:nvSpPr>
        <p:spPr>
          <a:xfrm>
            <a:off x="112937" y="4829649"/>
            <a:ext cx="1397550" cy="707886"/>
          </a:xfrm>
          <a:prstGeom prst="rect">
            <a:avLst/>
          </a:prstGeom>
          <a:noFill/>
        </p:spPr>
        <p:txBody>
          <a:bodyPr wrap="square" rtlCol="0">
            <a:spAutoFit/>
          </a:bodyPr>
          <a:lstStyle/>
          <a:p>
            <a:pPr algn="ctr">
              <a:lnSpc>
                <a:spcPts val="2400"/>
              </a:lnSpc>
            </a:pPr>
            <a:r>
              <a:rPr kumimoji="1" lang="en-US" altLang="ja-JP" sz="2400" dirty="0">
                <a:latin typeface="Arial" panose="020B0604020202020204" pitchFamily="34" charset="0"/>
                <a:cs typeface="Arial" panose="020B0604020202020204" pitchFamily="34" charset="0"/>
              </a:rPr>
              <a:t>Steel products</a:t>
            </a:r>
            <a:endParaRPr kumimoji="1" lang="ja-JP" altLang="en-US" sz="2400" dirty="0">
              <a:latin typeface="Arial" panose="020B0604020202020204" pitchFamily="34" charset="0"/>
              <a:cs typeface="Arial" panose="020B0604020202020204" pitchFamily="34" charset="0"/>
            </a:endParaRPr>
          </a:p>
        </p:txBody>
      </p:sp>
      <p:pic>
        <p:nvPicPr>
          <p:cNvPr id="84" name="図 83" descr="白いバックグラウンドの前にある交通標識&#10;&#10;低い精度で自動的に生成された説明">
            <a:extLst>
              <a:ext uri="{FF2B5EF4-FFF2-40B4-BE49-F238E27FC236}">
                <a16:creationId xmlns:a16="http://schemas.microsoft.com/office/drawing/2014/main" id="{EF045B77-EED1-69F4-F9BC-F28F8B3BCFB8}"/>
              </a:ext>
            </a:extLst>
          </p:cNvPr>
          <p:cNvPicPr>
            <a:picLocks noChangeAspect="1"/>
          </p:cNvPicPr>
          <p:nvPr/>
        </p:nvPicPr>
        <p:blipFill>
          <a:blip r:embed="rId5">
            <a:biLevel thresh="75000"/>
            <a:extLst>
              <a:ext uri="{28A0092B-C50C-407E-A947-70E740481C1C}">
                <a14:useLocalDpi xmlns:a14="http://schemas.microsoft.com/office/drawing/2010/main" val="0"/>
              </a:ext>
            </a:extLst>
          </a:blip>
          <a:stretch>
            <a:fillRect/>
          </a:stretch>
        </p:blipFill>
        <p:spPr>
          <a:xfrm>
            <a:off x="2864818" y="3827468"/>
            <a:ext cx="316635" cy="450900"/>
          </a:xfrm>
          <a:prstGeom prst="rect">
            <a:avLst/>
          </a:prstGeom>
        </p:spPr>
      </p:pic>
      <p:graphicFrame>
        <p:nvGraphicFramePr>
          <p:cNvPr id="85" name="表 84">
            <a:extLst>
              <a:ext uri="{FF2B5EF4-FFF2-40B4-BE49-F238E27FC236}">
                <a16:creationId xmlns:a16="http://schemas.microsoft.com/office/drawing/2014/main" id="{97EE3D40-F0FC-B544-1CE8-FB00CD32A209}"/>
              </a:ext>
            </a:extLst>
          </p:cNvPr>
          <p:cNvGraphicFramePr>
            <a:graphicFrameLocks noGrp="1"/>
          </p:cNvGraphicFramePr>
          <p:nvPr/>
        </p:nvGraphicFramePr>
        <p:xfrm>
          <a:off x="3372125"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p:sp>
        <p:nvSpPr>
          <p:cNvPr id="86" name="テキスト ボックス 85">
            <a:extLst>
              <a:ext uri="{FF2B5EF4-FFF2-40B4-BE49-F238E27FC236}">
                <a16:creationId xmlns:a16="http://schemas.microsoft.com/office/drawing/2014/main" id="{30EFEBF5-9A38-8D49-5022-506B97530A98}"/>
              </a:ext>
            </a:extLst>
          </p:cNvPr>
          <p:cNvSpPr txBox="1"/>
          <p:nvPr/>
        </p:nvSpPr>
        <p:spPr>
          <a:xfrm>
            <a:off x="3581750" y="1798479"/>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50</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87" name="テキスト ボックス 86">
            <a:extLst>
              <a:ext uri="{FF2B5EF4-FFF2-40B4-BE49-F238E27FC236}">
                <a16:creationId xmlns:a16="http://schemas.microsoft.com/office/drawing/2014/main" id="{EA511091-1D7F-821C-64CA-9ECAF0D7EFDE}"/>
              </a:ext>
            </a:extLst>
          </p:cNvPr>
          <p:cNvSpPr txBox="1"/>
          <p:nvPr/>
        </p:nvSpPr>
        <p:spPr>
          <a:xfrm>
            <a:off x="3581750" y="4083995"/>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1</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88" name="テキスト ボックス 87">
            <a:extLst>
              <a:ext uri="{FF2B5EF4-FFF2-40B4-BE49-F238E27FC236}">
                <a16:creationId xmlns:a16="http://schemas.microsoft.com/office/drawing/2014/main" id="{A3F0CC50-B8AB-8DFC-8829-C6C54F6A6BB1}"/>
              </a:ext>
            </a:extLst>
          </p:cNvPr>
          <p:cNvSpPr txBox="1"/>
          <p:nvPr/>
        </p:nvSpPr>
        <p:spPr>
          <a:xfrm>
            <a:off x="3581750" y="4838227"/>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89" name="テキスト ボックス 88">
            <a:extLst>
              <a:ext uri="{FF2B5EF4-FFF2-40B4-BE49-F238E27FC236}">
                <a16:creationId xmlns:a16="http://schemas.microsoft.com/office/drawing/2014/main" id="{5D72ECEA-08F2-A522-2BEA-8A7C37B3E83D}"/>
              </a:ext>
            </a:extLst>
          </p:cNvPr>
          <p:cNvSpPr txBox="1"/>
          <p:nvPr/>
        </p:nvSpPr>
        <p:spPr>
          <a:xfrm>
            <a:off x="3602713" y="5604059"/>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45</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90" name="テキスト ボックス 89">
            <a:extLst>
              <a:ext uri="{FF2B5EF4-FFF2-40B4-BE49-F238E27FC236}">
                <a16:creationId xmlns:a16="http://schemas.microsoft.com/office/drawing/2014/main" id="{8063B4C4-5A76-0BBE-8DB8-C59B4A47FDED}"/>
              </a:ext>
            </a:extLst>
          </p:cNvPr>
          <p:cNvSpPr txBox="1"/>
          <p:nvPr/>
        </p:nvSpPr>
        <p:spPr>
          <a:xfrm>
            <a:off x="3581750" y="2560745"/>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20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91" name="テキスト ボックス 90">
            <a:extLst>
              <a:ext uri="{FF2B5EF4-FFF2-40B4-BE49-F238E27FC236}">
                <a16:creationId xmlns:a16="http://schemas.microsoft.com/office/drawing/2014/main" id="{891C803A-F517-C21E-3306-7396AB1E150C}"/>
              </a:ext>
            </a:extLst>
          </p:cNvPr>
          <p:cNvSpPr txBox="1"/>
          <p:nvPr/>
        </p:nvSpPr>
        <p:spPr>
          <a:xfrm>
            <a:off x="3581750" y="3331367"/>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pic>
        <p:nvPicPr>
          <p:cNvPr id="92" name="図 91" descr="背景パターン が含まれている画像&#10;&#10;AI によって生成されたコンテンツは間違っている可能性があります。">
            <a:extLst>
              <a:ext uri="{FF2B5EF4-FFF2-40B4-BE49-F238E27FC236}">
                <a16:creationId xmlns:a16="http://schemas.microsoft.com/office/drawing/2014/main" id="{0AC19E61-79D0-6D7F-B670-B1749B484894}"/>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444277" y="683359"/>
            <a:ext cx="1060947" cy="707886"/>
          </a:xfrm>
          <a:prstGeom prst="rect">
            <a:avLst/>
          </a:prstGeom>
        </p:spPr>
      </p:pic>
      <mc:AlternateContent xmlns:mc="http://schemas.openxmlformats.org/markup-compatibility/2006" xmlns:a14="http://schemas.microsoft.com/office/drawing/2010/main">
        <mc:Choice Requires="a14">
          <p:sp>
            <p:nvSpPr>
              <p:cNvPr id="93" name="テキスト ボックス 92">
                <a:extLst>
                  <a:ext uri="{FF2B5EF4-FFF2-40B4-BE49-F238E27FC236}">
                    <a16:creationId xmlns:a16="http://schemas.microsoft.com/office/drawing/2014/main" id="{8C2AB03B-4AC4-6485-6235-776B4FCCDC9A}"/>
                  </a:ext>
                </a:extLst>
              </p:cNvPr>
              <p:cNvSpPr txBox="1"/>
              <p:nvPr/>
            </p:nvSpPr>
            <p:spPr>
              <a:xfrm>
                <a:off x="3826186"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93" name="テキスト ボックス 92">
                <a:extLst>
                  <a:ext uri="{FF2B5EF4-FFF2-40B4-BE49-F238E27FC236}">
                    <a16:creationId xmlns:a16="http://schemas.microsoft.com/office/drawing/2014/main" id="{8C2AB03B-4AC4-6485-6235-776B4FCCDC9A}"/>
                  </a:ext>
                </a:extLst>
              </p:cNvPr>
              <p:cNvSpPr txBox="1">
                <a:spLocks noRot="1" noChangeAspect="1" noMove="1" noResize="1" noEditPoints="1" noAdjustHandles="1" noChangeArrowheads="1" noChangeShapeType="1" noTextEdit="1"/>
              </p:cNvSpPr>
              <p:nvPr/>
            </p:nvSpPr>
            <p:spPr>
              <a:xfrm>
                <a:off x="3826186" y="1274235"/>
                <a:ext cx="274114" cy="553998"/>
              </a:xfrm>
              <a:prstGeom prst="rect">
                <a:avLst/>
              </a:prstGeom>
              <a:blipFill>
                <a:blip r:embed="rId6"/>
                <a:stretch>
                  <a:fillRect/>
                </a:stretch>
              </a:blipFill>
            </p:spPr>
            <p:txBody>
              <a:bodyPr/>
              <a:lstStyle/>
              <a:p>
                <a:r>
                  <a:rPr lang="ja-JP" altLang="en-US">
                    <a:noFill/>
                  </a:rPr>
                  <a:t> </a:t>
                </a:r>
              </a:p>
            </p:txBody>
          </p:sp>
        </mc:Fallback>
      </mc:AlternateContent>
      <p:sp>
        <p:nvSpPr>
          <p:cNvPr id="103" name="テキスト ボックス 102">
            <a:extLst>
              <a:ext uri="{FF2B5EF4-FFF2-40B4-BE49-F238E27FC236}">
                <a16:creationId xmlns:a16="http://schemas.microsoft.com/office/drawing/2014/main" id="{2810CA80-62E3-49E4-3CC1-8FDC4D89260E}"/>
              </a:ext>
            </a:extLst>
          </p:cNvPr>
          <p:cNvSpPr txBox="1"/>
          <p:nvPr/>
        </p:nvSpPr>
        <p:spPr>
          <a:xfrm>
            <a:off x="3427262" y="633202"/>
            <a:ext cx="1035498" cy="830997"/>
          </a:xfrm>
          <a:prstGeom prst="rect">
            <a:avLst/>
          </a:prstGeom>
          <a:noFill/>
        </p:spPr>
        <p:txBody>
          <a:bodyPr wrap="square" rtlCol="0">
            <a:spAutoFit/>
          </a:bodyPr>
          <a:lstStyle/>
          <a:p>
            <a:pPr algn="ctr"/>
            <a:r>
              <a:rPr kumimoji="1" lang="en-US" altLang="ja-JP" sz="2400" dirty="0">
                <a:latin typeface="Arial" panose="020B0604020202020204" pitchFamily="34" charset="0"/>
                <a:cs typeface="Arial" panose="020B0604020202020204" pitchFamily="34" charset="0"/>
              </a:rPr>
              <a:t>Crude steel</a:t>
            </a:r>
            <a:endParaRPr kumimoji="1" lang="ja-JP" altLang="en-US"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5" name="テキスト ボックス 104">
                <a:extLst>
                  <a:ext uri="{FF2B5EF4-FFF2-40B4-BE49-F238E27FC236}">
                    <a16:creationId xmlns:a16="http://schemas.microsoft.com/office/drawing/2014/main" id="{0D12C8F3-3114-77A6-26EF-887D2AD4AB73}"/>
                  </a:ext>
                </a:extLst>
              </p:cNvPr>
              <p:cNvSpPr txBox="1"/>
              <p:nvPr/>
            </p:nvSpPr>
            <p:spPr>
              <a:xfrm>
                <a:off x="2000630"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105" name="テキスト ボックス 104">
                <a:extLst>
                  <a:ext uri="{FF2B5EF4-FFF2-40B4-BE49-F238E27FC236}">
                    <a16:creationId xmlns:a16="http://schemas.microsoft.com/office/drawing/2014/main" id="{0D12C8F3-3114-77A6-26EF-887D2AD4AB73}"/>
                  </a:ext>
                </a:extLst>
              </p:cNvPr>
              <p:cNvSpPr txBox="1">
                <a:spLocks noRot="1" noChangeAspect="1" noMove="1" noResize="1" noEditPoints="1" noAdjustHandles="1" noChangeArrowheads="1" noChangeShapeType="1" noTextEdit="1"/>
              </p:cNvSpPr>
              <p:nvPr/>
            </p:nvSpPr>
            <p:spPr>
              <a:xfrm>
                <a:off x="2000630" y="6304002"/>
                <a:ext cx="274114" cy="553998"/>
              </a:xfrm>
              <a:prstGeom prst="rect">
                <a:avLst/>
              </a:prstGeom>
              <a:blipFill>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6" name="テキスト ボックス 105">
                <a:extLst>
                  <a:ext uri="{FF2B5EF4-FFF2-40B4-BE49-F238E27FC236}">
                    <a16:creationId xmlns:a16="http://schemas.microsoft.com/office/drawing/2014/main" id="{90FDFD29-09FD-D781-9C04-E2DA75E2E132}"/>
                  </a:ext>
                </a:extLst>
              </p:cNvPr>
              <p:cNvSpPr txBox="1"/>
              <p:nvPr/>
            </p:nvSpPr>
            <p:spPr>
              <a:xfrm>
                <a:off x="3826186"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106" name="テキスト ボックス 105">
                <a:extLst>
                  <a:ext uri="{FF2B5EF4-FFF2-40B4-BE49-F238E27FC236}">
                    <a16:creationId xmlns:a16="http://schemas.microsoft.com/office/drawing/2014/main" id="{90FDFD29-09FD-D781-9C04-E2DA75E2E132}"/>
                  </a:ext>
                </a:extLst>
              </p:cNvPr>
              <p:cNvSpPr txBox="1">
                <a:spLocks noRot="1" noChangeAspect="1" noMove="1" noResize="1" noEditPoints="1" noAdjustHandles="1" noChangeArrowheads="1" noChangeShapeType="1" noTextEdit="1"/>
              </p:cNvSpPr>
              <p:nvPr/>
            </p:nvSpPr>
            <p:spPr>
              <a:xfrm>
                <a:off x="3826186" y="6304002"/>
                <a:ext cx="274114" cy="553998"/>
              </a:xfrm>
              <a:prstGeom prst="rect">
                <a:avLst/>
              </a:prstGeom>
              <a:blipFill>
                <a:blip r:embed="rId8"/>
                <a:stretch>
                  <a:fillRect/>
                </a:stretch>
              </a:blipFill>
            </p:spPr>
            <p:txBody>
              <a:bodyPr/>
              <a:lstStyle/>
              <a:p>
                <a:r>
                  <a:rPr lang="ja-JP" altLang="en-US">
                    <a:noFill/>
                  </a:rPr>
                  <a:t> </a:t>
                </a:r>
              </a:p>
            </p:txBody>
          </p:sp>
        </mc:Fallback>
      </mc:AlternateContent>
      <p:pic>
        <p:nvPicPr>
          <p:cNvPr id="108" name="図 107" descr="白いバックグラウンドの前にある交通標識&#10;&#10;低い精度で自動的に生成された説明">
            <a:extLst>
              <a:ext uri="{FF2B5EF4-FFF2-40B4-BE49-F238E27FC236}">
                <a16:creationId xmlns:a16="http://schemas.microsoft.com/office/drawing/2014/main" id="{91362E54-9405-2AA4-83F2-A4C092A5CF52}"/>
              </a:ext>
            </a:extLst>
          </p:cNvPr>
          <p:cNvPicPr>
            <a:picLocks noChangeAspect="1"/>
          </p:cNvPicPr>
          <p:nvPr/>
        </p:nvPicPr>
        <p:blipFill>
          <a:blip r:embed="rId5">
            <a:biLevel thresh="75000"/>
            <a:extLst>
              <a:ext uri="{28A0092B-C50C-407E-A947-70E740481C1C}">
                <a14:useLocalDpi xmlns:a14="http://schemas.microsoft.com/office/drawing/2010/main" val="0"/>
              </a:ext>
            </a:extLst>
          </a:blip>
          <a:stretch>
            <a:fillRect/>
          </a:stretch>
        </p:blipFill>
        <p:spPr>
          <a:xfrm>
            <a:off x="5839524" y="3827468"/>
            <a:ext cx="316635" cy="450900"/>
          </a:xfrm>
          <a:prstGeom prst="rect">
            <a:avLst/>
          </a:prstGeom>
        </p:spPr>
      </p:pic>
      <p:graphicFrame>
        <p:nvGraphicFramePr>
          <p:cNvPr id="109" name="表 108">
            <a:extLst>
              <a:ext uri="{FF2B5EF4-FFF2-40B4-BE49-F238E27FC236}">
                <a16:creationId xmlns:a16="http://schemas.microsoft.com/office/drawing/2014/main" id="{C72A1D0D-AD35-FB6B-5BBA-859BFEBC2C89}"/>
              </a:ext>
            </a:extLst>
          </p:cNvPr>
          <p:cNvGraphicFramePr>
            <a:graphicFrameLocks noGrp="1"/>
          </p:cNvGraphicFramePr>
          <p:nvPr>
            <p:extLst>
              <p:ext uri="{D42A27DB-BD31-4B8C-83A1-F6EECF244321}">
                <p14:modId xmlns:p14="http://schemas.microsoft.com/office/powerpoint/2010/main" val="2330553906"/>
              </p:ext>
            </p:extLst>
          </p:nvPr>
        </p:nvGraphicFramePr>
        <p:xfrm>
          <a:off x="6365280"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p:pic>
        <p:nvPicPr>
          <p:cNvPr id="110" name="図 109" descr="背景パターン が含まれている画像&#10;&#10;AI によって生成されたコンテンツは間違っている可能性があります。">
            <a:extLst>
              <a:ext uri="{FF2B5EF4-FFF2-40B4-BE49-F238E27FC236}">
                <a16:creationId xmlns:a16="http://schemas.microsoft.com/office/drawing/2014/main" id="{A9EEBF64-3445-6E01-3A66-70A7D30C63B0}"/>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6437432" y="683359"/>
            <a:ext cx="1060947" cy="707886"/>
          </a:xfrm>
          <a:prstGeom prst="rect">
            <a:avLst/>
          </a:prstGeom>
        </p:spPr>
      </p:pic>
      <mc:AlternateContent xmlns:mc="http://schemas.openxmlformats.org/markup-compatibility/2006" xmlns:a14="http://schemas.microsoft.com/office/drawing/2010/main">
        <mc:Choice Requires="a14">
          <p:sp>
            <p:nvSpPr>
              <p:cNvPr id="111" name="テキスト ボックス 110">
                <a:extLst>
                  <a:ext uri="{FF2B5EF4-FFF2-40B4-BE49-F238E27FC236}">
                    <a16:creationId xmlns:a16="http://schemas.microsoft.com/office/drawing/2014/main" id="{C68BF7DA-1E6C-352A-896F-328DB89CC0E1}"/>
                  </a:ext>
                </a:extLst>
              </p:cNvPr>
              <p:cNvSpPr txBox="1"/>
              <p:nvPr/>
            </p:nvSpPr>
            <p:spPr>
              <a:xfrm>
                <a:off x="6819341"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solidFill>
                            <a:schemeClr val="bg1">
                              <a:lumMod val="95000"/>
                            </a:schemeClr>
                          </a:solidFill>
                          <a:latin typeface="Cambria Math" panose="02040503050406030204" pitchFamily="18" charset="0"/>
                        </a:rPr>
                        <m:t>⋮</m:t>
                      </m:r>
                    </m:oMath>
                  </m:oMathPara>
                </a14:m>
                <a:endParaRPr kumimoji="1" lang="ja-JP" altLang="en-US" sz="3600" dirty="0">
                  <a:solidFill>
                    <a:schemeClr val="bg1">
                      <a:lumMod val="95000"/>
                    </a:schemeClr>
                  </a:solidFill>
                </a:endParaRPr>
              </a:p>
            </p:txBody>
          </p:sp>
        </mc:Choice>
        <mc:Fallback xmlns="">
          <p:sp>
            <p:nvSpPr>
              <p:cNvPr id="111" name="テキスト ボックス 110">
                <a:extLst>
                  <a:ext uri="{FF2B5EF4-FFF2-40B4-BE49-F238E27FC236}">
                    <a16:creationId xmlns:a16="http://schemas.microsoft.com/office/drawing/2014/main" id="{C68BF7DA-1E6C-352A-896F-328DB89CC0E1}"/>
                  </a:ext>
                </a:extLst>
              </p:cNvPr>
              <p:cNvSpPr txBox="1">
                <a:spLocks noRot="1" noChangeAspect="1" noMove="1" noResize="1" noEditPoints="1" noAdjustHandles="1" noChangeArrowheads="1" noChangeShapeType="1" noTextEdit="1"/>
              </p:cNvSpPr>
              <p:nvPr/>
            </p:nvSpPr>
            <p:spPr>
              <a:xfrm>
                <a:off x="6819341" y="1274235"/>
                <a:ext cx="274114" cy="553998"/>
              </a:xfrm>
              <a:prstGeom prst="rect">
                <a:avLst/>
              </a:prstGeom>
              <a:blipFill>
                <a:blip r:embed="rId9"/>
                <a:stretch>
                  <a:fillRect/>
                </a:stretch>
              </a:blipFill>
            </p:spPr>
            <p:txBody>
              <a:bodyPr/>
              <a:lstStyle/>
              <a:p>
                <a:r>
                  <a:rPr lang="ja-JP" altLang="en-US">
                    <a:noFill/>
                  </a:rPr>
                  <a:t> </a:t>
                </a:r>
              </a:p>
            </p:txBody>
          </p:sp>
        </mc:Fallback>
      </mc:AlternateContent>
      <p:graphicFrame>
        <p:nvGraphicFramePr>
          <p:cNvPr id="112" name="表 111">
            <a:extLst>
              <a:ext uri="{FF2B5EF4-FFF2-40B4-BE49-F238E27FC236}">
                <a16:creationId xmlns:a16="http://schemas.microsoft.com/office/drawing/2014/main" id="{442DB477-EF05-C904-12CB-8BAC4B8F4F69}"/>
              </a:ext>
            </a:extLst>
          </p:cNvPr>
          <p:cNvGraphicFramePr>
            <a:graphicFrameLocks noGrp="1"/>
          </p:cNvGraphicFramePr>
          <p:nvPr>
            <p:extLst>
              <p:ext uri="{D42A27DB-BD31-4B8C-83A1-F6EECF244321}">
                <p14:modId xmlns:p14="http://schemas.microsoft.com/office/powerpoint/2010/main" val="3495078647"/>
              </p:ext>
            </p:extLst>
          </p:nvPr>
        </p:nvGraphicFramePr>
        <p:xfrm>
          <a:off x="7511052"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p:pic>
        <p:nvPicPr>
          <p:cNvPr id="113" name="図 112" descr="背景パターン が含まれている画像&#10;&#10;AI によって生成されたコンテンツは間違っている可能性があります。">
            <a:extLst>
              <a:ext uri="{FF2B5EF4-FFF2-40B4-BE49-F238E27FC236}">
                <a16:creationId xmlns:a16="http://schemas.microsoft.com/office/drawing/2014/main" id="{F45825B8-5ABF-72C5-B2AE-079B29BC869F}"/>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583204" y="683359"/>
            <a:ext cx="1060947" cy="707886"/>
          </a:xfrm>
          <a:prstGeom prst="rect">
            <a:avLst/>
          </a:prstGeom>
        </p:spPr>
      </p:pic>
      <mc:AlternateContent xmlns:mc="http://schemas.openxmlformats.org/markup-compatibility/2006" xmlns:a14="http://schemas.microsoft.com/office/drawing/2010/main">
        <mc:Choice Requires="a14">
          <p:sp>
            <p:nvSpPr>
              <p:cNvPr id="114" name="テキスト ボックス 113">
                <a:extLst>
                  <a:ext uri="{FF2B5EF4-FFF2-40B4-BE49-F238E27FC236}">
                    <a16:creationId xmlns:a16="http://schemas.microsoft.com/office/drawing/2014/main" id="{BEDA8048-95F2-91F0-5D5D-DBADE3AF391A}"/>
                  </a:ext>
                </a:extLst>
              </p:cNvPr>
              <p:cNvSpPr txBox="1"/>
              <p:nvPr/>
            </p:nvSpPr>
            <p:spPr>
              <a:xfrm>
                <a:off x="7965113"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solidFill>
                            <a:schemeClr val="bg1">
                              <a:lumMod val="95000"/>
                            </a:schemeClr>
                          </a:solidFill>
                          <a:latin typeface="Cambria Math" panose="02040503050406030204" pitchFamily="18" charset="0"/>
                        </a:rPr>
                        <m:t>⋮</m:t>
                      </m:r>
                    </m:oMath>
                  </m:oMathPara>
                </a14:m>
                <a:endParaRPr kumimoji="1" lang="ja-JP" altLang="en-US" sz="3600" dirty="0">
                  <a:solidFill>
                    <a:schemeClr val="bg1">
                      <a:lumMod val="95000"/>
                    </a:schemeClr>
                  </a:solidFill>
                </a:endParaRPr>
              </a:p>
            </p:txBody>
          </p:sp>
        </mc:Choice>
        <mc:Fallback xmlns="">
          <p:sp>
            <p:nvSpPr>
              <p:cNvPr id="114" name="テキスト ボックス 113">
                <a:extLst>
                  <a:ext uri="{FF2B5EF4-FFF2-40B4-BE49-F238E27FC236}">
                    <a16:creationId xmlns:a16="http://schemas.microsoft.com/office/drawing/2014/main" id="{BEDA8048-95F2-91F0-5D5D-DBADE3AF391A}"/>
                  </a:ext>
                </a:extLst>
              </p:cNvPr>
              <p:cNvSpPr txBox="1">
                <a:spLocks noRot="1" noChangeAspect="1" noMove="1" noResize="1" noEditPoints="1" noAdjustHandles="1" noChangeArrowheads="1" noChangeShapeType="1" noTextEdit="1"/>
              </p:cNvSpPr>
              <p:nvPr/>
            </p:nvSpPr>
            <p:spPr>
              <a:xfrm>
                <a:off x="7965113" y="1274235"/>
                <a:ext cx="274114" cy="553998"/>
              </a:xfrm>
              <a:prstGeom prst="rect">
                <a:avLst/>
              </a:prstGeom>
              <a:blipFill>
                <a:blip r:embed="rId10"/>
                <a:stretch>
                  <a:fillRect/>
                </a:stretch>
              </a:blipFill>
            </p:spPr>
            <p:txBody>
              <a:bodyPr/>
              <a:lstStyle/>
              <a:p>
                <a:r>
                  <a:rPr lang="ja-JP" altLang="en-US">
                    <a:noFill/>
                  </a:rPr>
                  <a:t> </a:t>
                </a:r>
              </a:p>
            </p:txBody>
          </p:sp>
        </mc:Fallback>
      </mc:AlternateContent>
      <p:sp>
        <p:nvSpPr>
          <p:cNvPr id="115" name="テキスト ボックス 114">
            <a:extLst>
              <a:ext uri="{FF2B5EF4-FFF2-40B4-BE49-F238E27FC236}">
                <a16:creationId xmlns:a16="http://schemas.microsoft.com/office/drawing/2014/main" id="{7F2279C7-AF36-344C-97FF-F4BCEEBF667F}"/>
              </a:ext>
            </a:extLst>
          </p:cNvPr>
          <p:cNvSpPr txBox="1"/>
          <p:nvPr/>
        </p:nvSpPr>
        <p:spPr>
          <a:xfrm>
            <a:off x="6306268" y="817867"/>
            <a:ext cx="1300260" cy="461665"/>
          </a:xfrm>
          <a:prstGeom prst="rect">
            <a:avLst/>
          </a:prstGeom>
          <a:noFill/>
        </p:spPr>
        <p:txBody>
          <a:bodyPr wrap="square" rtlCol="0">
            <a:spAutoFit/>
          </a:bodyPr>
          <a:lstStyle/>
          <a:p>
            <a:pPr algn="ctr"/>
            <a:r>
              <a:rPr kumimoji="1" lang="en-US" altLang="ja-JP" sz="2400" dirty="0">
                <a:solidFill>
                  <a:schemeClr val="bg1">
                    <a:lumMod val="95000"/>
                  </a:schemeClr>
                </a:solidFill>
                <a:latin typeface="Arial" panose="020B0604020202020204" pitchFamily="34" charset="0"/>
                <a:cs typeface="Arial" panose="020B0604020202020204" pitchFamily="34" charset="0"/>
              </a:rPr>
              <a:t>BF-BOF</a:t>
            </a:r>
            <a:endParaRPr kumimoji="1" lang="ja-JP" altLang="en-US" sz="2400" dirty="0">
              <a:solidFill>
                <a:schemeClr val="bg1">
                  <a:lumMod val="95000"/>
                </a:schemeClr>
              </a:solidFill>
              <a:latin typeface="Arial" panose="020B0604020202020204" pitchFamily="34" charset="0"/>
              <a:cs typeface="Arial" panose="020B0604020202020204" pitchFamily="34" charset="0"/>
            </a:endParaRPr>
          </a:p>
        </p:txBody>
      </p:sp>
      <p:sp>
        <p:nvSpPr>
          <p:cNvPr id="116" name="テキスト ボックス 115">
            <a:extLst>
              <a:ext uri="{FF2B5EF4-FFF2-40B4-BE49-F238E27FC236}">
                <a16:creationId xmlns:a16="http://schemas.microsoft.com/office/drawing/2014/main" id="{349701C8-C3EA-A7B2-2FDA-9BE5F3834932}"/>
              </a:ext>
            </a:extLst>
          </p:cNvPr>
          <p:cNvSpPr txBox="1"/>
          <p:nvPr/>
        </p:nvSpPr>
        <p:spPr>
          <a:xfrm>
            <a:off x="7664633" y="817867"/>
            <a:ext cx="885450" cy="461665"/>
          </a:xfrm>
          <a:prstGeom prst="rect">
            <a:avLst/>
          </a:prstGeom>
          <a:noFill/>
        </p:spPr>
        <p:txBody>
          <a:bodyPr wrap="square" rtlCol="0">
            <a:spAutoFit/>
          </a:bodyPr>
          <a:lstStyle/>
          <a:p>
            <a:pPr algn="ctr"/>
            <a:r>
              <a:rPr kumimoji="1" lang="en-US" altLang="ja-JP" sz="2400" dirty="0">
                <a:solidFill>
                  <a:schemeClr val="bg1">
                    <a:lumMod val="95000"/>
                  </a:schemeClr>
                </a:solidFill>
                <a:latin typeface="Arial" panose="020B0604020202020204" pitchFamily="34" charset="0"/>
                <a:cs typeface="Arial" panose="020B0604020202020204" pitchFamily="34" charset="0"/>
              </a:rPr>
              <a:t>EAF</a:t>
            </a:r>
            <a:endParaRPr kumimoji="1" lang="ja-JP" altLang="en-US" sz="2400" dirty="0">
              <a:solidFill>
                <a:schemeClr val="bg1">
                  <a:lumMod val="95000"/>
                </a:schemeClr>
              </a:solidFill>
              <a:latin typeface="Arial" panose="020B0604020202020204" pitchFamily="34" charset="0"/>
              <a:cs typeface="Arial" panose="020B0604020202020204" pitchFamily="34" charset="0"/>
            </a:endParaRPr>
          </a:p>
        </p:txBody>
      </p:sp>
      <p:sp>
        <p:nvSpPr>
          <p:cNvPr id="117" name="テキスト ボックス 116">
            <a:extLst>
              <a:ext uri="{FF2B5EF4-FFF2-40B4-BE49-F238E27FC236}">
                <a16:creationId xmlns:a16="http://schemas.microsoft.com/office/drawing/2014/main" id="{63CC98EF-1E94-F226-5A83-A3066D440525}"/>
              </a:ext>
            </a:extLst>
          </p:cNvPr>
          <p:cNvSpPr txBox="1"/>
          <p:nvPr/>
        </p:nvSpPr>
        <p:spPr>
          <a:xfrm>
            <a:off x="6578849" y="1786617"/>
            <a:ext cx="726522" cy="691087"/>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50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18" name="テキスト ボックス 117">
            <a:extLst>
              <a:ext uri="{FF2B5EF4-FFF2-40B4-BE49-F238E27FC236}">
                <a16:creationId xmlns:a16="http://schemas.microsoft.com/office/drawing/2014/main" id="{A87116F1-92E9-825B-AB3F-E2F78DC99E5A}"/>
              </a:ext>
            </a:extLst>
          </p:cNvPr>
          <p:cNvSpPr txBox="1"/>
          <p:nvPr/>
        </p:nvSpPr>
        <p:spPr>
          <a:xfrm>
            <a:off x="6578849" y="4072133"/>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19" name="テキスト ボックス 118">
            <a:extLst>
              <a:ext uri="{FF2B5EF4-FFF2-40B4-BE49-F238E27FC236}">
                <a16:creationId xmlns:a16="http://schemas.microsoft.com/office/drawing/2014/main" id="{1DEC182E-0F05-6A62-E322-1058FE81F5FA}"/>
              </a:ext>
            </a:extLst>
          </p:cNvPr>
          <p:cNvSpPr txBox="1"/>
          <p:nvPr/>
        </p:nvSpPr>
        <p:spPr>
          <a:xfrm>
            <a:off x="6578849" y="4826365"/>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20" name="テキスト ボックス 119">
            <a:extLst>
              <a:ext uri="{FF2B5EF4-FFF2-40B4-BE49-F238E27FC236}">
                <a16:creationId xmlns:a16="http://schemas.microsoft.com/office/drawing/2014/main" id="{6938144D-AB01-FB0F-5AFC-5875D9DA3F7E}"/>
              </a:ext>
            </a:extLst>
          </p:cNvPr>
          <p:cNvSpPr txBox="1"/>
          <p:nvPr/>
        </p:nvSpPr>
        <p:spPr>
          <a:xfrm>
            <a:off x="6599812" y="5592197"/>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45</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21" name="テキスト ボックス 120">
            <a:extLst>
              <a:ext uri="{FF2B5EF4-FFF2-40B4-BE49-F238E27FC236}">
                <a16:creationId xmlns:a16="http://schemas.microsoft.com/office/drawing/2014/main" id="{6E3BF51D-31E1-202E-73E8-86F5A11826B0}"/>
              </a:ext>
            </a:extLst>
          </p:cNvPr>
          <p:cNvSpPr txBox="1"/>
          <p:nvPr/>
        </p:nvSpPr>
        <p:spPr>
          <a:xfrm>
            <a:off x="6578849" y="2548883"/>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18</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22" name="テキスト ボックス 121">
            <a:extLst>
              <a:ext uri="{FF2B5EF4-FFF2-40B4-BE49-F238E27FC236}">
                <a16:creationId xmlns:a16="http://schemas.microsoft.com/office/drawing/2014/main" id="{FB00CBC5-DCAB-6501-8D37-1F8353A8B5C1}"/>
              </a:ext>
            </a:extLst>
          </p:cNvPr>
          <p:cNvSpPr txBox="1"/>
          <p:nvPr/>
        </p:nvSpPr>
        <p:spPr>
          <a:xfrm>
            <a:off x="6578849" y="3334250"/>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23" name="テキスト ボックス 122">
            <a:extLst>
              <a:ext uri="{FF2B5EF4-FFF2-40B4-BE49-F238E27FC236}">
                <a16:creationId xmlns:a16="http://schemas.microsoft.com/office/drawing/2014/main" id="{2F92AC0E-E574-11AA-0DEB-1A561DF9F659}"/>
              </a:ext>
            </a:extLst>
          </p:cNvPr>
          <p:cNvSpPr txBox="1"/>
          <p:nvPr/>
        </p:nvSpPr>
        <p:spPr>
          <a:xfrm>
            <a:off x="7729249" y="1786617"/>
            <a:ext cx="726522" cy="691087"/>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24" name="テキスト ボックス 123">
            <a:extLst>
              <a:ext uri="{FF2B5EF4-FFF2-40B4-BE49-F238E27FC236}">
                <a16:creationId xmlns:a16="http://schemas.microsoft.com/office/drawing/2014/main" id="{70636CAD-6518-557E-58EF-386AEAF9CC3F}"/>
              </a:ext>
            </a:extLst>
          </p:cNvPr>
          <p:cNvSpPr txBox="1"/>
          <p:nvPr/>
        </p:nvSpPr>
        <p:spPr>
          <a:xfrm>
            <a:off x="7729249" y="4072133"/>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1</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25" name="テキスト ボックス 124">
            <a:extLst>
              <a:ext uri="{FF2B5EF4-FFF2-40B4-BE49-F238E27FC236}">
                <a16:creationId xmlns:a16="http://schemas.microsoft.com/office/drawing/2014/main" id="{3E16ECD1-B2D1-D646-CA2F-4B5CDAE1E36E}"/>
              </a:ext>
            </a:extLst>
          </p:cNvPr>
          <p:cNvSpPr txBox="1"/>
          <p:nvPr/>
        </p:nvSpPr>
        <p:spPr>
          <a:xfrm>
            <a:off x="7729249" y="4826365"/>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26" name="テキスト ボックス 125">
            <a:extLst>
              <a:ext uri="{FF2B5EF4-FFF2-40B4-BE49-F238E27FC236}">
                <a16:creationId xmlns:a16="http://schemas.microsoft.com/office/drawing/2014/main" id="{D81A5428-92C3-8A6C-72F5-04CED9F7A310}"/>
              </a:ext>
            </a:extLst>
          </p:cNvPr>
          <p:cNvSpPr txBox="1"/>
          <p:nvPr/>
        </p:nvSpPr>
        <p:spPr>
          <a:xfrm>
            <a:off x="7729249" y="2548883"/>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2</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27" name="テキスト ボックス 126">
            <a:extLst>
              <a:ext uri="{FF2B5EF4-FFF2-40B4-BE49-F238E27FC236}">
                <a16:creationId xmlns:a16="http://schemas.microsoft.com/office/drawing/2014/main" id="{7383560C-62A6-EEB4-74C2-8834281BC594}"/>
              </a:ext>
            </a:extLst>
          </p:cNvPr>
          <p:cNvSpPr txBox="1"/>
          <p:nvPr/>
        </p:nvSpPr>
        <p:spPr>
          <a:xfrm>
            <a:off x="7729249" y="3334250"/>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28" name="テキスト ボックス 127">
            <a:extLst>
              <a:ext uri="{FF2B5EF4-FFF2-40B4-BE49-F238E27FC236}">
                <a16:creationId xmlns:a16="http://schemas.microsoft.com/office/drawing/2014/main" id="{2C932473-0482-2838-C2A0-FDF7D8CC437A}"/>
              </a:ext>
            </a:extLst>
          </p:cNvPr>
          <p:cNvSpPr txBox="1"/>
          <p:nvPr/>
        </p:nvSpPr>
        <p:spPr>
          <a:xfrm>
            <a:off x="7729249" y="5592197"/>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129" name="テキスト ボックス 128">
                <a:extLst>
                  <a:ext uri="{FF2B5EF4-FFF2-40B4-BE49-F238E27FC236}">
                    <a16:creationId xmlns:a16="http://schemas.microsoft.com/office/drawing/2014/main" id="{7DBB6760-D430-8AA0-91EF-5FC74C1B398A}"/>
                  </a:ext>
                </a:extLst>
              </p:cNvPr>
              <p:cNvSpPr txBox="1"/>
              <p:nvPr/>
            </p:nvSpPr>
            <p:spPr>
              <a:xfrm>
                <a:off x="6818697"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schemeClr val="bg1">
                              <a:lumMod val="95000"/>
                            </a:schemeClr>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schemeClr val="bg1">
                      <a:lumMod val="95000"/>
                    </a:schemeClr>
                  </a:solidFill>
                  <a:effectLst/>
                  <a:uLnTx/>
                  <a:uFillTx/>
                </a:endParaRPr>
              </a:p>
            </p:txBody>
          </p:sp>
        </mc:Choice>
        <mc:Fallback xmlns="">
          <p:sp>
            <p:nvSpPr>
              <p:cNvPr id="129" name="テキスト ボックス 128">
                <a:extLst>
                  <a:ext uri="{FF2B5EF4-FFF2-40B4-BE49-F238E27FC236}">
                    <a16:creationId xmlns:a16="http://schemas.microsoft.com/office/drawing/2014/main" id="{7DBB6760-D430-8AA0-91EF-5FC74C1B398A}"/>
                  </a:ext>
                </a:extLst>
              </p:cNvPr>
              <p:cNvSpPr txBox="1">
                <a:spLocks noRot="1" noChangeAspect="1" noMove="1" noResize="1" noEditPoints="1" noAdjustHandles="1" noChangeArrowheads="1" noChangeShapeType="1" noTextEdit="1"/>
              </p:cNvSpPr>
              <p:nvPr/>
            </p:nvSpPr>
            <p:spPr>
              <a:xfrm>
                <a:off x="6818697" y="6304002"/>
                <a:ext cx="274114" cy="553998"/>
              </a:xfrm>
              <a:prstGeom prst="rect">
                <a:avLst/>
              </a:prstGeom>
              <a:blipFill>
                <a:blip r:embed="rId11"/>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0" name="テキスト ボックス 129">
                <a:extLst>
                  <a:ext uri="{FF2B5EF4-FFF2-40B4-BE49-F238E27FC236}">
                    <a16:creationId xmlns:a16="http://schemas.microsoft.com/office/drawing/2014/main" id="{B7A15387-40D0-B457-0AD4-D789AF4B4F4C}"/>
                  </a:ext>
                </a:extLst>
              </p:cNvPr>
              <p:cNvSpPr txBox="1"/>
              <p:nvPr/>
            </p:nvSpPr>
            <p:spPr>
              <a:xfrm>
                <a:off x="7964469"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schemeClr val="bg1">
                              <a:lumMod val="95000"/>
                            </a:schemeClr>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schemeClr val="bg1">
                      <a:lumMod val="95000"/>
                    </a:schemeClr>
                  </a:solidFill>
                  <a:effectLst/>
                  <a:uLnTx/>
                  <a:uFillTx/>
                </a:endParaRPr>
              </a:p>
            </p:txBody>
          </p:sp>
        </mc:Choice>
        <mc:Fallback xmlns="">
          <p:sp>
            <p:nvSpPr>
              <p:cNvPr id="130" name="テキスト ボックス 129">
                <a:extLst>
                  <a:ext uri="{FF2B5EF4-FFF2-40B4-BE49-F238E27FC236}">
                    <a16:creationId xmlns:a16="http://schemas.microsoft.com/office/drawing/2014/main" id="{B7A15387-40D0-B457-0AD4-D789AF4B4F4C}"/>
                  </a:ext>
                </a:extLst>
              </p:cNvPr>
              <p:cNvSpPr txBox="1">
                <a:spLocks noRot="1" noChangeAspect="1" noMove="1" noResize="1" noEditPoints="1" noAdjustHandles="1" noChangeArrowheads="1" noChangeShapeType="1" noTextEdit="1"/>
              </p:cNvSpPr>
              <p:nvPr/>
            </p:nvSpPr>
            <p:spPr>
              <a:xfrm>
                <a:off x="7964469" y="6304002"/>
                <a:ext cx="274114" cy="553998"/>
              </a:xfrm>
              <a:prstGeom prst="rect">
                <a:avLst/>
              </a:prstGeom>
              <a:blipFill>
                <a:blip r:embed="rId12"/>
                <a:stretch>
                  <a:fillRect/>
                </a:stretch>
              </a:blipFill>
            </p:spPr>
            <p:txBody>
              <a:bodyPr/>
              <a:lstStyle/>
              <a:p>
                <a:r>
                  <a:rPr lang="ja-JP" altLang="en-US">
                    <a:noFill/>
                  </a:rPr>
                  <a:t> </a:t>
                </a:r>
              </a:p>
            </p:txBody>
          </p:sp>
        </mc:Fallback>
      </mc:AlternateContent>
      <p:graphicFrame>
        <p:nvGraphicFramePr>
          <p:cNvPr id="131" name="表 130">
            <a:extLst>
              <a:ext uri="{FF2B5EF4-FFF2-40B4-BE49-F238E27FC236}">
                <a16:creationId xmlns:a16="http://schemas.microsoft.com/office/drawing/2014/main" id="{9F5288F0-665B-9906-1938-1FBF5DAE35AD}"/>
              </a:ext>
            </a:extLst>
          </p:cNvPr>
          <p:cNvGraphicFramePr>
            <a:graphicFrameLocks noGrp="1"/>
          </p:cNvGraphicFramePr>
          <p:nvPr>
            <p:extLst>
              <p:ext uri="{D42A27DB-BD31-4B8C-83A1-F6EECF244321}">
                <p14:modId xmlns:p14="http://schemas.microsoft.com/office/powerpoint/2010/main" val="1910078978"/>
              </p:ext>
            </p:extLst>
          </p:nvPr>
        </p:nvGraphicFramePr>
        <p:xfrm>
          <a:off x="9284051"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p:pic>
        <p:nvPicPr>
          <p:cNvPr id="132" name="図 131" descr="背景パターン が含まれている画像&#10;&#10;AI によって生成されたコンテンツは間違っている可能性があります。">
            <a:extLst>
              <a:ext uri="{FF2B5EF4-FFF2-40B4-BE49-F238E27FC236}">
                <a16:creationId xmlns:a16="http://schemas.microsoft.com/office/drawing/2014/main" id="{2CC164F5-69CF-9017-18AE-50225088F753}"/>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9356203" y="683359"/>
            <a:ext cx="1060947" cy="707886"/>
          </a:xfrm>
          <a:prstGeom prst="rect">
            <a:avLst/>
          </a:prstGeom>
        </p:spPr>
      </p:pic>
      <mc:AlternateContent xmlns:mc="http://schemas.openxmlformats.org/markup-compatibility/2006" xmlns:a14="http://schemas.microsoft.com/office/drawing/2010/main">
        <mc:Choice Requires="a14">
          <p:sp>
            <p:nvSpPr>
              <p:cNvPr id="133" name="テキスト ボックス 132">
                <a:extLst>
                  <a:ext uri="{FF2B5EF4-FFF2-40B4-BE49-F238E27FC236}">
                    <a16:creationId xmlns:a16="http://schemas.microsoft.com/office/drawing/2014/main" id="{D245E8CA-8627-5960-69EC-260C278B6F15}"/>
                  </a:ext>
                </a:extLst>
              </p:cNvPr>
              <p:cNvSpPr txBox="1"/>
              <p:nvPr/>
            </p:nvSpPr>
            <p:spPr>
              <a:xfrm>
                <a:off x="9738112"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solidFill>
                            <a:schemeClr val="bg1">
                              <a:lumMod val="95000"/>
                            </a:schemeClr>
                          </a:solidFill>
                          <a:latin typeface="Cambria Math" panose="02040503050406030204" pitchFamily="18" charset="0"/>
                        </a:rPr>
                        <m:t>⋮</m:t>
                      </m:r>
                    </m:oMath>
                  </m:oMathPara>
                </a14:m>
                <a:endParaRPr kumimoji="1" lang="ja-JP" altLang="en-US" sz="3600" dirty="0">
                  <a:solidFill>
                    <a:schemeClr val="bg1">
                      <a:lumMod val="95000"/>
                    </a:schemeClr>
                  </a:solidFill>
                </a:endParaRPr>
              </a:p>
            </p:txBody>
          </p:sp>
        </mc:Choice>
        <mc:Fallback xmlns="">
          <p:sp>
            <p:nvSpPr>
              <p:cNvPr id="133" name="テキスト ボックス 132">
                <a:extLst>
                  <a:ext uri="{FF2B5EF4-FFF2-40B4-BE49-F238E27FC236}">
                    <a16:creationId xmlns:a16="http://schemas.microsoft.com/office/drawing/2014/main" id="{D245E8CA-8627-5960-69EC-260C278B6F15}"/>
                  </a:ext>
                </a:extLst>
              </p:cNvPr>
              <p:cNvSpPr txBox="1">
                <a:spLocks noRot="1" noChangeAspect="1" noMove="1" noResize="1" noEditPoints="1" noAdjustHandles="1" noChangeArrowheads="1" noChangeShapeType="1" noTextEdit="1"/>
              </p:cNvSpPr>
              <p:nvPr/>
            </p:nvSpPr>
            <p:spPr>
              <a:xfrm>
                <a:off x="9738112" y="1274235"/>
                <a:ext cx="274114" cy="553998"/>
              </a:xfrm>
              <a:prstGeom prst="rect">
                <a:avLst/>
              </a:prstGeom>
              <a:blipFill>
                <a:blip r:embed="rId13"/>
                <a:stretch>
                  <a:fillRect/>
                </a:stretch>
              </a:blipFill>
            </p:spPr>
            <p:txBody>
              <a:bodyPr/>
              <a:lstStyle/>
              <a:p>
                <a:r>
                  <a:rPr lang="ja-JP" altLang="en-US">
                    <a:noFill/>
                  </a:rPr>
                  <a:t> </a:t>
                </a:r>
              </a:p>
            </p:txBody>
          </p:sp>
        </mc:Fallback>
      </mc:AlternateContent>
      <p:graphicFrame>
        <p:nvGraphicFramePr>
          <p:cNvPr id="134" name="表 133">
            <a:extLst>
              <a:ext uri="{FF2B5EF4-FFF2-40B4-BE49-F238E27FC236}">
                <a16:creationId xmlns:a16="http://schemas.microsoft.com/office/drawing/2014/main" id="{95AF7856-611A-B73F-8168-1B11FB5AB4FC}"/>
              </a:ext>
            </a:extLst>
          </p:cNvPr>
          <p:cNvGraphicFramePr>
            <a:graphicFrameLocks noGrp="1"/>
          </p:cNvGraphicFramePr>
          <p:nvPr>
            <p:extLst>
              <p:ext uri="{D42A27DB-BD31-4B8C-83A1-F6EECF244321}">
                <p14:modId xmlns:p14="http://schemas.microsoft.com/office/powerpoint/2010/main" val="1586777658"/>
              </p:ext>
            </p:extLst>
          </p:nvPr>
        </p:nvGraphicFramePr>
        <p:xfrm>
          <a:off x="10429823"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p:pic>
        <p:nvPicPr>
          <p:cNvPr id="135" name="図 134" descr="背景パターン が含まれている画像&#10;&#10;AI によって生成されたコンテンツは間違っている可能性があります。">
            <a:extLst>
              <a:ext uri="{FF2B5EF4-FFF2-40B4-BE49-F238E27FC236}">
                <a16:creationId xmlns:a16="http://schemas.microsoft.com/office/drawing/2014/main" id="{14D68106-6190-B0CD-19B3-C695A30AC915}"/>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0501975" y="683359"/>
            <a:ext cx="1060947" cy="707886"/>
          </a:xfrm>
          <a:prstGeom prst="rect">
            <a:avLst/>
          </a:prstGeom>
        </p:spPr>
      </p:pic>
      <mc:AlternateContent xmlns:mc="http://schemas.openxmlformats.org/markup-compatibility/2006" xmlns:a14="http://schemas.microsoft.com/office/drawing/2010/main">
        <mc:Choice Requires="a14">
          <p:sp>
            <p:nvSpPr>
              <p:cNvPr id="136" name="テキスト ボックス 135">
                <a:extLst>
                  <a:ext uri="{FF2B5EF4-FFF2-40B4-BE49-F238E27FC236}">
                    <a16:creationId xmlns:a16="http://schemas.microsoft.com/office/drawing/2014/main" id="{DB6EC547-967C-197A-6CA2-5B74B0FC245B}"/>
                  </a:ext>
                </a:extLst>
              </p:cNvPr>
              <p:cNvSpPr txBox="1"/>
              <p:nvPr/>
            </p:nvSpPr>
            <p:spPr>
              <a:xfrm>
                <a:off x="10883884"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solidFill>
                            <a:schemeClr val="bg1">
                              <a:lumMod val="95000"/>
                            </a:schemeClr>
                          </a:solidFill>
                          <a:latin typeface="Cambria Math" panose="02040503050406030204" pitchFamily="18" charset="0"/>
                        </a:rPr>
                        <m:t>⋮</m:t>
                      </m:r>
                    </m:oMath>
                  </m:oMathPara>
                </a14:m>
                <a:endParaRPr kumimoji="1" lang="ja-JP" altLang="en-US" sz="3600" dirty="0">
                  <a:solidFill>
                    <a:schemeClr val="bg1">
                      <a:lumMod val="95000"/>
                    </a:schemeClr>
                  </a:solidFill>
                </a:endParaRPr>
              </a:p>
            </p:txBody>
          </p:sp>
        </mc:Choice>
        <mc:Fallback xmlns="">
          <p:sp>
            <p:nvSpPr>
              <p:cNvPr id="136" name="テキスト ボックス 135">
                <a:extLst>
                  <a:ext uri="{FF2B5EF4-FFF2-40B4-BE49-F238E27FC236}">
                    <a16:creationId xmlns:a16="http://schemas.microsoft.com/office/drawing/2014/main" id="{DB6EC547-967C-197A-6CA2-5B74B0FC245B}"/>
                  </a:ext>
                </a:extLst>
              </p:cNvPr>
              <p:cNvSpPr txBox="1">
                <a:spLocks noRot="1" noChangeAspect="1" noMove="1" noResize="1" noEditPoints="1" noAdjustHandles="1" noChangeArrowheads="1" noChangeShapeType="1" noTextEdit="1"/>
              </p:cNvSpPr>
              <p:nvPr/>
            </p:nvSpPr>
            <p:spPr>
              <a:xfrm>
                <a:off x="10883884" y="1274235"/>
                <a:ext cx="274114" cy="553998"/>
              </a:xfrm>
              <a:prstGeom prst="rect">
                <a:avLst/>
              </a:prstGeom>
              <a:blipFill>
                <a:blip r:embed="rId14"/>
                <a:stretch>
                  <a:fillRect/>
                </a:stretch>
              </a:blipFill>
            </p:spPr>
            <p:txBody>
              <a:bodyPr/>
              <a:lstStyle/>
              <a:p>
                <a:r>
                  <a:rPr lang="ja-JP" altLang="en-US">
                    <a:noFill/>
                  </a:rPr>
                  <a:t> </a:t>
                </a:r>
              </a:p>
            </p:txBody>
          </p:sp>
        </mc:Fallback>
      </mc:AlternateContent>
      <p:sp>
        <p:nvSpPr>
          <p:cNvPr id="137" name="テキスト ボックス 136">
            <a:extLst>
              <a:ext uri="{FF2B5EF4-FFF2-40B4-BE49-F238E27FC236}">
                <a16:creationId xmlns:a16="http://schemas.microsoft.com/office/drawing/2014/main" id="{263E0F43-1D38-C8C3-29EE-62AB047C9A10}"/>
              </a:ext>
            </a:extLst>
          </p:cNvPr>
          <p:cNvSpPr txBox="1"/>
          <p:nvPr/>
        </p:nvSpPr>
        <p:spPr>
          <a:xfrm>
            <a:off x="9225039" y="817867"/>
            <a:ext cx="1300260" cy="461665"/>
          </a:xfrm>
          <a:prstGeom prst="rect">
            <a:avLst/>
          </a:prstGeom>
          <a:noFill/>
        </p:spPr>
        <p:txBody>
          <a:bodyPr wrap="square" rtlCol="0">
            <a:spAutoFit/>
          </a:bodyPr>
          <a:lstStyle/>
          <a:p>
            <a:pPr algn="ctr"/>
            <a:r>
              <a:rPr kumimoji="1" lang="en-US" altLang="ja-JP" sz="2400" dirty="0">
                <a:solidFill>
                  <a:schemeClr val="bg1">
                    <a:lumMod val="95000"/>
                  </a:schemeClr>
                </a:solidFill>
                <a:latin typeface="Arial" panose="020B0604020202020204" pitchFamily="34" charset="0"/>
                <a:cs typeface="Arial" panose="020B0604020202020204" pitchFamily="34" charset="0"/>
              </a:rPr>
              <a:t>Pig iron</a:t>
            </a:r>
            <a:endParaRPr kumimoji="1" lang="ja-JP" altLang="en-US" sz="2400" dirty="0">
              <a:solidFill>
                <a:schemeClr val="bg1">
                  <a:lumMod val="95000"/>
                </a:schemeClr>
              </a:solidFill>
              <a:latin typeface="Arial" panose="020B0604020202020204" pitchFamily="34" charset="0"/>
              <a:cs typeface="Arial" panose="020B0604020202020204" pitchFamily="34" charset="0"/>
            </a:endParaRPr>
          </a:p>
        </p:txBody>
      </p:sp>
      <p:sp>
        <p:nvSpPr>
          <p:cNvPr id="138" name="テキスト ボックス 137">
            <a:extLst>
              <a:ext uri="{FF2B5EF4-FFF2-40B4-BE49-F238E27FC236}">
                <a16:creationId xmlns:a16="http://schemas.microsoft.com/office/drawing/2014/main" id="{4443478E-3CA2-A2EA-B2B8-8BDF26542B23}"/>
              </a:ext>
            </a:extLst>
          </p:cNvPr>
          <p:cNvSpPr txBox="1"/>
          <p:nvPr/>
        </p:nvSpPr>
        <p:spPr>
          <a:xfrm>
            <a:off x="10354187" y="817867"/>
            <a:ext cx="1549457" cy="461665"/>
          </a:xfrm>
          <a:prstGeom prst="rect">
            <a:avLst/>
          </a:prstGeom>
          <a:noFill/>
        </p:spPr>
        <p:txBody>
          <a:bodyPr wrap="square" rtlCol="0">
            <a:spAutoFit/>
          </a:bodyPr>
          <a:lstStyle/>
          <a:p>
            <a:pPr algn="ctr"/>
            <a:r>
              <a:rPr lang="en-US" altLang="ja-JP" sz="2400" dirty="0">
                <a:solidFill>
                  <a:schemeClr val="bg1">
                    <a:lumMod val="95000"/>
                  </a:schemeClr>
                </a:solidFill>
                <a:latin typeface="Arial" panose="020B0604020202020204" pitchFamily="34" charset="0"/>
                <a:cs typeface="Arial" panose="020B0604020202020204" pitchFamily="34" charset="0"/>
              </a:rPr>
              <a:t>Converter</a:t>
            </a:r>
            <a:endParaRPr kumimoji="1" lang="ja-JP" altLang="en-US" sz="2400" dirty="0">
              <a:solidFill>
                <a:schemeClr val="bg1">
                  <a:lumMod val="95000"/>
                </a:schemeClr>
              </a:solidFill>
              <a:latin typeface="Arial" panose="020B0604020202020204" pitchFamily="34" charset="0"/>
              <a:cs typeface="Arial" panose="020B0604020202020204" pitchFamily="34" charset="0"/>
            </a:endParaRPr>
          </a:p>
        </p:txBody>
      </p:sp>
      <p:sp>
        <p:nvSpPr>
          <p:cNvPr id="139" name="テキスト ボックス 138">
            <a:extLst>
              <a:ext uri="{FF2B5EF4-FFF2-40B4-BE49-F238E27FC236}">
                <a16:creationId xmlns:a16="http://schemas.microsoft.com/office/drawing/2014/main" id="{A4C7AA47-8FD8-414B-2FB7-56D051343229}"/>
              </a:ext>
            </a:extLst>
          </p:cNvPr>
          <p:cNvSpPr txBox="1"/>
          <p:nvPr/>
        </p:nvSpPr>
        <p:spPr>
          <a:xfrm>
            <a:off x="9497620" y="1786617"/>
            <a:ext cx="726522" cy="691087"/>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50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0" name="テキスト ボックス 139">
            <a:extLst>
              <a:ext uri="{FF2B5EF4-FFF2-40B4-BE49-F238E27FC236}">
                <a16:creationId xmlns:a16="http://schemas.microsoft.com/office/drawing/2014/main" id="{250D6006-2403-2978-C3F7-B8AC55A75A62}"/>
              </a:ext>
            </a:extLst>
          </p:cNvPr>
          <p:cNvSpPr txBox="1"/>
          <p:nvPr/>
        </p:nvSpPr>
        <p:spPr>
          <a:xfrm>
            <a:off x="9497620" y="4072133"/>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1" name="テキスト ボックス 140">
            <a:extLst>
              <a:ext uri="{FF2B5EF4-FFF2-40B4-BE49-F238E27FC236}">
                <a16:creationId xmlns:a16="http://schemas.microsoft.com/office/drawing/2014/main" id="{ADC95539-73DA-0989-EDAF-D17F092EAAAC}"/>
              </a:ext>
            </a:extLst>
          </p:cNvPr>
          <p:cNvSpPr txBox="1"/>
          <p:nvPr/>
        </p:nvSpPr>
        <p:spPr>
          <a:xfrm>
            <a:off x="9497620" y="4826365"/>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2" name="テキスト ボックス 141">
            <a:extLst>
              <a:ext uri="{FF2B5EF4-FFF2-40B4-BE49-F238E27FC236}">
                <a16:creationId xmlns:a16="http://schemas.microsoft.com/office/drawing/2014/main" id="{35D9C91B-9CD0-FF4C-B55C-0D9551030FB1}"/>
              </a:ext>
            </a:extLst>
          </p:cNvPr>
          <p:cNvSpPr txBox="1"/>
          <p:nvPr/>
        </p:nvSpPr>
        <p:spPr>
          <a:xfrm>
            <a:off x="9518583" y="5592197"/>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45</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3" name="テキスト ボックス 142">
            <a:extLst>
              <a:ext uri="{FF2B5EF4-FFF2-40B4-BE49-F238E27FC236}">
                <a16:creationId xmlns:a16="http://schemas.microsoft.com/office/drawing/2014/main" id="{5C8DFE57-C84E-0473-4316-23E411EE9E93}"/>
              </a:ext>
            </a:extLst>
          </p:cNvPr>
          <p:cNvSpPr txBox="1"/>
          <p:nvPr/>
        </p:nvSpPr>
        <p:spPr>
          <a:xfrm>
            <a:off x="9497620" y="2548883"/>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2</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4" name="テキスト ボックス 143">
            <a:extLst>
              <a:ext uri="{FF2B5EF4-FFF2-40B4-BE49-F238E27FC236}">
                <a16:creationId xmlns:a16="http://schemas.microsoft.com/office/drawing/2014/main" id="{AE3387E4-9AB6-3E4A-6578-E924620DD3ED}"/>
              </a:ext>
            </a:extLst>
          </p:cNvPr>
          <p:cNvSpPr txBox="1"/>
          <p:nvPr/>
        </p:nvSpPr>
        <p:spPr>
          <a:xfrm>
            <a:off x="9497620" y="3334250"/>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5" name="テキスト ボックス 144">
            <a:extLst>
              <a:ext uri="{FF2B5EF4-FFF2-40B4-BE49-F238E27FC236}">
                <a16:creationId xmlns:a16="http://schemas.microsoft.com/office/drawing/2014/main" id="{999014B1-384C-3B68-56E7-5477A8CA6EA5}"/>
              </a:ext>
            </a:extLst>
          </p:cNvPr>
          <p:cNvSpPr txBox="1"/>
          <p:nvPr/>
        </p:nvSpPr>
        <p:spPr>
          <a:xfrm>
            <a:off x="10648020" y="1786617"/>
            <a:ext cx="726522" cy="691087"/>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6" name="テキスト ボックス 145">
            <a:extLst>
              <a:ext uri="{FF2B5EF4-FFF2-40B4-BE49-F238E27FC236}">
                <a16:creationId xmlns:a16="http://schemas.microsoft.com/office/drawing/2014/main" id="{87E25A2D-6E2A-6D00-D220-A6CE9C52821D}"/>
              </a:ext>
            </a:extLst>
          </p:cNvPr>
          <p:cNvSpPr txBox="1"/>
          <p:nvPr/>
        </p:nvSpPr>
        <p:spPr>
          <a:xfrm>
            <a:off x="10648020" y="4072133"/>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7" name="テキスト ボックス 146">
            <a:extLst>
              <a:ext uri="{FF2B5EF4-FFF2-40B4-BE49-F238E27FC236}">
                <a16:creationId xmlns:a16="http://schemas.microsoft.com/office/drawing/2014/main" id="{04B1581C-A671-2986-E9A8-C152180BF013}"/>
              </a:ext>
            </a:extLst>
          </p:cNvPr>
          <p:cNvSpPr txBox="1"/>
          <p:nvPr/>
        </p:nvSpPr>
        <p:spPr>
          <a:xfrm>
            <a:off x="10648020" y="4826365"/>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8" name="テキスト ボックス 147">
            <a:extLst>
              <a:ext uri="{FF2B5EF4-FFF2-40B4-BE49-F238E27FC236}">
                <a16:creationId xmlns:a16="http://schemas.microsoft.com/office/drawing/2014/main" id="{30CCAC88-97CB-4970-3005-E861391F033F}"/>
              </a:ext>
            </a:extLst>
          </p:cNvPr>
          <p:cNvSpPr txBox="1"/>
          <p:nvPr/>
        </p:nvSpPr>
        <p:spPr>
          <a:xfrm>
            <a:off x="10648020" y="2548883"/>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16</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9" name="テキスト ボックス 148">
            <a:extLst>
              <a:ext uri="{FF2B5EF4-FFF2-40B4-BE49-F238E27FC236}">
                <a16:creationId xmlns:a16="http://schemas.microsoft.com/office/drawing/2014/main" id="{C7042B8A-797F-5564-9B8F-8E0C8D874910}"/>
              </a:ext>
            </a:extLst>
          </p:cNvPr>
          <p:cNvSpPr txBox="1"/>
          <p:nvPr/>
        </p:nvSpPr>
        <p:spPr>
          <a:xfrm>
            <a:off x="10648020" y="3334250"/>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50" name="テキスト ボックス 149">
            <a:extLst>
              <a:ext uri="{FF2B5EF4-FFF2-40B4-BE49-F238E27FC236}">
                <a16:creationId xmlns:a16="http://schemas.microsoft.com/office/drawing/2014/main" id="{D0EB44FE-EC6C-8AE9-C810-9CA8771B35F3}"/>
              </a:ext>
            </a:extLst>
          </p:cNvPr>
          <p:cNvSpPr txBox="1"/>
          <p:nvPr/>
        </p:nvSpPr>
        <p:spPr>
          <a:xfrm>
            <a:off x="10648020" y="5592197"/>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151" name="図 150" descr="白いバックグラウンドの前にある交通標識&#10;&#10;低い精度で自動的に生成された説明">
            <a:extLst>
              <a:ext uri="{FF2B5EF4-FFF2-40B4-BE49-F238E27FC236}">
                <a16:creationId xmlns:a16="http://schemas.microsoft.com/office/drawing/2014/main" id="{CC871B83-7B11-8ED0-62B9-BE3521A8D59C}"/>
              </a:ext>
            </a:extLst>
          </p:cNvPr>
          <p:cNvPicPr>
            <a:picLocks noChangeAspect="1"/>
          </p:cNvPicPr>
          <p:nvPr/>
        </p:nvPicPr>
        <p:blipFill>
          <a:blip r:embed="rId5">
            <a:biLevel thresh="75000"/>
            <a:alphaModFix amt="5000"/>
            <a:extLst>
              <a:ext uri="{28A0092B-C50C-407E-A947-70E740481C1C}">
                <a14:useLocalDpi xmlns:a14="http://schemas.microsoft.com/office/drawing/2010/main" val="0"/>
              </a:ext>
            </a:extLst>
          </a:blip>
          <a:stretch>
            <a:fillRect/>
          </a:stretch>
        </p:blipFill>
        <p:spPr>
          <a:xfrm>
            <a:off x="8779488" y="3827468"/>
            <a:ext cx="316635" cy="450900"/>
          </a:xfrm>
          <a:prstGeom prst="rect">
            <a:avLst/>
          </a:prstGeom>
        </p:spPr>
      </p:pic>
      <mc:AlternateContent xmlns:mc="http://schemas.openxmlformats.org/markup-compatibility/2006" xmlns:a14="http://schemas.microsoft.com/office/drawing/2010/main">
        <mc:Choice Requires="a14">
          <p:sp>
            <p:nvSpPr>
              <p:cNvPr id="152" name="テキスト ボックス 151">
                <a:extLst>
                  <a:ext uri="{FF2B5EF4-FFF2-40B4-BE49-F238E27FC236}">
                    <a16:creationId xmlns:a16="http://schemas.microsoft.com/office/drawing/2014/main" id="{4124B074-8282-9CB8-D696-5881AEFAB62F}"/>
                  </a:ext>
                </a:extLst>
              </p:cNvPr>
              <p:cNvSpPr txBox="1"/>
              <p:nvPr/>
            </p:nvSpPr>
            <p:spPr>
              <a:xfrm>
                <a:off x="9744787"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schemeClr val="bg1">
                              <a:lumMod val="95000"/>
                            </a:schemeClr>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schemeClr val="bg1">
                      <a:lumMod val="95000"/>
                    </a:schemeClr>
                  </a:solidFill>
                  <a:effectLst/>
                  <a:uLnTx/>
                  <a:uFillTx/>
                </a:endParaRPr>
              </a:p>
            </p:txBody>
          </p:sp>
        </mc:Choice>
        <mc:Fallback xmlns="">
          <p:sp>
            <p:nvSpPr>
              <p:cNvPr id="152" name="テキスト ボックス 151">
                <a:extLst>
                  <a:ext uri="{FF2B5EF4-FFF2-40B4-BE49-F238E27FC236}">
                    <a16:creationId xmlns:a16="http://schemas.microsoft.com/office/drawing/2014/main" id="{4124B074-8282-9CB8-D696-5881AEFAB62F}"/>
                  </a:ext>
                </a:extLst>
              </p:cNvPr>
              <p:cNvSpPr txBox="1">
                <a:spLocks noRot="1" noChangeAspect="1" noMove="1" noResize="1" noEditPoints="1" noAdjustHandles="1" noChangeArrowheads="1" noChangeShapeType="1" noTextEdit="1"/>
              </p:cNvSpPr>
              <p:nvPr/>
            </p:nvSpPr>
            <p:spPr>
              <a:xfrm>
                <a:off x="9744787" y="6304002"/>
                <a:ext cx="274114" cy="553998"/>
              </a:xfrm>
              <a:prstGeom prst="rect">
                <a:avLst/>
              </a:prstGeom>
              <a:blipFill>
                <a:blip r:embed="rId11"/>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3" name="テキスト ボックス 152">
                <a:extLst>
                  <a:ext uri="{FF2B5EF4-FFF2-40B4-BE49-F238E27FC236}">
                    <a16:creationId xmlns:a16="http://schemas.microsoft.com/office/drawing/2014/main" id="{BCE37516-E0D3-DE42-ED00-CE41E58FD622}"/>
                  </a:ext>
                </a:extLst>
              </p:cNvPr>
              <p:cNvSpPr txBox="1"/>
              <p:nvPr/>
            </p:nvSpPr>
            <p:spPr>
              <a:xfrm>
                <a:off x="10881582"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schemeClr val="bg1">
                              <a:lumMod val="95000"/>
                            </a:schemeClr>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schemeClr val="bg1">
                      <a:lumMod val="95000"/>
                    </a:schemeClr>
                  </a:solidFill>
                  <a:effectLst/>
                  <a:uLnTx/>
                  <a:uFillTx/>
                </a:endParaRPr>
              </a:p>
            </p:txBody>
          </p:sp>
        </mc:Choice>
        <mc:Fallback xmlns="">
          <p:sp>
            <p:nvSpPr>
              <p:cNvPr id="153" name="テキスト ボックス 152">
                <a:extLst>
                  <a:ext uri="{FF2B5EF4-FFF2-40B4-BE49-F238E27FC236}">
                    <a16:creationId xmlns:a16="http://schemas.microsoft.com/office/drawing/2014/main" id="{BCE37516-E0D3-DE42-ED00-CE41E58FD622}"/>
                  </a:ext>
                </a:extLst>
              </p:cNvPr>
              <p:cNvSpPr txBox="1">
                <a:spLocks noRot="1" noChangeAspect="1" noMove="1" noResize="1" noEditPoints="1" noAdjustHandles="1" noChangeArrowheads="1" noChangeShapeType="1" noTextEdit="1"/>
              </p:cNvSpPr>
              <p:nvPr/>
            </p:nvSpPr>
            <p:spPr>
              <a:xfrm>
                <a:off x="10881582" y="6304002"/>
                <a:ext cx="274114" cy="553998"/>
              </a:xfrm>
              <a:prstGeom prst="rect">
                <a:avLst/>
              </a:prstGeom>
              <a:blipFill>
                <a:blip r:embed="rId15"/>
                <a:stretch>
                  <a:fillRect/>
                </a:stretch>
              </a:blipFill>
            </p:spPr>
            <p:txBody>
              <a:bodyPr/>
              <a:lstStyle/>
              <a:p>
                <a:r>
                  <a:rPr lang="ja-JP" altLang="en-US">
                    <a:noFill/>
                  </a:rPr>
                  <a:t> </a:t>
                </a:r>
              </a:p>
            </p:txBody>
          </p:sp>
        </mc:Fallback>
      </mc:AlternateContent>
      <p:graphicFrame>
        <p:nvGraphicFramePr>
          <p:cNvPr id="5" name="表 4">
            <a:extLst>
              <a:ext uri="{FF2B5EF4-FFF2-40B4-BE49-F238E27FC236}">
                <a16:creationId xmlns:a16="http://schemas.microsoft.com/office/drawing/2014/main" id="{7F4DA14A-91D9-99E6-A809-8B7BF88542CE}"/>
              </a:ext>
            </a:extLst>
          </p:cNvPr>
          <p:cNvGraphicFramePr>
            <a:graphicFrameLocks noGrp="1"/>
          </p:cNvGraphicFramePr>
          <p:nvPr>
            <p:extLst>
              <p:ext uri="{D42A27DB-BD31-4B8C-83A1-F6EECF244321}">
                <p14:modId xmlns:p14="http://schemas.microsoft.com/office/powerpoint/2010/main" val="4091881239"/>
              </p:ext>
            </p:extLst>
          </p:nvPr>
        </p:nvGraphicFramePr>
        <p:xfrm>
          <a:off x="4518107"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p:sp>
        <p:nvSpPr>
          <p:cNvPr id="6" name="テキスト ボックス 5">
            <a:extLst>
              <a:ext uri="{FF2B5EF4-FFF2-40B4-BE49-F238E27FC236}">
                <a16:creationId xmlns:a16="http://schemas.microsoft.com/office/drawing/2014/main" id="{0845D908-F983-403A-6A45-75FC238624EE}"/>
              </a:ext>
            </a:extLst>
          </p:cNvPr>
          <p:cNvSpPr txBox="1"/>
          <p:nvPr/>
        </p:nvSpPr>
        <p:spPr>
          <a:xfrm>
            <a:off x="4750555" y="1798479"/>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7" name="テキスト ボックス 6">
            <a:extLst>
              <a:ext uri="{FF2B5EF4-FFF2-40B4-BE49-F238E27FC236}">
                <a16:creationId xmlns:a16="http://schemas.microsoft.com/office/drawing/2014/main" id="{92A9B5B8-651E-A1DB-C7AD-01484581BCD6}"/>
              </a:ext>
            </a:extLst>
          </p:cNvPr>
          <p:cNvSpPr txBox="1"/>
          <p:nvPr/>
        </p:nvSpPr>
        <p:spPr>
          <a:xfrm>
            <a:off x="4750555" y="4083995"/>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6</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8" name="テキスト ボックス 7">
            <a:extLst>
              <a:ext uri="{FF2B5EF4-FFF2-40B4-BE49-F238E27FC236}">
                <a16:creationId xmlns:a16="http://schemas.microsoft.com/office/drawing/2014/main" id="{36EB2DF2-19B3-9363-066F-7A3E41EB0624}"/>
              </a:ext>
            </a:extLst>
          </p:cNvPr>
          <p:cNvSpPr txBox="1"/>
          <p:nvPr/>
        </p:nvSpPr>
        <p:spPr>
          <a:xfrm>
            <a:off x="4750555" y="4838227"/>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33</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9" name="テキスト ボックス 8">
            <a:extLst>
              <a:ext uri="{FF2B5EF4-FFF2-40B4-BE49-F238E27FC236}">
                <a16:creationId xmlns:a16="http://schemas.microsoft.com/office/drawing/2014/main" id="{9D009CB9-B3E1-4ED8-FC50-4041EAF4AFF0}"/>
              </a:ext>
            </a:extLst>
          </p:cNvPr>
          <p:cNvSpPr txBox="1"/>
          <p:nvPr/>
        </p:nvSpPr>
        <p:spPr>
          <a:xfrm>
            <a:off x="4771518" y="5604059"/>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35</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テキスト ボックス 9">
            <a:extLst>
              <a:ext uri="{FF2B5EF4-FFF2-40B4-BE49-F238E27FC236}">
                <a16:creationId xmlns:a16="http://schemas.microsoft.com/office/drawing/2014/main" id="{3D049021-14E8-04F5-BC98-C3F67B3D01C2}"/>
              </a:ext>
            </a:extLst>
          </p:cNvPr>
          <p:cNvSpPr txBox="1"/>
          <p:nvPr/>
        </p:nvSpPr>
        <p:spPr>
          <a:xfrm>
            <a:off x="4750555" y="2560745"/>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4</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テキスト ボックス 10">
            <a:extLst>
              <a:ext uri="{FF2B5EF4-FFF2-40B4-BE49-F238E27FC236}">
                <a16:creationId xmlns:a16="http://schemas.microsoft.com/office/drawing/2014/main" id="{85C32F4B-9872-92F8-5A8B-B24E315898ED}"/>
              </a:ext>
            </a:extLst>
          </p:cNvPr>
          <p:cNvSpPr txBox="1"/>
          <p:nvPr/>
        </p:nvSpPr>
        <p:spPr>
          <a:xfrm>
            <a:off x="4750555" y="3331367"/>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36</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pic>
        <p:nvPicPr>
          <p:cNvPr id="12" name="図 11" descr="背景パターン が含まれている画像&#10;&#10;AI によって生成されたコンテンツは間違っている可能性があります。">
            <a:extLst>
              <a:ext uri="{FF2B5EF4-FFF2-40B4-BE49-F238E27FC236}">
                <a16:creationId xmlns:a16="http://schemas.microsoft.com/office/drawing/2014/main" id="{2BD04302-1027-7274-80A0-96284C5D794E}"/>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4613082" y="683359"/>
            <a:ext cx="1060947" cy="707886"/>
          </a:xfrm>
          <a:prstGeom prst="rect">
            <a:avLst/>
          </a:prstGeom>
        </p:spPr>
      </p:pic>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0F11C835-5C4B-1C49-0790-A5E8E4971527}"/>
                  </a:ext>
                </a:extLst>
              </p:cNvPr>
              <p:cNvSpPr txBox="1"/>
              <p:nvPr/>
            </p:nvSpPr>
            <p:spPr>
              <a:xfrm>
                <a:off x="4994991"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13" name="テキスト ボックス 12">
                <a:extLst>
                  <a:ext uri="{FF2B5EF4-FFF2-40B4-BE49-F238E27FC236}">
                    <a16:creationId xmlns:a16="http://schemas.microsoft.com/office/drawing/2014/main" id="{0F11C835-5C4B-1C49-0790-A5E8E4971527}"/>
                  </a:ext>
                </a:extLst>
              </p:cNvPr>
              <p:cNvSpPr txBox="1">
                <a:spLocks noRot="1" noChangeAspect="1" noMove="1" noResize="1" noEditPoints="1" noAdjustHandles="1" noChangeArrowheads="1" noChangeShapeType="1" noTextEdit="1"/>
              </p:cNvSpPr>
              <p:nvPr/>
            </p:nvSpPr>
            <p:spPr>
              <a:xfrm>
                <a:off x="4994991" y="1274235"/>
                <a:ext cx="274114" cy="553998"/>
              </a:xfrm>
              <a:prstGeom prst="rect">
                <a:avLst/>
              </a:prstGeom>
              <a:blipFill>
                <a:blip r:embed="rId16"/>
                <a:stretch>
                  <a:fillRect/>
                </a:stretch>
              </a:blipFill>
            </p:spPr>
            <p:txBody>
              <a:bodyPr/>
              <a:lstStyle/>
              <a:p>
                <a:r>
                  <a:rPr lang="ja-JP" altLang="en-US">
                    <a:noFill/>
                  </a:rPr>
                  <a:t> </a:t>
                </a:r>
              </a:p>
            </p:txBody>
          </p:sp>
        </mc:Fallback>
      </mc:AlternateContent>
      <p:sp>
        <p:nvSpPr>
          <p:cNvPr id="14" name="テキスト ボックス 13">
            <a:extLst>
              <a:ext uri="{FF2B5EF4-FFF2-40B4-BE49-F238E27FC236}">
                <a16:creationId xmlns:a16="http://schemas.microsoft.com/office/drawing/2014/main" id="{6A228BE8-4DBC-F068-2F08-70B4E8B32B93}"/>
              </a:ext>
            </a:extLst>
          </p:cNvPr>
          <p:cNvSpPr txBox="1"/>
          <p:nvPr/>
        </p:nvSpPr>
        <p:spPr>
          <a:xfrm>
            <a:off x="4422875" y="633202"/>
            <a:ext cx="1418345" cy="830997"/>
          </a:xfrm>
          <a:prstGeom prst="rect">
            <a:avLst/>
          </a:prstGeom>
          <a:noFill/>
        </p:spPr>
        <p:txBody>
          <a:bodyPr wrap="square" rtlCol="0">
            <a:spAutoFit/>
          </a:bodyPr>
          <a:lstStyle/>
          <a:p>
            <a:pPr algn="ctr"/>
            <a:r>
              <a:rPr kumimoji="1" lang="en-US" altLang="ja-JP" sz="2400" dirty="0">
                <a:latin typeface="Arial" panose="020B0604020202020204" pitchFamily="34" charset="0"/>
                <a:cs typeface="Arial" panose="020B0604020202020204" pitchFamily="34" charset="0"/>
              </a:rPr>
              <a:t>Steel products</a:t>
            </a:r>
            <a:endParaRPr kumimoji="1" lang="ja-JP" altLang="en-US"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CF51D055-0EE5-B24C-74E9-5065BDCEB65A}"/>
                  </a:ext>
                </a:extLst>
              </p:cNvPr>
              <p:cNvSpPr txBox="1"/>
              <p:nvPr/>
            </p:nvSpPr>
            <p:spPr>
              <a:xfrm>
                <a:off x="4994991"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15" name="テキスト ボックス 14">
                <a:extLst>
                  <a:ext uri="{FF2B5EF4-FFF2-40B4-BE49-F238E27FC236}">
                    <a16:creationId xmlns:a16="http://schemas.microsoft.com/office/drawing/2014/main" id="{CF51D055-0EE5-B24C-74E9-5065BDCEB65A}"/>
                  </a:ext>
                </a:extLst>
              </p:cNvPr>
              <p:cNvSpPr txBox="1">
                <a:spLocks noRot="1" noChangeAspect="1" noMove="1" noResize="1" noEditPoints="1" noAdjustHandles="1" noChangeArrowheads="1" noChangeShapeType="1" noTextEdit="1"/>
              </p:cNvSpPr>
              <p:nvPr/>
            </p:nvSpPr>
            <p:spPr>
              <a:xfrm>
                <a:off x="4994991" y="6304002"/>
                <a:ext cx="274114" cy="553998"/>
              </a:xfrm>
              <a:prstGeom prst="rect">
                <a:avLst/>
              </a:prstGeom>
              <a:blipFill>
                <a:blip r:embed="rId17"/>
                <a:stretch>
                  <a:fillRect/>
                </a:stretch>
              </a:blipFill>
            </p:spPr>
            <p:txBody>
              <a:bodyPr/>
              <a:lstStyle/>
              <a:p>
                <a:r>
                  <a:rPr lang="ja-JP" altLang="en-US">
                    <a:noFill/>
                  </a:rPr>
                  <a:t> </a:t>
                </a:r>
              </a:p>
            </p:txBody>
          </p:sp>
        </mc:Fallback>
      </mc:AlternateContent>
      <p:pic>
        <p:nvPicPr>
          <p:cNvPr id="16" name="図 15">
            <a:extLst>
              <a:ext uri="{FF2B5EF4-FFF2-40B4-BE49-F238E27FC236}">
                <a16:creationId xmlns:a16="http://schemas.microsoft.com/office/drawing/2014/main" id="{174796D5-2083-D2DA-BF08-0C7BEFF18C1F}"/>
              </a:ext>
            </a:extLst>
          </p:cNvPr>
          <p:cNvPicPr>
            <a:picLocks noChangeAspect="1"/>
          </p:cNvPicPr>
          <p:nvPr/>
        </p:nvPicPr>
        <p:blipFill>
          <a:blip r:embed="rId18">
            <a:alphaModFix amt="85000"/>
          </a:blip>
          <a:stretch>
            <a:fillRect/>
          </a:stretch>
        </p:blipFill>
        <p:spPr>
          <a:xfrm>
            <a:off x="6205615" y="1525753"/>
            <a:ext cx="2661351" cy="5226693"/>
          </a:xfrm>
          <a:prstGeom prst="rect">
            <a:avLst/>
          </a:prstGeom>
        </p:spPr>
      </p:pic>
      <p:pic>
        <p:nvPicPr>
          <p:cNvPr id="17" name="図 16">
            <a:extLst>
              <a:ext uri="{FF2B5EF4-FFF2-40B4-BE49-F238E27FC236}">
                <a16:creationId xmlns:a16="http://schemas.microsoft.com/office/drawing/2014/main" id="{172A9BCE-630C-7E6D-98B3-8A2145E60333}"/>
              </a:ext>
            </a:extLst>
          </p:cNvPr>
          <p:cNvPicPr>
            <a:picLocks noChangeAspect="1"/>
          </p:cNvPicPr>
          <p:nvPr/>
        </p:nvPicPr>
        <p:blipFill>
          <a:blip r:embed="rId18">
            <a:alphaModFix amt="85000"/>
          </a:blip>
          <a:stretch>
            <a:fillRect/>
          </a:stretch>
        </p:blipFill>
        <p:spPr>
          <a:xfrm>
            <a:off x="9099147" y="1525753"/>
            <a:ext cx="2661351" cy="5226693"/>
          </a:xfrm>
          <a:prstGeom prst="rect">
            <a:avLst/>
          </a:prstGeom>
        </p:spPr>
      </p:pic>
      <p:sp>
        <p:nvSpPr>
          <p:cNvPr id="3" name="正方形/長方形 2">
            <a:extLst>
              <a:ext uri="{FF2B5EF4-FFF2-40B4-BE49-F238E27FC236}">
                <a16:creationId xmlns:a16="http://schemas.microsoft.com/office/drawing/2014/main" id="{F1FFDA41-054B-B89C-683F-0512FA2AE1F6}"/>
              </a:ext>
            </a:extLst>
          </p:cNvPr>
          <p:cNvSpPr/>
          <p:nvPr/>
        </p:nvSpPr>
        <p:spPr>
          <a:xfrm>
            <a:off x="6365280" y="3029871"/>
            <a:ext cx="5302464" cy="2037466"/>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68B69CE9-9D83-82B3-4622-EE29CAA08105}"/>
              </a:ext>
            </a:extLst>
          </p:cNvPr>
          <p:cNvSpPr txBox="1"/>
          <p:nvPr/>
        </p:nvSpPr>
        <p:spPr>
          <a:xfrm>
            <a:off x="6511118" y="3138937"/>
            <a:ext cx="5051804" cy="1815882"/>
          </a:xfrm>
          <a:prstGeom prst="rect">
            <a:avLst/>
          </a:prstGeom>
          <a:noFill/>
        </p:spPr>
        <p:txBody>
          <a:bodyPr wrap="square">
            <a:spAutoFit/>
          </a:bodyPr>
          <a:lstStyle/>
          <a:p>
            <a:pPr algn="just"/>
            <a:r>
              <a:rPr lang="en-US" altLang="ja-JP" sz="2800" dirty="0">
                <a:latin typeface="Arial" panose="020B0604020202020204" pitchFamily="34" charset="0"/>
                <a:cs typeface="Arial" panose="020B0604020202020204" pitchFamily="34" charset="0"/>
              </a:rPr>
              <a:t>Here as well, we use Japan’s input–output table as detailed technical data for the steel sector.</a:t>
            </a:r>
          </a:p>
        </p:txBody>
      </p:sp>
      <p:sp>
        <p:nvSpPr>
          <p:cNvPr id="18" name="テキスト ボックス 17">
            <a:extLst>
              <a:ext uri="{FF2B5EF4-FFF2-40B4-BE49-F238E27FC236}">
                <a16:creationId xmlns:a16="http://schemas.microsoft.com/office/drawing/2014/main" id="{FD57FBE3-85BC-C3AD-0004-12742527D4C7}"/>
              </a:ext>
            </a:extLst>
          </p:cNvPr>
          <p:cNvSpPr txBox="1"/>
          <p:nvPr/>
        </p:nvSpPr>
        <p:spPr>
          <a:xfrm>
            <a:off x="11648028" y="48983"/>
            <a:ext cx="585417"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16</a:t>
            </a:r>
            <a:endParaRPr kumimoji="1" lang="ja-JP" altLang="en-US" sz="2800" dirty="0">
              <a:solidFill>
                <a:schemeClr val="bg1"/>
              </a:solidFill>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F950CDC9-13FA-87BF-CF4D-83D46E1B3B18}"/>
              </a:ext>
            </a:extLst>
          </p:cNvPr>
          <p:cNvSpPr txBox="1"/>
          <p:nvPr/>
        </p:nvSpPr>
        <p:spPr>
          <a:xfrm>
            <a:off x="1380394" y="629498"/>
            <a:ext cx="1537600" cy="830997"/>
          </a:xfrm>
          <a:prstGeom prst="rect">
            <a:avLst/>
          </a:prstGeom>
          <a:noFill/>
        </p:spPr>
        <p:txBody>
          <a:bodyPr wrap="none" rtlCol="0">
            <a:spAutoFit/>
          </a:bodyPr>
          <a:lstStyle/>
          <a:p>
            <a:pPr algn="ctr"/>
            <a:r>
              <a:rPr kumimoji="1" lang="en-US" altLang="ja-JP" sz="2400" dirty="0">
                <a:latin typeface="Arial" panose="020B0604020202020204" pitchFamily="34" charset="0"/>
                <a:cs typeface="Arial" panose="020B0604020202020204" pitchFamily="34" charset="0"/>
              </a:rPr>
              <a:t>Basic iron</a:t>
            </a:r>
          </a:p>
          <a:p>
            <a:pPr algn="ctr"/>
            <a:r>
              <a:rPr lang="en-US" altLang="ja-JP" sz="2400" dirty="0">
                <a:latin typeface="Arial" panose="020B0604020202020204" pitchFamily="34" charset="0"/>
                <a:cs typeface="Arial" panose="020B0604020202020204" pitchFamily="34" charset="0"/>
              </a:rPr>
              <a:t>(column)</a:t>
            </a:r>
            <a:endParaRPr kumimoji="1" lang="ja-JP"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4293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屋外 が含まれている画像&#10;&#10;AI によって生成されたコンテンツは間違っている可能性があります。">
            <a:extLst>
              <a:ext uri="{FF2B5EF4-FFF2-40B4-BE49-F238E27FC236}">
                <a16:creationId xmlns:a16="http://schemas.microsoft.com/office/drawing/2014/main" id="{EFC830AF-575B-3BEE-9195-E655532B18F5}"/>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202884" y="1949439"/>
            <a:ext cx="5951250" cy="3337759"/>
          </a:xfrm>
          <a:prstGeom prst="rect">
            <a:avLst/>
          </a:prstGeom>
        </p:spPr>
      </p:pic>
      <p:pic>
        <p:nvPicPr>
          <p:cNvPr id="5" name="図 4">
            <a:extLst>
              <a:ext uri="{FF2B5EF4-FFF2-40B4-BE49-F238E27FC236}">
                <a16:creationId xmlns:a16="http://schemas.microsoft.com/office/drawing/2014/main" id="{73F3A850-EEF2-4F76-0E8D-11EBF1C99437}"/>
              </a:ext>
            </a:extLst>
          </p:cNvPr>
          <p:cNvPicPr>
            <a:picLocks noChangeAspect="1"/>
          </p:cNvPicPr>
          <p:nvPr/>
        </p:nvPicPr>
        <p:blipFill>
          <a:blip r:embed="rId4"/>
          <a:stretch>
            <a:fillRect/>
          </a:stretch>
        </p:blipFill>
        <p:spPr>
          <a:xfrm>
            <a:off x="-713946" y="853361"/>
            <a:ext cx="6577497" cy="4386617"/>
          </a:xfrm>
          <a:prstGeom prst="rect">
            <a:avLst/>
          </a:prstGeom>
        </p:spPr>
      </p:pic>
      <p:sp>
        <p:nvSpPr>
          <p:cNvPr id="6" name="テキスト ボックス 5">
            <a:extLst>
              <a:ext uri="{FF2B5EF4-FFF2-40B4-BE49-F238E27FC236}">
                <a16:creationId xmlns:a16="http://schemas.microsoft.com/office/drawing/2014/main" id="{5D69BE05-BD6E-439D-F2C6-E0C7CF626434}"/>
              </a:ext>
            </a:extLst>
          </p:cNvPr>
          <p:cNvSpPr txBox="1"/>
          <p:nvPr/>
        </p:nvSpPr>
        <p:spPr>
          <a:xfrm>
            <a:off x="1347258" y="2559531"/>
            <a:ext cx="2466874" cy="869469"/>
          </a:xfrm>
          <a:prstGeom prst="rect">
            <a:avLst/>
          </a:prstGeom>
          <a:noFill/>
        </p:spPr>
        <p:txBody>
          <a:bodyPr wrap="square" rtlCol="0">
            <a:spAutoFit/>
          </a:bodyPr>
          <a:lstStyle/>
          <a:p>
            <a:pPr algn="ctr">
              <a:spcAft>
                <a:spcPts val="300"/>
              </a:spcAft>
            </a:pPr>
            <a:r>
              <a:rPr kumimoji="1" lang="en-US" altLang="ja-JP" sz="2400" dirty="0">
                <a:latin typeface="Arial" panose="020B0604020202020204" pitchFamily="34" charset="0"/>
                <a:ea typeface="ＭＳ Ｐゴシック" panose="020B0600070205080204" pitchFamily="50" charset="-128"/>
                <a:cs typeface="Arial" panose="020B0604020202020204" pitchFamily="34" charset="0"/>
              </a:rPr>
              <a:t>Steel Use</a:t>
            </a:r>
          </a:p>
          <a:p>
            <a:pPr algn="ctr">
              <a:spcAft>
                <a:spcPts val="300"/>
              </a:spcAft>
            </a:pPr>
            <a:r>
              <a:rPr kumimoji="1" lang="en-US" altLang="ja-JP" sz="2400" b="1"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1.8 billion tons</a:t>
            </a:r>
            <a:endParaRPr kumimoji="1" lang="ja-JP" altLang="en-US" sz="2400" b="1"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7" name="楕円 6">
            <a:extLst>
              <a:ext uri="{FF2B5EF4-FFF2-40B4-BE49-F238E27FC236}">
                <a16:creationId xmlns:a16="http://schemas.microsoft.com/office/drawing/2014/main" id="{568A254B-2250-0FD3-7EE4-5D36594A3D48}"/>
              </a:ext>
            </a:extLst>
          </p:cNvPr>
          <p:cNvSpPr/>
          <p:nvPr/>
        </p:nvSpPr>
        <p:spPr>
          <a:xfrm>
            <a:off x="4208948" y="2714630"/>
            <a:ext cx="714370" cy="714370"/>
          </a:xfrm>
          <a:prstGeom prst="ellipse">
            <a:avLst/>
          </a:prstGeom>
          <a:solidFill>
            <a:schemeClr val="bg1"/>
          </a:solidFill>
          <a:ln w="38100">
            <a:solidFill>
              <a:srgbClr val="115F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F66F701A-FEAE-3E7C-3E3B-6B1519891437}"/>
              </a:ext>
            </a:extLst>
          </p:cNvPr>
          <p:cNvSpPr txBox="1"/>
          <p:nvPr/>
        </p:nvSpPr>
        <p:spPr>
          <a:xfrm>
            <a:off x="4208948" y="2887149"/>
            <a:ext cx="714370" cy="369332"/>
          </a:xfrm>
          <a:prstGeom prst="rect">
            <a:avLst/>
          </a:prstGeom>
          <a:noFill/>
        </p:spPr>
        <p:txBody>
          <a:bodyPr wrap="square" rtlCol="0">
            <a:spAutoFit/>
          </a:bodyPr>
          <a:lstStyle/>
          <a:p>
            <a:pPr algn="ctr"/>
            <a:r>
              <a:rPr kumimoji="1" lang="en-US" altLang="ja-JP" b="1" dirty="0">
                <a:solidFill>
                  <a:srgbClr val="215F9A"/>
                </a:solidFill>
                <a:latin typeface="Arial" panose="020B0604020202020204" pitchFamily="34" charset="0"/>
                <a:ea typeface="ＭＳ ゴシック" panose="020B0609070205080204" pitchFamily="49" charset="-128"/>
                <a:cs typeface="Arial" panose="020B0604020202020204" pitchFamily="34" charset="0"/>
              </a:rPr>
              <a:t>52</a:t>
            </a:r>
            <a:r>
              <a:rPr kumimoji="1" lang="en-US" altLang="ja-JP" sz="1600" b="1" dirty="0">
                <a:solidFill>
                  <a:srgbClr val="215F9A"/>
                </a:solidFill>
                <a:latin typeface="Arial" panose="020B0604020202020204" pitchFamily="34" charset="0"/>
                <a:ea typeface="ＭＳ ゴシック" panose="020B0609070205080204" pitchFamily="49" charset="-128"/>
                <a:cs typeface="Arial" panose="020B0604020202020204" pitchFamily="34" charset="0"/>
              </a:rPr>
              <a:t>%</a:t>
            </a:r>
            <a:endParaRPr kumimoji="1" lang="ja-JP" altLang="en-US" b="1" dirty="0">
              <a:solidFill>
                <a:srgbClr val="215F9A"/>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9" name="正方形/長方形 8">
            <a:extLst>
              <a:ext uri="{FF2B5EF4-FFF2-40B4-BE49-F238E27FC236}">
                <a16:creationId xmlns:a16="http://schemas.microsoft.com/office/drawing/2014/main" id="{5CE8CC9A-571B-03C4-11DD-A962E74976D0}"/>
              </a:ext>
            </a:extLst>
          </p:cNvPr>
          <p:cNvSpPr/>
          <p:nvPr/>
        </p:nvSpPr>
        <p:spPr>
          <a:xfrm>
            <a:off x="4365930" y="783086"/>
            <a:ext cx="3170648" cy="1071615"/>
          </a:xfrm>
          <a:prstGeom prst="rect">
            <a:avLst/>
          </a:prstGeom>
          <a:noFill/>
          <a:ln w="38100">
            <a:solidFill>
              <a:srgbClr val="115F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グラフィックス 9" descr="道路 枠線">
            <a:extLst>
              <a:ext uri="{FF2B5EF4-FFF2-40B4-BE49-F238E27FC236}">
                <a16:creationId xmlns:a16="http://schemas.microsoft.com/office/drawing/2014/main" id="{C775151D-E8CA-6FA5-7EE1-862D91278F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78784" y="960514"/>
            <a:ext cx="792000" cy="792000"/>
          </a:xfrm>
          <a:prstGeom prst="rect">
            <a:avLst/>
          </a:prstGeom>
        </p:spPr>
      </p:pic>
      <p:pic>
        <p:nvPicPr>
          <p:cNvPr id="11" name="グラフィックス 10" descr="車 枠線">
            <a:extLst>
              <a:ext uri="{FF2B5EF4-FFF2-40B4-BE49-F238E27FC236}">
                <a16:creationId xmlns:a16="http://schemas.microsoft.com/office/drawing/2014/main" id="{AB41B2A1-1E0C-DC89-2E16-3BA837C5CC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2858" y="5567185"/>
            <a:ext cx="914400" cy="914400"/>
          </a:xfrm>
          <a:prstGeom prst="rect">
            <a:avLst/>
          </a:prstGeom>
        </p:spPr>
      </p:pic>
      <p:pic>
        <p:nvPicPr>
          <p:cNvPr id="12" name="グラフィックス 11" descr="橋の光景 枠線">
            <a:extLst>
              <a:ext uri="{FF2B5EF4-FFF2-40B4-BE49-F238E27FC236}">
                <a16:creationId xmlns:a16="http://schemas.microsoft.com/office/drawing/2014/main" id="{7869CE38-00A3-D7DE-17E5-84DE50BFD69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36885" y="960514"/>
            <a:ext cx="792000" cy="792000"/>
          </a:xfrm>
          <a:prstGeom prst="rect">
            <a:avLst/>
          </a:prstGeom>
        </p:spPr>
      </p:pic>
      <p:pic>
        <p:nvPicPr>
          <p:cNvPr id="13" name="グラフィックス 12" descr="家 枠線">
            <a:extLst>
              <a:ext uri="{FF2B5EF4-FFF2-40B4-BE49-F238E27FC236}">
                <a16:creationId xmlns:a16="http://schemas.microsoft.com/office/drawing/2014/main" id="{95A853B5-12E4-82A4-B43B-8A78C9C95C0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94986" y="960514"/>
            <a:ext cx="792000" cy="792000"/>
          </a:xfrm>
          <a:prstGeom prst="rect">
            <a:avLst/>
          </a:prstGeom>
        </p:spPr>
      </p:pic>
      <p:cxnSp>
        <p:nvCxnSpPr>
          <p:cNvPr id="14" name="直線コネクタ 13">
            <a:extLst>
              <a:ext uri="{FF2B5EF4-FFF2-40B4-BE49-F238E27FC236}">
                <a16:creationId xmlns:a16="http://schemas.microsoft.com/office/drawing/2014/main" id="{1543570C-19C9-9A94-EE66-8AC65E398D17}"/>
              </a:ext>
            </a:extLst>
          </p:cNvPr>
          <p:cNvCxnSpPr>
            <a:cxnSpLocks/>
            <a:stCxn id="7" idx="6"/>
            <a:endCxn id="9" idx="2"/>
          </p:cNvCxnSpPr>
          <p:nvPr/>
        </p:nvCxnSpPr>
        <p:spPr>
          <a:xfrm flipV="1">
            <a:off x="4923318" y="1854701"/>
            <a:ext cx="1027936" cy="1217114"/>
          </a:xfrm>
          <a:prstGeom prst="line">
            <a:avLst/>
          </a:prstGeom>
          <a:ln w="38100">
            <a:solidFill>
              <a:srgbClr val="115FAD"/>
            </a:solidFill>
          </a:ln>
        </p:spPr>
        <p:style>
          <a:lnRef idx="2">
            <a:schemeClr val="accent1"/>
          </a:lnRef>
          <a:fillRef idx="0">
            <a:schemeClr val="accent1"/>
          </a:fillRef>
          <a:effectRef idx="1">
            <a:schemeClr val="accent1"/>
          </a:effectRef>
          <a:fontRef idx="minor">
            <a:schemeClr val="tx1"/>
          </a:fontRef>
        </p:style>
      </p:cxnSp>
      <p:sp>
        <p:nvSpPr>
          <p:cNvPr id="15" name="楕円 14">
            <a:extLst>
              <a:ext uri="{FF2B5EF4-FFF2-40B4-BE49-F238E27FC236}">
                <a16:creationId xmlns:a16="http://schemas.microsoft.com/office/drawing/2014/main" id="{0D652392-7979-851F-6A56-5FD656E2A6C4}"/>
              </a:ext>
            </a:extLst>
          </p:cNvPr>
          <p:cNvSpPr/>
          <p:nvPr/>
        </p:nvSpPr>
        <p:spPr>
          <a:xfrm>
            <a:off x="518820" y="3544854"/>
            <a:ext cx="714370" cy="714370"/>
          </a:xfrm>
          <a:prstGeom prst="ellipse">
            <a:avLst/>
          </a:prstGeom>
          <a:solidFill>
            <a:schemeClr val="bg1"/>
          </a:solidFill>
          <a:ln w="38100">
            <a:solidFill>
              <a:srgbClr val="C04F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04F15"/>
              </a:solidFill>
            </a:endParaRPr>
          </a:p>
        </p:txBody>
      </p:sp>
      <p:sp>
        <p:nvSpPr>
          <p:cNvPr id="16" name="テキスト ボックス 15">
            <a:extLst>
              <a:ext uri="{FF2B5EF4-FFF2-40B4-BE49-F238E27FC236}">
                <a16:creationId xmlns:a16="http://schemas.microsoft.com/office/drawing/2014/main" id="{112200CF-3908-1A63-5144-120404CC19F7}"/>
              </a:ext>
            </a:extLst>
          </p:cNvPr>
          <p:cNvSpPr txBox="1"/>
          <p:nvPr/>
        </p:nvSpPr>
        <p:spPr>
          <a:xfrm>
            <a:off x="518820" y="3717373"/>
            <a:ext cx="714370" cy="369332"/>
          </a:xfrm>
          <a:prstGeom prst="rect">
            <a:avLst/>
          </a:prstGeom>
          <a:noFill/>
        </p:spPr>
        <p:txBody>
          <a:bodyPr wrap="square" rtlCol="0">
            <a:spAutoFit/>
          </a:bodyPr>
          <a:lstStyle/>
          <a:p>
            <a:pPr algn="ctr"/>
            <a:r>
              <a:rPr kumimoji="1" lang="en-US" altLang="ja-JP" b="1" dirty="0">
                <a:solidFill>
                  <a:srgbClr val="C04F15"/>
                </a:solidFill>
                <a:latin typeface="Arial" panose="020B0604020202020204" pitchFamily="34" charset="0"/>
                <a:ea typeface="ＭＳ ゴシック" panose="020B0609070205080204" pitchFamily="49" charset="-128"/>
                <a:cs typeface="Arial" panose="020B0604020202020204" pitchFamily="34" charset="0"/>
              </a:rPr>
              <a:t>12</a:t>
            </a:r>
            <a:r>
              <a:rPr kumimoji="1" lang="en-US" altLang="ja-JP" sz="1600" b="1" dirty="0">
                <a:solidFill>
                  <a:srgbClr val="C04F15"/>
                </a:solidFill>
                <a:latin typeface="Arial" panose="020B0604020202020204" pitchFamily="34" charset="0"/>
                <a:ea typeface="ＭＳ ゴシック" panose="020B0609070205080204" pitchFamily="49" charset="-128"/>
                <a:cs typeface="Arial" panose="020B0604020202020204" pitchFamily="34" charset="0"/>
              </a:rPr>
              <a:t>%</a:t>
            </a:r>
            <a:endParaRPr kumimoji="1" lang="ja-JP" altLang="en-US" b="1" dirty="0">
              <a:solidFill>
                <a:srgbClr val="C04F15"/>
              </a:solidFill>
              <a:latin typeface="Arial" panose="020B0604020202020204" pitchFamily="34" charset="0"/>
              <a:ea typeface="ＭＳ ゴシック" panose="020B0609070205080204" pitchFamily="49" charset="-128"/>
              <a:cs typeface="Arial" panose="020B0604020202020204" pitchFamily="34" charset="0"/>
            </a:endParaRPr>
          </a:p>
        </p:txBody>
      </p:sp>
      <p:cxnSp>
        <p:nvCxnSpPr>
          <p:cNvPr id="17" name="直線コネクタ 16">
            <a:extLst>
              <a:ext uri="{FF2B5EF4-FFF2-40B4-BE49-F238E27FC236}">
                <a16:creationId xmlns:a16="http://schemas.microsoft.com/office/drawing/2014/main" id="{1AF32181-E2BC-4B72-AA3D-A28BB80C9003}"/>
              </a:ext>
            </a:extLst>
          </p:cNvPr>
          <p:cNvCxnSpPr>
            <a:cxnSpLocks/>
            <a:stCxn id="15" idx="4"/>
          </p:cNvCxnSpPr>
          <p:nvPr/>
        </p:nvCxnSpPr>
        <p:spPr>
          <a:xfrm>
            <a:off x="876005" y="4259224"/>
            <a:ext cx="14053" cy="1426057"/>
          </a:xfrm>
          <a:prstGeom prst="line">
            <a:avLst/>
          </a:prstGeom>
          <a:ln w="38100">
            <a:solidFill>
              <a:srgbClr val="C04F15"/>
            </a:solidFill>
          </a:ln>
        </p:spPr>
        <p:style>
          <a:lnRef idx="2">
            <a:schemeClr val="accent1"/>
          </a:lnRef>
          <a:fillRef idx="0">
            <a:schemeClr val="accent1"/>
          </a:fillRef>
          <a:effectRef idx="1">
            <a:schemeClr val="accent1"/>
          </a:effectRef>
          <a:fontRef idx="minor">
            <a:schemeClr val="tx1"/>
          </a:fontRef>
        </p:style>
      </p:cxnSp>
      <p:sp>
        <p:nvSpPr>
          <p:cNvPr id="18" name="正方形/長方形 17">
            <a:extLst>
              <a:ext uri="{FF2B5EF4-FFF2-40B4-BE49-F238E27FC236}">
                <a16:creationId xmlns:a16="http://schemas.microsoft.com/office/drawing/2014/main" id="{F297A6DB-CE9D-ACFA-2FC7-94ED712EECDC}"/>
              </a:ext>
            </a:extLst>
          </p:cNvPr>
          <p:cNvSpPr/>
          <p:nvPr/>
        </p:nvSpPr>
        <p:spPr>
          <a:xfrm>
            <a:off x="135750" y="5527399"/>
            <a:ext cx="1508615" cy="993971"/>
          </a:xfrm>
          <a:prstGeom prst="rect">
            <a:avLst/>
          </a:prstGeom>
          <a:noFill/>
          <a:ln w="38100">
            <a:solidFill>
              <a:srgbClr val="C04F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楕円 18">
            <a:extLst>
              <a:ext uri="{FF2B5EF4-FFF2-40B4-BE49-F238E27FC236}">
                <a16:creationId xmlns:a16="http://schemas.microsoft.com/office/drawing/2014/main" id="{695249FD-BE53-1D40-164E-AB828FFB6C98}"/>
              </a:ext>
            </a:extLst>
          </p:cNvPr>
          <p:cNvSpPr/>
          <p:nvPr/>
        </p:nvSpPr>
        <p:spPr>
          <a:xfrm>
            <a:off x="1448086" y="4438216"/>
            <a:ext cx="714370" cy="714370"/>
          </a:xfrm>
          <a:prstGeom prst="ellipse">
            <a:avLst/>
          </a:prstGeom>
          <a:solidFill>
            <a:schemeClr val="bg1"/>
          </a:solidFill>
          <a:ln w="38100">
            <a:solidFill>
              <a:srgbClr val="33BC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33BCAD"/>
              </a:solidFill>
            </a:endParaRPr>
          </a:p>
        </p:txBody>
      </p:sp>
      <p:sp>
        <p:nvSpPr>
          <p:cNvPr id="20" name="テキスト ボックス 19">
            <a:extLst>
              <a:ext uri="{FF2B5EF4-FFF2-40B4-BE49-F238E27FC236}">
                <a16:creationId xmlns:a16="http://schemas.microsoft.com/office/drawing/2014/main" id="{CF0E6318-D1E0-1AD4-C7CB-71F1BDC56302}"/>
              </a:ext>
            </a:extLst>
          </p:cNvPr>
          <p:cNvSpPr txBox="1"/>
          <p:nvPr/>
        </p:nvSpPr>
        <p:spPr>
          <a:xfrm>
            <a:off x="1448086" y="4610735"/>
            <a:ext cx="714370" cy="369332"/>
          </a:xfrm>
          <a:prstGeom prst="rect">
            <a:avLst/>
          </a:prstGeom>
          <a:noFill/>
        </p:spPr>
        <p:txBody>
          <a:bodyPr wrap="square" rtlCol="0">
            <a:spAutoFit/>
          </a:bodyPr>
          <a:lstStyle/>
          <a:p>
            <a:pPr algn="ctr"/>
            <a:r>
              <a:rPr kumimoji="1" lang="en-US" altLang="ja-JP" b="1" dirty="0">
                <a:solidFill>
                  <a:srgbClr val="33BCAD"/>
                </a:solidFill>
                <a:latin typeface="Arial" panose="020B0604020202020204" pitchFamily="34" charset="0"/>
                <a:ea typeface="ＭＳ ゴシック" panose="020B0609070205080204" pitchFamily="49" charset="-128"/>
                <a:cs typeface="Arial" panose="020B0604020202020204" pitchFamily="34" charset="0"/>
              </a:rPr>
              <a:t>10</a:t>
            </a:r>
            <a:r>
              <a:rPr kumimoji="1" lang="en-US" altLang="ja-JP" sz="1600" b="1" dirty="0">
                <a:solidFill>
                  <a:srgbClr val="33BCAD"/>
                </a:solidFill>
                <a:latin typeface="Arial" panose="020B0604020202020204" pitchFamily="34" charset="0"/>
                <a:ea typeface="ＭＳ ゴシック" panose="020B0609070205080204" pitchFamily="49" charset="-128"/>
                <a:cs typeface="Arial" panose="020B0604020202020204" pitchFamily="34" charset="0"/>
              </a:rPr>
              <a:t>%</a:t>
            </a:r>
            <a:endParaRPr kumimoji="1" lang="ja-JP" altLang="en-US" b="1" dirty="0">
              <a:solidFill>
                <a:srgbClr val="33BCAD"/>
              </a:solidFill>
              <a:latin typeface="Arial" panose="020B0604020202020204" pitchFamily="34" charset="0"/>
              <a:ea typeface="ＭＳ ゴシック" panose="020B0609070205080204" pitchFamily="49" charset="-128"/>
              <a:cs typeface="Arial" panose="020B0604020202020204" pitchFamily="34" charset="0"/>
            </a:endParaRPr>
          </a:p>
        </p:txBody>
      </p:sp>
      <p:cxnSp>
        <p:nvCxnSpPr>
          <p:cNvPr id="21" name="直線コネクタ 20">
            <a:extLst>
              <a:ext uri="{FF2B5EF4-FFF2-40B4-BE49-F238E27FC236}">
                <a16:creationId xmlns:a16="http://schemas.microsoft.com/office/drawing/2014/main" id="{86B37A2A-25D5-DCD7-2D87-51B74B9C74A3}"/>
              </a:ext>
            </a:extLst>
          </p:cNvPr>
          <p:cNvCxnSpPr>
            <a:cxnSpLocks/>
            <a:stCxn id="19" idx="4"/>
            <a:endCxn id="22" idx="0"/>
          </p:cNvCxnSpPr>
          <p:nvPr/>
        </p:nvCxnSpPr>
        <p:spPr>
          <a:xfrm>
            <a:off x="1805271" y="5152586"/>
            <a:ext cx="1737758" cy="438122"/>
          </a:xfrm>
          <a:prstGeom prst="line">
            <a:avLst/>
          </a:prstGeom>
          <a:ln w="38100">
            <a:solidFill>
              <a:srgbClr val="33BCAD"/>
            </a:solidFill>
          </a:ln>
        </p:spPr>
        <p:style>
          <a:lnRef idx="2">
            <a:schemeClr val="accent1"/>
          </a:lnRef>
          <a:fillRef idx="0">
            <a:schemeClr val="accent1"/>
          </a:fillRef>
          <a:effectRef idx="1">
            <a:schemeClr val="accent1"/>
          </a:effectRef>
          <a:fontRef idx="minor">
            <a:schemeClr val="tx1"/>
          </a:fontRef>
        </p:style>
      </p:cxnSp>
      <p:sp>
        <p:nvSpPr>
          <p:cNvPr id="22" name="正方形/長方形 21">
            <a:extLst>
              <a:ext uri="{FF2B5EF4-FFF2-40B4-BE49-F238E27FC236}">
                <a16:creationId xmlns:a16="http://schemas.microsoft.com/office/drawing/2014/main" id="{8046C8A4-DF1B-0EC7-03E1-657E6366E8E5}"/>
              </a:ext>
            </a:extLst>
          </p:cNvPr>
          <p:cNvSpPr/>
          <p:nvPr/>
        </p:nvSpPr>
        <p:spPr>
          <a:xfrm>
            <a:off x="2290438" y="5590708"/>
            <a:ext cx="2505182" cy="993971"/>
          </a:xfrm>
          <a:prstGeom prst="rect">
            <a:avLst/>
          </a:prstGeom>
          <a:noFill/>
          <a:ln w="38100">
            <a:solidFill>
              <a:srgbClr val="33BC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3" name="グループ化 22">
            <a:extLst>
              <a:ext uri="{FF2B5EF4-FFF2-40B4-BE49-F238E27FC236}">
                <a16:creationId xmlns:a16="http://schemas.microsoft.com/office/drawing/2014/main" id="{7D5B3050-3735-CA6C-B9C9-A0C927996F74}"/>
              </a:ext>
            </a:extLst>
          </p:cNvPr>
          <p:cNvGrpSpPr/>
          <p:nvPr/>
        </p:nvGrpSpPr>
        <p:grpSpPr>
          <a:xfrm>
            <a:off x="2375018" y="5691693"/>
            <a:ext cx="2336023" cy="792000"/>
            <a:chOff x="2555777" y="5670412"/>
            <a:chExt cx="2336023" cy="792000"/>
          </a:xfrm>
        </p:grpSpPr>
        <p:pic>
          <p:nvPicPr>
            <p:cNvPr id="24" name="グラフィックス 23" descr="テーブルと椅子 枠線">
              <a:extLst>
                <a:ext uri="{FF2B5EF4-FFF2-40B4-BE49-F238E27FC236}">
                  <a16:creationId xmlns:a16="http://schemas.microsoft.com/office/drawing/2014/main" id="{BB46B734-879F-23AF-A17D-DD9C0822613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099800" y="5670412"/>
              <a:ext cx="792000" cy="792000"/>
            </a:xfrm>
            <a:prstGeom prst="rect">
              <a:avLst/>
            </a:prstGeom>
          </p:spPr>
        </p:pic>
        <p:pic>
          <p:nvPicPr>
            <p:cNvPr id="25" name="グラフィックス 24" descr="ハンマー 枠線">
              <a:extLst>
                <a:ext uri="{FF2B5EF4-FFF2-40B4-BE49-F238E27FC236}">
                  <a16:creationId xmlns:a16="http://schemas.microsoft.com/office/drawing/2014/main" id="{A20583D3-EBB0-946C-D14F-71306298881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327788" y="5670412"/>
              <a:ext cx="792000" cy="792000"/>
            </a:xfrm>
            <a:prstGeom prst="rect">
              <a:avLst/>
            </a:prstGeom>
          </p:spPr>
        </p:pic>
        <p:pic>
          <p:nvPicPr>
            <p:cNvPr id="26" name="グラフィックス 25" descr="歯車 枠線">
              <a:extLst>
                <a:ext uri="{FF2B5EF4-FFF2-40B4-BE49-F238E27FC236}">
                  <a16:creationId xmlns:a16="http://schemas.microsoft.com/office/drawing/2014/main" id="{883A4FC0-0D34-4273-A075-B9563F76CD8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555777" y="5670412"/>
              <a:ext cx="792000" cy="792000"/>
            </a:xfrm>
            <a:prstGeom prst="rect">
              <a:avLst/>
            </a:prstGeom>
          </p:spPr>
        </p:pic>
      </p:grpSp>
      <p:sp>
        <p:nvSpPr>
          <p:cNvPr id="27" name="二等辺三角形 26">
            <a:extLst>
              <a:ext uri="{FF2B5EF4-FFF2-40B4-BE49-F238E27FC236}">
                <a16:creationId xmlns:a16="http://schemas.microsoft.com/office/drawing/2014/main" id="{453E2528-782F-1696-7B96-0192E391374A}"/>
              </a:ext>
            </a:extLst>
          </p:cNvPr>
          <p:cNvSpPr/>
          <p:nvPr/>
        </p:nvSpPr>
        <p:spPr>
          <a:xfrm rot="5400000">
            <a:off x="5173548" y="3397409"/>
            <a:ext cx="792999" cy="300762"/>
          </a:xfrm>
          <a:prstGeom prst="triangl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descr="アイコン&#10;&#10;AI によって生成されたコンテンツは間違っている可能性があります。">
            <a:extLst>
              <a:ext uri="{FF2B5EF4-FFF2-40B4-BE49-F238E27FC236}">
                <a16:creationId xmlns:a16="http://schemas.microsoft.com/office/drawing/2014/main" id="{F0377EBC-6BD5-87DA-D9C5-AEEEA4FEDAC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9320595" y="3200777"/>
            <a:ext cx="484856" cy="535967"/>
          </a:xfrm>
          <a:prstGeom prst="rect">
            <a:avLst/>
          </a:prstGeom>
        </p:spPr>
      </p:pic>
      <p:pic>
        <p:nvPicPr>
          <p:cNvPr id="29" name="図 28" descr="アイコン&#10;&#10;AI によって生成されたコンテンツは間違っている可能性があります。">
            <a:extLst>
              <a:ext uri="{FF2B5EF4-FFF2-40B4-BE49-F238E27FC236}">
                <a16:creationId xmlns:a16="http://schemas.microsoft.com/office/drawing/2014/main" id="{1008D159-EE8F-8036-9AE2-B4864DEA768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7647800" y="4151313"/>
            <a:ext cx="484856" cy="535967"/>
          </a:xfrm>
          <a:prstGeom prst="rect">
            <a:avLst/>
          </a:prstGeom>
        </p:spPr>
      </p:pic>
      <p:pic>
        <p:nvPicPr>
          <p:cNvPr id="30" name="図 29" descr="アイコン&#10;&#10;AI によって生成されたコンテンツは間違っている可能性があります。">
            <a:extLst>
              <a:ext uri="{FF2B5EF4-FFF2-40B4-BE49-F238E27FC236}">
                <a16:creationId xmlns:a16="http://schemas.microsoft.com/office/drawing/2014/main" id="{25CAA7D4-587B-CB4D-C6C7-AA871A91FF5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900000">
            <a:off x="9988032" y="4050827"/>
            <a:ext cx="540000" cy="540000"/>
          </a:xfrm>
          <a:prstGeom prst="rect">
            <a:avLst/>
          </a:prstGeom>
        </p:spPr>
      </p:pic>
      <p:sp>
        <p:nvSpPr>
          <p:cNvPr id="31" name="テキスト ボックス 30">
            <a:extLst>
              <a:ext uri="{FF2B5EF4-FFF2-40B4-BE49-F238E27FC236}">
                <a16:creationId xmlns:a16="http://schemas.microsoft.com/office/drawing/2014/main" id="{DBD4790E-2F63-3CDA-77DD-7C34BE9E0DBB}"/>
              </a:ext>
            </a:extLst>
          </p:cNvPr>
          <p:cNvSpPr txBox="1"/>
          <p:nvPr/>
        </p:nvSpPr>
        <p:spPr>
          <a:xfrm>
            <a:off x="6267796" y="5322338"/>
            <a:ext cx="5447607" cy="1423467"/>
          </a:xfrm>
          <a:prstGeom prst="rect">
            <a:avLst/>
          </a:prstGeom>
          <a:noFill/>
        </p:spPr>
        <p:txBody>
          <a:bodyPr wrap="square" rtlCol="0">
            <a:spAutoFit/>
          </a:bodyPr>
          <a:lstStyle/>
          <a:p>
            <a:pPr algn="ctr">
              <a:spcAft>
                <a:spcPts val="300"/>
              </a:spcAft>
            </a:pPr>
            <a:r>
              <a:rPr kumimoji="1" lang="en-US" altLang="ja-JP" sz="2800" dirty="0">
                <a:latin typeface="Arial" panose="020B0604020202020204" pitchFamily="34" charset="0"/>
                <a:ea typeface="ＭＳ Ｐゴシック" panose="020B0600070205080204" pitchFamily="50" charset="-128"/>
                <a:cs typeface="Arial" panose="020B0604020202020204" pitchFamily="34" charset="0"/>
              </a:rPr>
              <a:t>Steel products were traded internationally in 2023</a:t>
            </a:r>
          </a:p>
          <a:p>
            <a:pPr algn="ctr">
              <a:spcAft>
                <a:spcPts val="300"/>
              </a:spcAft>
            </a:pPr>
            <a:r>
              <a:rPr kumimoji="1" lang="en-US" altLang="ja-JP" sz="2800" b="1"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280 </a:t>
            </a:r>
            <a:r>
              <a:rPr lang="en-US" altLang="ja-JP" sz="2800" b="1"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million</a:t>
            </a:r>
            <a:r>
              <a:rPr lang="ja-JP" altLang="en-US" sz="2800" b="1"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2800" b="1"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tons</a:t>
            </a:r>
            <a:endParaRPr kumimoji="1" lang="ja-JP" altLang="en-US" sz="2800" b="1"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32" name="Picture 2">
            <a:extLst>
              <a:ext uri="{FF2B5EF4-FFF2-40B4-BE49-F238E27FC236}">
                <a16:creationId xmlns:a16="http://schemas.microsoft.com/office/drawing/2014/main" id="{4EE043E1-9CC5-6813-D3E0-5348070378A8}"/>
              </a:ext>
            </a:extLst>
          </p:cNvPr>
          <p:cNvPicPr>
            <a:picLocks noChangeAspect="1" noChangeArrowheads="1"/>
          </p:cNvPicPr>
          <p:nvPr/>
        </p:nvPicPr>
        <p:blipFill>
          <a:blip r:embed="rId20">
            <a:biLevel thresh="25000"/>
            <a:extLst>
              <a:ext uri="{BEBA8EAE-BF5A-486C-A8C5-ECC9F3942E4B}">
                <a14:imgProps xmlns:a14="http://schemas.microsoft.com/office/drawing/2010/main">
                  <a14:imgLayer r:embed="rId21">
                    <a14:imgEffect>
                      <a14:artisticPhotocopy/>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026541" y="3262581"/>
            <a:ext cx="363858" cy="363858"/>
          </a:xfrm>
          <a:prstGeom prst="rect">
            <a:avLst/>
          </a:prstGeom>
          <a:noFill/>
          <a:extLst>
            <a:ext uri="{909E8E84-426E-40DD-AFC4-6F175D3DCCD1}">
              <a14:hiddenFill xmlns:a14="http://schemas.microsoft.com/office/drawing/2010/main">
                <a:solidFill>
                  <a:srgbClr val="FFFFFF"/>
                </a:solidFill>
              </a14:hiddenFill>
            </a:ext>
          </a:extLst>
        </p:spPr>
      </p:pic>
      <p:sp>
        <p:nvSpPr>
          <p:cNvPr id="33" name="楕円 32">
            <a:extLst>
              <a:ext uri="{FF2B5EF4-FFF2-40B4-BE49-F238E27FC236}">
                <a16:creationId xmlns:a16="http://schemas.microsoft.com/office/drawing/2014/main" id="{7F9A6D62-DB55-0A86-2281-0ED98C6E0F64}"/>
              </a:ext>
            </a:extLst>
          </p:cNvPr>
          <p:cNvSpPr/>
          <p:nvPr/>
        </p:nvSpPr>
        <p:spPr>
          <a:xfrm>
            <a:off x="7966042" y="3227441"/>
            <a:ext cx="484856" cy="484856"/>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4" name="Picture 2">
            <a:extLst>
              <a:ext uri="{FF2B5EF4-FFF2-40B4-BE49-F238E27FC236}">
                <a16:creationId xmlns:a16="http://schemas.microsoft.com/office/drawing/2014/main" id="{B65B3168-D23B-A865-71A9-BAB31DC6FAAE}"/>
              </a:ext>
            </a:extLst>
          </p:cNvPr>
          <p:cNvPicPr>
            <a:picLocks noChangeAspect="1" noChangeArrowheads="1"/>
          </p:cNvPicPr>
          <p:nvPr/>
        </p:nvPicPr>
        <p:blipFill>
          <a:blip r:embed="rId20">
            <a:biLevel thresh="50000"/>
            <a:extLst>
              <a:ext uri="{BEBA8EAE-BF5A-486C-A8C5-ECC9F3942E4B}">
                <a14:imgProps xmlns:a14="http://schemas.microsoft.com/office/drawing/2010/main">
                  <a14:imgLayer r:embed="rId21">
                    <a14:imgEffect>
                      <a14:artisticPhotocopy/>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555435" y="3023114"/>
            <a:ext cx="363858" cy="363858"/>
          </a:xfrm>
          <a:prstGeom prst="rect">
            <a:avLst/>
          </a:prstGeom>
          <a:noFill/>
          <a:extLst>
            <a:ext uri="{909E8E84-426E-40DD-AFC4-6F175D3DCCD1}">
              <a14:hiddenFill xmlns:a14="http://schemas.microsoft.com/office/drawing/2010/main">
                <a:solidFill>
                  <a:srgbClr val="FFFFFF"/>
                </a:solidFill>
              </a14:hiddenFill>
            </a:ext>
          </a:extLst>
        </p:spPr>
      </p:pic>
      <p:sp>
        <p:nvSpPr>
          <p:cNvPr id="35" name="楕円 34">
            <a:extLst>
              <a:ext uri="{FF2B5EF4-FFF2-40B4-BE49-F238E27FC236}">
                <a16:creationId xmlns:a16="http://schemas.microsoft.com/office/drawing/2014/main" id="{B0C83C80-5198-A494-FB3E-E049E30DCB8C}"/>
              </a:ext>
            </a:extLst>
          </p:cNvPr>
          <p:cNvSpPr/>
          <p:nvPr/>
        </p:nvSpPr>
        <p:spPr>
          <a:xfrm>
            <a:off x="10494936" y="2987974"/>
            <a:ext cx="484856" cy="484856"/>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6" name="Picture 2">
            <a:extLst>
              <a:ext uri="{FF2B5EF4-FFF2-40B4-BE49-F238E27FC236}">
                <a16:creationId xmlns:a16="http://schemas.microsoft.com/office/drawing/2014/main" id="{80DAFD01-A843-FBD2-EE51-934EDE31F4B5}"/>
              </a:ext>
            </a:extLst>
          </p:cNvPr>
          <p:cNvPicPr>
            <a:picLocks noChangeAspect="1" noChangeArrowheads="1"/>
          </p:cNvPicPr>
          <p:nvPr/>
        </p:nvPicPr>
        <p:blipFill>
          <a:blip r:embed="rId20">
            <a:biLevel thresh="25000"/>
            <a:extLst>
              <a:ext uri="{BEBA8EAE-BF5A-486C-A8C5-ECC9F3942E4B}">
                <a14:imgProps xmlns:a14="http://schemas.microsoft.com/office/drawing/2010/main">
                  <a14:imgLayer r:embed="rId21">
                    <a14:imgEffect>
                      <a14:artisticPhotocopy/>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172720" y="2841185"/>
            <a:ext cx="363858" cy="363858"/>
          </a:xfrm>
          <a:prstGeom prst="rect">
            <a:avLst/>
          </a:prstGeom>
          <a:noFill/>
          <a:extLst>
            <a:ext uri="{909E8E84-426E-40DD-AFC4-6F175D3DCCD1}">
              <a14:hiddenFill xmlns:a14="http://schemas.microsoft.com/office/drawing/2010/main">
                <a:solidFill>
                  <a:srgbClr val="FFFFFF"/>
                </a:solidFill>
              </a14:hiddenFill>
            </a:ext>
          </a:extLst>
        </p:spPr>
      </p:pic>
      <p:sp>
        <p:nvSpPr>
          <p:cNvPr id="37" name="楕円 36">
            <a:extLst>
              <a:ext uri="{FF2B5EF4-FFF2-40B4-BE49-F238E27FC236}">
                <a16:creationId xmlns:a16="http://schemas.microsoft.com/office/drawing/2014/main" id="{AC274AF9-8386-2176-B26E-C95E09418C3B}"/>
              </a:ext>
            </a:extLst>
          </p:cNvPr>
          <p:cNvSpPr/>
          <p:nvPr/>
        </p:nvSpPr>
        <p:spPr>
          <a:xfrm>
            <a:off x="7112221" y="2806045"/>
            <a:ext cx="484856" cy="484856"/>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6CE7A4A2-6322-C614-A01B-1E2D7E48DF46}"/>
              </a:ext>
            </a:extLst>
          </p:cNvPr>
          <p:cNvSpPr txBox="1"/>
          <p:nvPr/>
        </p:nvSpPr>
        <p:spPr>
          <a:xfrm>
            <a:off x="4481780" y="590769"/>
            <a:ext cx="2938947" cy="369332"/>
          </a:xfrm>
          <a:prstGeom prst="rect">
            <a:avLst/>
          </a:prstGeom>
          <a:solidFill>
            <a:schemeClr val="bg1"/>
          </a:solidFill>
        </p:spPr>
        <p:txBody>
          <a:bodyPr wrap="square" rtlCol="0">
            <a:spAutoFit/>
          </a:bodyPr>
          <a:lstStyle/>
          <a:p>
            <a:pPr algn="ctr">
              <a:spcAft>
                <a:spcPts val="300"/>
              </a:spcAft>
            </a:pPr>
            <a:r>
              <a:rPr lang="en-US" altLang="ja-JP"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Building and infrastructure</a:t>
            </a:r>
            <a:endParaRPr kumimoji="1" lang="ja-JP" altLang="en-US"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9" name="テキスト ボックス 38">
            <a:extLst>
              <a:ext uri="{FF2B5EF4-FFF2-40B4-BE49-F238E27FC236}">
                <a16:creationId xmlns:a16="http://schemas.microsoft.com/office/drawing/2014/main" id="{8CA79302-2C75-622C-9282-0D825E57B58C}"/>
              </a:ext>
            </a:extLst>
          </p:cNvPr>
          <p:cNvSpPr txBox="1"/>
          <p:nvPr/>
        </p:nvSpPr>
        <p:spPr>
          <a:xfrm>
            <a:off x="2639273" y="6400012"/>
            <a:ext cx="1807514" cy="369332"/>
          </a:xfrm>
          <a:prstGeom prst="rect">
            <a:avLst/>
          </a:prstGeom>
          <a:solidFill>
            <a:schemeClr val="bg1"/>
          </a:solidFill>
        </p:spPr>
        <p:txBody>
          <a:bodyPr wrap="square" rtlCol="0">
            <a:spAutoFit/>
          </a:bodyPr>
          <a:lstStyle/>
          <a:p>
            <a:pPr algn="ctr">
              <a:spcAft>
                <a:spcPts val="300"/>
              </a:spcAft>
            </a:pPr>
            <a:r>
              <a:rPr kumimoji="1" lang="en-US" altLang="ja-JP" dirty="0">
                <a:solidFill>
                  <a:srgbClr val="33BCAD"/>
                </a:solidFill>
                <a:latin typeface="Arial" panose="020B0604020202020204" pitchFamily="34" charset="0"/>
                <a:ea typeface="ＭＳ Ｐゴシック" panose="020B0600070205080204" pitchFamily="50" charset="-128"/>
                <a:cs typeface="Arial" panose="020B0604020202020204" pitchFamily="34" charset="0"/>
              </a:rPr>
              <a:t>Metal products</a:t>
            </a:r>
            <a:endParaRPr kumimoji="1" lang="ja-JP" altLang="en-US" dirty="0">
              <a:solidFill>
                <a:srgbClr val="33BCAD"/>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0" name="テキスト ボックス 39">
            <a:extLst>
              <a:ext uri="{FF2B5EF4-FFF2-40B4-BE49-F238E27FC236}">
                <a16:creationId xmlns:a16="http://schemas.microsoft.com/office/drawing/2014/main" id="{FDCBA9EB-F2C1-7C23-1F6E-C204880B892F}"/>
              </a:ext>
            </a:extLst>
          </p:cNvPr>
          <p:cNvSpPr txBox="1"/>
          <p:nvPr/>
        </p:nvSpPr>
        <p:spPr>
          <a:xfrm>
            <a:off x="193467" y="6316812"/>
            <a:ext cx="1387741" cy="369332"/>
          </a:xfrm>
          <a:prstGeom prst="rect">
            <a:avLst/>
          </a:prstGeom>
          <a:solidFill>
            <a:schemeClr val="bg1"/>
          </a:solidFill>
        </p:spPr>
        <p:txBody>
          <a:bodyPr wrap="square" rtlCol="0">
            <a:spAutoFit/>
          </a:bodyPr>
          <a:lstStyle/>
          <a:p>
            <a:pPr algn="ctr">
              <a:spcAft>
                <a:spcPts val="300"/>
              </a:spcAft>
            </a:pPr>
            <a:r>
              <a:rPr lang="en-US" altLang="ja-JP" dirty="0">
                <a:solidFill>
                  <a:srgbClr val="C04F15"/>
                </a:solidFill>
                <a:latin typeface="Arial" panose="020B0604020202020204" pitchFamily="34" charset="0"/>
                <a:ea typeface="ＭＳ Ｐゴシック" panose="020B0600070205080204" pitchFamily="50" charset="-128"/>
                <a:cs typeface="Arial" panose="020B0604020202020204" pitchFamily="34" charset="0"/>
              </a:rPr>
              <a:t>Automotive</a:t>
            </a:r>
            <a:endParaRPr kumimoji="1" lang="ja-JP" altLang="en-US" dirty="0">
              <a:solidFill>
                <a:srgbClr val="C04F15"/>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 name="テキスト ボックス 1">
            <a:extLst>
              <a:ext uri="{FF2B5EF4-FFF2-40B4-BE49-F238E27FC236}">
                <a16:creationId xmlns:a16="http://schemas.microsoft.com/office/drawing/2014/main" id="{0F0C800C-E52C-B6D3-ABB9-93AE9153A0A8}"/>
              </a:ext>
            </a:extLst>
          </p:cNvPr>
          <p:cNvSpPr txBox="1"/>
          <p:nvPr/>
        </p:nvSpPr>
        <p:spPr>
          <a:xfrm>
            <a:off x="11715403" y="48983"/>
            <a:ext cx="385042"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1</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3080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677E4FE-2DE7-350E-2EC2-7B60DF44A0F4}"/>
              </a:ext>
            </a:extLst>
          </p:cNvPr>
          <p:cNvSpPr txBox="1"/>
          <p:nvPr/>
        </p:nvSpPr>
        <p:spPr>
          <a:xfrm>
            <a:off x="-2" y="-13717"/>
            <a:ext cx="12069291"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2.Methodology: Disaggregation of the basic iron (column)</a:t>
            </a:r>
            <a:endParaRPr kumimoji="1" lang="ja-JP" altLang="en-US" sz="3200"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p:txBody>
      </p:sp>
      <p:pic>
        <p:nvPicPr>
          <p:cNvPr id="72" name="図 71" descr="背景パターン が含まれている画像&#10;&#10;AI によって生成されたコンテンツは間違っている可能性があります。">
            <a:extLst>
              <a:ext uri="{FF2B5EF4-FFF2-40B4-BE49-F238E27FC236}">
                <a16:creationId xmlns:a16="http://schemas.microsoft.com/office/drawing/2014/main" id="{5634C6C5-98DE-D7AE-EEEC-8B6418903541}"/>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88356" y="1786617"/>
            <a:ext cx="1060947" cy="707886"/>
          </a:xfrm>
          <a:prstGeom prst="rect">
            <a:avLst/>
          </a:prstGeom>
        </p:spPr>
      </p:pic>
      <p:pic>
        <p:nvPicPr>
          <p:cNvPr id="73" name="図 72" descr="背景パターン が含まれている画像&#10;&#10;AI によって生成されたコンテンツは間違っている可能性があります。">
            <a:extLst>
              <a:ext uri="{FF2B5EF4-FFF2-40B4-BE49-F238E27FC236}">
                <a16:creationId xmlns:a16="http://schemas.microsoft.com/office/drawing/2014/main" id="{381ADFF6-E3B3-95F3-A832-C75BE4196CA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81239" y="5592197"/>
            <a:ext cx="1060947" cy="707886"/>
          </a:xfrm>
          <a:prstGeom prst="rect">
            <a:avLst/>
          </a:prstGeom>
        </p:spPr>
      </p:pic>
      <p:sp>
        <p:nvSpPr>
          <p:cNvPr id="74" name="テキスト ボックス 73">
            <a:extLst>
              <a:ext uri="{FF2B5EF4-FFF2-40B4-BE49-F238E27FC236}">
                <a16:creationId xmlns:a16="http://schemas.microsoft.com/office/drawing/2014/main" id="{FEC5A4CA-EA02-C0F4-8A01-0A882746ABCA}"/>
              </a:ext>
            </a:extLst>
          </p:cNvPr>
          <p:cNvSpPr txBox="1"/>
          <p:nvPr/>
        </p:nvSpPr>
        <p:spPr>
          <a:xfrm>
            <a:off x="199321" y="1918787"/>
            <a:ext cx="1245854"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Iron ore</a:t>
            </a:r>
            <a:endParaRPr kumimoji="1" lang="ja-JP" altLang="en-US" sz="2400" dirty="0">
              <a:latin typeface="Arial" panose="020B0604020202020204" pitchFamily="34" charset="0"/>
              <a:cs typeface="Arial" panose="020B0604020202020204" pitchFamily="34" charset="0"/>
            </a:endParaRPr>
          </a:p>
        </p:txBody>
      </p:sp>
      <p:sp>
        <p:nvSpPr>
          <p:cNvPr id="75" name="テキスト ボックス 74">
            <a:extLst>
              <a:ext uri="{FF2B5EF4-FFF2-40B4-BE49-F238E27FC236}">
                <a16:creationId xmlns:a16="http://schemas.microsoft.com/office/drawing/2014/main" id="{4E571ED9-E3D9-E460-F385-532788CDEADA}"/>
              </a:ext>
            </a:extLst>
          </p:cNvPr>
          <p:cNvSpPr txBox="1"/>
          <p:nvPr/>
        </p:nvSpPr>
        <p:spPr>
          <a:xfrm>
            <a:off x="354779" y="5718703"/>
            <a:ext cx="904415"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Coke</a:t>
            </a:r>
            <a:endParaRPr kumimoji="1" lang="ja-JP" altLang="en-US" sz="2400" dirty="0">
              <a:latin typeface="Arial" panose="020B0604020202020204" pitchFamily="34" charset="0"/>
              <a:cs typeface="Arial" panose="020B0604020202020204" pitchFamily="34" charset="0"/>
            </a:endParaRPr>
          </a:p>
        </p:txBody>
      </p:sp>
      <p:pic>
        <p:nvPicPr>
          <p:cNvPr id="76" name="図 75" descr="背景パターン が含まれている画像&#10;&#10;AI によって生成されたコンテンツは間違っている可能性があります。">
            <a:extLst>
              <a:ext uri="{FF2B5EF4-FFF2-40B4-BE49-F238E27FC236}">
                <a16:creationId xmlns:a16="http://schemas.microsoft.com/office/drawing/2014/main" id="{62E9F64C-E3BA-BDDF-FD3E-267B1848BB63}"/>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75501" y="3314809"/>
            <a:ext cx="1060947" cy="707886"/>
          </a:xfrm>
          <a:prstGeom prst="rect">
            <a:avLst/>
          </a:prstGeom>
        </p:spPr>
      </p:pic>
      <p:pic>
        <p:nvPicPr>
          <p:cNvPr id="77" name="図 76" descr="背景パターン が含まれている画像&#10;&#10;AI によって生成されたコンテンツは間違っている可能性があります。">
            <a:extLst>
              <a:ext uri="{FF2B5EF4-FFF2-40B4-BE49-F238E27FC236}">
                <a16:creationId xmlns:a16="http://schemas.microsoft.com/office/drawing/2014/main" id="{AD7CDD9F-9887-8831-ADFB-5B2A4AC2D11B}"/>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75501" y="2560745"/>
            <a:ext cx="1060947" cy="707886"/>
          </a:xfrm>
          <a:prstGeom prst="rect">
            <a:avLst/>
          </a:prstGeom>
        </p:spPr>
      </p:pic>
      <p:sp>
        <p:nvSpPr>
          <p:cNvPr id="78" name="テキスト ボックス 77">
            <a:extLst>
              <a:ext uri="{FF2B5EF4-FFF2-40B4-BE49-F238E27FC236}">
                <a16:creationId xmlns:a16="http://schemas.microsoft.com/office/drawing/2014/main" id="{B98B023B-5073-DC8D-6AC1-AA1A7229DFE2}"/>
              </a:ext>
            </a:extLst>
          </p:cNvPr>
          <p:cNvSpPr txBox="1"/>
          <p:nvPr/>
        </p:nvSpPr>
        <p:spPr>
          <a:xfrm>
            <a:off x="199321" y="2730648"/>
            <a:ext cx="1334026" cy="400110"/>
          </a:xfrm>
          <a:prstGeom prst="rect">
            <a:avLst/>
          </a:prstGeom>
          <a:noFill/>
        </p:spPr>
        <p:txBody>
          <a:bodyPr wrap="square" rtlCol="0">
            <a:spAutoFit/>
          </a:bodyPr>
          <a:lstStyle/>
          <a:p>
            <a:pPr algn="just">
              <a:lnSpc>
                <a:spcPts val="2400"/>
              </a:lnSpc>
            </a:pPr>
            <a:r>
              <a:rPr lang="en-US" altLang="ja-JP" sz="2400" dirty="0">
                <a:latin typeface="Arial" panose="020B0604020202020204" pitchFamily="34" charset="0"/>
                <a:cs typeface="Arial" panose="020B0604020202020204" pitchFamily="34" charset="0"/>
              </a:rPr>
              <a:t>Pig iron</a:t>
            </a:r>
            <a:endParaRPr kumimoji="1" lang="ja-JP" altLang="en-US" sz="2400" dirty="0">
              <a:latin typeface="Arial" panose="020B0604020202020204" pitchFamily="34" charset="0"/>
              <a:cs typeface="Arial" panose="020B0604020202020204" pitchFamily="34" charset="0"/>
            </a:endParaRPr>
          </a:p>
        </p:txBody>
      </p:sp>
      <p:sp>
        <p:nvSpPr>
          <p:cNvPr id="79" name="テキスト ボックス 78">
            <a:extLst>
              <a:ext uri="{FF2B5EF4-FFF2-40B4-BE49-F238E27FC236}">
                <a16:creationId xmlns:a16="http://schemas.microsoft.com/office/drawing/2014/main" id="{0B53FE92-899E-A92C-F2E0-E9F9B43B008E}"/>
              </a:ext>
            </a:extLst>
          </p:cNvPr>
          <p:cNvSpPr txBox="1"/>
          <p:nvPr/>
        </p:nvSpPr>
        <p:spPr>
          <a:xfrm>
            <a:off x="53132" y="3467805"/>
            <a:ext cx="1548609" cy="400110"/>
          </a:xfrm>
          <a:prstGeom prst="rect">
            <a:avLst/>
          </a:prstGeom>
          <a:noFill/>
        </p:spPr>
        <p:txBody>
          <a:bodyPr wrap="square" rtlCol="0">
            <a:spAutoFit/>
          </a:bodyPr>
          <a:lstStyle/>
          <a:p>
            <a:pPr algn="just">
              <a:lnSpc>
                <a:spcPts val="2400"/>
              </a:lnSpc>
            </a:pPr>
            <a:r>
              <a:rPr kumimoji="1" lang="en-US" altLang="ja-JP" sz="2400" dirty="0">
                <a:latin typeface="Arial" panose="020B0604020202020204" pitchFamily="34" charset="0"/>
                <a:cs typeface="Arial" panose="020B0604020202020204" pitchFamily="34" charset="0"/>
              </a:rPr>
              <a:t>Converter</a:t>
            </a:r>
            <a:endParaRPr kumimoji="1" lang="ja-JP" altLang="en-US" sz="2400" dirty="0">
              <a:latin typeface="Arial" panose="020B0604020202020204" pitchFamily="34" charset="0"/>
              <a:cs typeface="Arial" panose="020B0604020202020204" pitchFamily="34" charset="0"/>
            </a:endParaRPr>
          </a:p>
        </p:txBody>
      </p:sp>
      <p:pic>
        <p:nvPicPr>
          <p:cNvPr id="80" name="図 79" descr="背景パターン が含まれている画像&#10;&#10;AI によって生成されたコンテンツは間違っている可能性があります。">
            <a:extLst>
              <a:ext uri="{FF2B5EF4-FFF2-40B4-BE49-F238E27FC236}">
                <a16:creationId xmlns:a16="http://schemas.microsoft.com/office/drawing/2014/main" id="{DC5F62CC-A0A4-5EA3-4F5F-FEDBE671DDC9}"/>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71369" y="4083995"/>
            <a:ext cx="1060947" cy="707886"/>
          </a:xfrm>
          <a:prstGeom prst="rect">
            <a:avLst/>
          </a:prstGeom>
        </p:spPr>
      </p:pic>
      <p:sp>
        <p:nvSpPr>
          <p:cNvPr id="81" name="テキスト ボックス 80">
            <a:extLst>
              <a:ext uri="{FF2B5EF4-FFF2-40B4-BE49-F238E27FC236}">
                <a16:creationId xmlns:a16="http://schemas.microsoft.com/office/drawing/2014/main" id="{322BF4F3-6CFC-EE85-2ADB-6A626116CD50}"/>
              </a:ext>
            </a:extLst>
          </p:cNvPr>
          <p:cNvSpPr txBox="1"/>
          <p:nvPr/>
        </p:nvSpPr>
        <p:spPr>
          <a:xfrm>
            <a:off x="401048" y="4264387"/>
            <a:ext cx="815314" cy="400110"/>
          </a:xfrm>
          <a:prstGeom prst="rect">
            <a:avLst/>
          </a:prstGeom>
          <a:noFill/>
        </p:spPr>
        <p:txBody>
          <a:bodyPr wrap="square" rtlCol="0">
            <a:spAutoFit/>
          </a:bodyPr>
          <a:lstStyle/>
          <a:p>
            <a:pPr algn="just">
              <a:lnSpc>
                <a:spcPts val="2400"/>
              </a:lnSpc>
            </a:pPr>
            <a:r>
              <a:rPr kumimoji="1" lang="en-US" altLang="ja-JP" sz="2400" dirty="0">
                <a:latin typeface="Arial" panose="020B0604020202020204" pitchFamily="34" charset="0"/>
                <a:cs typeface="Arial" panose="020B0604020202020204" pitchFamily="34" charset="0"/>
              </a:rPr>
              <a:t>EAF</a:t>
            </a:r>
            <a:endParaRPr kumimoji="1" lang="ja-JP" altLang="en-US" sz="2400" dirty="0">
              <a:latin typeface="Arial" panose="020B0604020202020204" pitchFamily="34" charset="0"/>
              <a:cs typeface="Arial" panose="020B0604020202020204" pitchFamily="34" charset="0"/>
            </a:endParaRPr>
          </a:p>
        </p:txBody>
      </p:sp>
      <p:pic>
        <p:nvPicPr>
          <p:cNvPr id="82" name="図 81" descr="背景パターン が含まれている画像&#10;&#10;AI によって生成されたコンテンツは間違っている可能性があります。">
            <a:extLst>
              <a:ext uri="{FF2B5EF4-FFF2-40B4-BE49-F238E27FC236}">
                <a16:creationId xmlns:a16="http://schemas.microsoft.com/office/drawing/2014/main" id="{862CC456-2FA2-1699-8437-CB2AF94E32D1}"/>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81239" y="4829649"/>
            <a:ext cx="1060947" cy="707886"/>
          </a:xfrm>
          <a:prstGeom prst="rect">
            <a:avLst/>
          </a:prstGeom>
        </p:spPr>
      </p:pic>
      <p:sp>
        <p:nvSpPr>
          <p:cNvPr id="83" name="テキスト ボックス 82">
            <a:extLst>
              <a:ext uri="{FF2B5EF4-FFF2-40B4-BE49-F238E27FC236}">
                <a16:creationId xmlns:a16="http://schemas.microsoft.com/office/drawing/2014/main" id="{16E64119-A361-E60A-D043-3F4D2790C3DE}"/>
              </a:ext>
            </a:extLst>
          </p:cNvPr>
          <p:cNvSpPr txBox="1"/>
          <p:nvPr/>
        </p:nvSpPr>
        <p:spPr>
          <a:xfrm>
            <a:off x="112937" y="4829649"/>
            <a:ext cx="1397550" cy="707886"/>
          </a:xfrm>
          <a:prstGeom prst="rect">
            <a:avLst/>
          </a:prstGeom>
          <a:noFill/>
        </p:spPr>
        <p:txBody>
          <a:bodyPr wrap="square" rtlCol="0">
            <a:spAutoFit/>
          </a:bodyPr>
          <a:lstStyle/>
          <a:p>
            <a:pPr algn="ctr">
              <a:lnSpc>
                <a:spcPts val="2400"/>
              </a:lnSpc>
            </a:pPr>
            <a:r>
              <a:rPr kumimoji="1" lang="en-US" altLang="ja-JP" sz="2400" dirty="0">
                <a:latin typeface="Arial" panose="020B0604020202020204" pitchFamily="34" charset="0"/>
                <a:cs typeface="Arial" panose="020B0604020202020204" pitchFamily="34" charset="0"/>
              </a:rPr>
              <a:t>Steel products</a:t>
            </a:r>
            <a:endParaRPr kumimoji="1" lang="ja-JP" altLang="en-US" sz="2400" dirty="0">
              <a:latin typeface="Arial" panose="020B0604020202020204" pitchFamily="34" charset="0"/>
              <a:cs typeface="Arial" panose="020B0604020202020204" pitchFamily="34" charset="0"/>
            </a:endParaRPr>
          </a:p>
        </p:txBody>
      </p:sp>
      <p:graphicFrame>
        <p:nvGraphicFramePr>
          <p:cNvPr id="85" name="表 84">
            <a:extLst>
              <a:ext uri="{FF2B5EF4-FFF2-40B4-BE49-F238E27FC236}">
                <a16:creationId xmlns:a16="http://schemas.microsoft.com/office/drawing/2014/main" id="{97EE3D40-F0FC-B544-1CE8-FB00CD32A209}"/>
              </a:ext>
            </a:extLst>
          </p:cNvPr>
          <p:cNvGraphicFramePr>
            <a:graphicFrameLocks noGrp="1"/>
          </p:cNvGraphicFramePr>
          <p:nvPr>
            <p:extLst>
              <p:ext uri="{D42A27DB-BD31-4B8C-83A1-F6EECF244321}">
                <p14:modId xmlns:p14="http://schemas.microsoft.com/office/powerpoint/2010/main" val="2983561097"/>
              </p:ext>
            </p:extLst>
          </p:nvPr>
        </p:nvGraphicFramePr>
        <p:xfrm>
          <a:off x="1574854"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p:sp>
        <p:nvSpPr>
          <p:cNvPr id="86" name="テキスト ボックス 85">
            <a:extLst>
              <a:ext uri="{FF2B5EF4-FFF2-40B4-BE49-F238E27FC236}">
                <a16:creationId xmlns:a16="http://schemas.microsoft.com/office/drawing/2014/main" id="{30EFEBF5-9A38-8D49-5022-506B97530A98}"/>
              </a:ext>
            </a:extLst>
          </p:cNvPr>
          <p:cNvSpPr txBox="1"/>
          <p:nvPr/>
        </p:nvSpPr>
        <p:spPr>
          <a:xfrm>
            <a:off x="1784479" y="1798479"/>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50</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87" name="テキスト ボックス 86">
            <a:extLst>
              <a:ext uri="{FF2B5EF4-FFF2-40B4-BE49-F238E27FC236}">
                <a16:creationId xmlns:a16="http://schemas.microsoft.com/office/drawing/2014/main" id="{EA511091-1D7F-821C-64CA-9ECAF0D7EFDE}"/>
              </a:ext>
            </a:extLst>
          </p:cNvPr>
          <p:cNvSpPr txBox="1"/>
          <p:nvPr/>
        </p:nvSpPr>
        <p:spPr>
          <a:xfrm>
            <a:off x="1784479" y="4083995"/>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1</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88" name="テキスト ボックス 87">
            <a:extLst>
              <a:ext uri="{FF2B5EF4-FFF2-40B4-BE49-F238E27FC236}">
                <a16:creationId xmlns:a16="http://schemas.microsoft.com/office/drawing/2014/main" id="{A3F0CC50-B8AB-8DFC-8829-C6C54F6A6BB1}"/>
              </a:ext>
            </a:extLst>
          </p:cNvPr>
          <p:cNvSpPr txBox="1"/>
          <p:nvPr/>
        </p:nvSpPr>
        <p:spPr>
          <a:xfrm>
            <a:off x="1784479" y="4838227"/>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89" name="テキスト ボックス 88">
            <a:extLst>
              <a:ext uri="{FF2B5EF4-FFF2-40B4-BE49-F238E27FC236}">
                <a16:creationId xmlns:a16="http://schemas.microsoft.com/office/drawing/2014/main" id="{5D72ECEA-08F2-A522-2BEA-8A7C37B3E83D}"/>
              </a:ext>
            </a:extLst>
          </p:cNvPr>
          <p:cNvSpPr txBox="1"/>
          <p:nvPr/>
        </p:nvSpPr>
        <p:spPr>
          <a:xfrm>
            <a:off x="1805442" y="5604059"/>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45</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90" name="テキスト ボックス 89">
            <a:extLst>
              <a:ext uri="{FF2B5EF4-FFF2-40B4-BE49-F238E27FC236}">
                <a16:creationId xmlns:a16="http://schemas.microsoft.com/office/drawing/2014/main" id="{8063B4C4-5A76-0BBE-8DB8-C59B4A47FDED}"/>
              </a:ext>
            </a:extLst>
          </p:cNvPr>
          <p:cNvSpPr txBox="1"/>
          <p:nvPr/>
        </p:nvSpPr>
        <p:spPr>
          <a:xfrm>
            <a:off x="1784479" y="2560745"/>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20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91" name="テキスト ボックス 90">
            <a:extLst>
              <a:ext uri="{FF2B5EF4-FFF2-40B4-BE49-F238E27FC236}">
                <a16:creationId xmlns:a16="http://schemas.microsoft.com/office/drawing/2014/main" id="{891C803A-F517-C21E-3306-7396AB1E150C}"/>
              </a:ext>
            </a:extLst>
          </p:cNvPr>
          <p:cNvSpPr txBox="1"/>
          <p:nvPr/>
        </p:nvSpPr>
        <p:spPr>
          <a:xfrm>
            <a:off x="1784479" y="3331367"/>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pic>
        <p:nvPicPr>
          <p:cNvPr id="92" name="図 91" descr="背景パターン が含まれている画像&#10;&#10;AI によって生成されたコンテンツは間違っている可能性があります。">
            <a:extLst>
              <a:ext uri="{FF2B5EF4-FFF2-40B4-BE49-F238E27FC236}">
                <a16:creationId xmlns:a16="http://schemas.microsoft.com/office/drawing/2014/main" id="{0AC19E61-79D0-6D7F-B670-B1749B484894}"/>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647006" y="683359"/>
            <a:ext cx="1060947" cy="707886"/>
          </a:xfrm>
          <a:prstGeom prst="rect">
            <a:avLst/>
          </a:prstGeom>
        </p:spPr>
      </p:pic>
      <mc:AlternateContent xmlns:mc="http://schemas.openxmlformats.org/markup-compatibility/2006" xmlns:a14="http://schemas.microsoft.com/office/drawing/2010/main">
        <mc:Choice Requires="a14">
          <p:sp>
            <p:nvSpPr>
              <p:cNvPr id="93" name="テキスト ボックス 92">
                <a:extLst>
                  <a:ext uri="{FF2B5EF4-FFF2-40B4-BE49-F238E27FC236}">
                    <a16:creationId xmlns:a16="http://schemas.microsoft.com/office/drawing/2014/main" id="{8C2AB03B-4AC4-6485-6235-776B4FCCDC9A}"/>
                  </a:ext>
                </a:extLst>
              </p:cNvPr>
              <p:cNvSpPr txBox="1"/>
              <p:nvPr/>
            </p:nvSpPr>
            <p:spPr>
              <a:xfrm>
                <a:off x="2028915"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93" name="テキスト ボックス 92">
                <a:extLst>
                  <a:ext uri="{FF2B5EF4-FFF2-40B4-BE49-F238E27FC236}">
                    <a16:creationId xmlns:a16="http://schemas.microsoft.com/office/drawing/2014/main" id="{8C2AB03B-4AC4-6485-6235-776B4FCCDC9A}"/>
                  </a:ext>
                </a:extLst>
              </p:cNvPr>
              <p:cNvSpPr txBox="1">
                <a:spLocks noRot="1" noChangeAspect="1" noMove="1" noResize="1" noEditPoints="1" noAdjustHandles="1" noChangeArrowheads="1" noChangeShapeType="1" noTextEdit="1"/>
              </p:cNvSpPr>
              <p:nvPr/>
            </p:nvSpPr>
            <p:spPr>
              <a:xfrm>
                <a:off x="2028915" y="1274235"/>
                <a:ext cx="274114" cy="553998"/>
              </a:xfrm>
              <a:prstGeom prst="rect">
                <a:avLst/>
              </a:prstGeom>
              <a:blipFill>
                <a:blip r:embed="rId4"/>
                <a:stretch>
                  <a:fillRect/>
                </a:stretch>
              </a:blipFill>
            </p:spPr>
            <p:txBody>
              <a:bodyPr/>
              <a:lstStyle/>
              <a:p>
                <a:r>
                  <a:rPr lang="ja-JP" altLang="en-US">
                    <a:noFill/>
                  </a:rPr>
                  <a:t> </a:t>
                </a:r>
              </a:p>
            </p:txBody>
          </p:sp>
        </mc:Fallback>
      </mc:AlternateContent>
      <p:sp>
        <p:nvSpPr>
          <p:cNvPr id="103" name="テキスト ボックス 102">
            <a:extLst>
              <a:ext uri="{FF2B5EF4-FFF2-40B4-BE49-F238E27FC236}">
                <a16:creationId xmlns:a16="http://schemas.microsoft.com/office/drawing/2014/main" id="{2810CA80-62E3-49E4-3CC1-8FDC4D89260E}"/>
              </a:ext>
            </a:extLst>
          </p:cNvPr>
          <p:cNvSpPr txBox="1"/>
          <p:nvPr/>
        </p:nvSpPr>
        <p:spPr>
          <a:xfrm>
            <a:off x="1629991" y="633202"/>
            <a:ext cx="1035498" cy="830997"/>
          </a:xfrm>
          <a:prstGeom prst="rect">
            <a:avLst/>
          </a:prstGeom>
          <a:noFill/>
        </p:spPr>
        <p:txBody>
          <a:bodyPr wrap="square" rtlCol="0">
            <a:spAutoFit/>
          </a:bodyPr>
          <a:lstStyle/>
          <a:p>
            <a:pPr algn="ctr"/>
            <a:r>
              <a:rPr kumimoji="1" lang="en-US" altLang="ja-JP" sz="2400" dirty="0">
                <a:latin typeface="Arial" panose="020B0604020202020204" pitchFamily="34" charset="0"/>
                <a:cs typeface="Arial" panose="020B0604020202020204" pitchFamily="34" charset="0"/>
              </a:rPr>
              <a:t>Crude steel</a:t>
            </a:r>
            <a:endParaRPr kumimoji="1" lang="ja-JP" altLang="en-US"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6" name="テキスト ボックス 105">
                <a:extLst>
                  <a:ext uri="{FF2B5EF4-FFF2-40B4-BE49-F238E27FC236}">
                    <a16:creationId xmlns:a16="http://schemas.microsoft.com/office/drawing/2014/main" id="{90FDFD29-09FD-D781-9C04-E2DA75E2E132}"/>
                  </a:ext>
                </a:extLst>
              </p:cNvPr>
              <p:cNvSpPr txBox="1"/>
              <p:nvPr/>
            </p:nvSpPr>
            <p:spPr>
              <a:xfrm>
                <a:off x="2028915"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106" name="テキスト ボックス 105">
                <a:extLst>
                  <a:ext uri="{FF2B5EF4-FFF2-40B4-BE49-F238E27FC236}">
                    <a16:creationId xmlns:a16="http://schemas.microsoft.com/office/drawing/2014/main" id="{90FDFD29-09FD-D781-9C04-E2DA75E2E132}"/>
                  </a:ext>
                </a:extLst>
              </p:cNvPr>
              <p:cNvSpPr txBox="1">
                <a:spLocks noRot="1" noChangeAspect="1" noMove="1" noResize="1" noEditPoints="1" noAdjustHandles="1" noChangeArrowheads="1" noChangeShapeType="1" noTextEdit="1"/>
              </p:cNvSpPr>
              <p:nvPr/>
            </p:nvSpPr>
            <p:spPr>
              <a:xfrm>
                <a:off x="2028915" y="6304002"/>
                <a:ext cx="274114" cy="553998"/>
              </a:xfrm>
              <a:prstGeom prst="rect">
                <a:avLst/>
              </a:prstGeom>
              <a:blipFill>
                <a:blip r:embed="rId5"/>
                <a:stretch>
                  <a:fillRect/>
                </a:stretch>
              </a:blipFill>
            </p:spPr>
            <p:txBody>
              <a:bodyPr/>
              <a:lstStyle/>
              <a:p>
                <a:r>
                  <a:rPr lang="ja-JP" altLang="en-US">
                    <a:noFill/>
                  </a:rPr>
                  <a:t> </a:t>
                </a:r>
              </a:p>
            </p:txBody>
          </p:sp>
        </mc:Fallback>
      </mc:AlternateContent>
      <p:pic>
        <p:nvPicPr>
          <p:cNvPr id="108" name="図 107" descr="白いバックグラウンドの前にある交通標識&#10;&#10;低い精度で自動的に生成された説明">
            <a:extLst>
              <a:ext uri="{FF2B5EF4-FFF2-40B4-BE49-F238E27FC236}">
                <a16:creationId xmlns:a16="http://schemas.microsoft.com/office/drawing/2014/main" id="{91362E54-9405-2AA4-83F2-A4C092A5CF52}"/>
              </a:ext>
            </a:extLst>
          </p:cNvPr>
          <p:cNvPicPr>
            <a:picLocks noChangeAspect="1"/>
          </p:cNvPicPr>
          <p:nvPr/>
        </p:nvPicPr>
        <p:blipFill>
          <a:blip r:embed="rId6">
            <a:biLevel thresh="75000"/>
            <a:extLst>
              <a:ext uri="{28A0092B-C50C-407E-A947-70E740481C1C}">
                <a14:useLocalDpi xmlns:a14="http://schemas.microsoft.com/office/drawing/2010/main" val="0"/>
              </a:ext>
            </a:extLst>
          </a:blip>
          <a:stretch>
            <a:fillRect/>
          </a:stretch>
        </p:blipFill>
        <p:spPr>
          <a:xfrm>
            <a:off x="2968979" y="3827468"/>
            <a:ext cx="316635" cy="450900"/>
          </a:xfrm>
          <a:prstGeom prst="rect">
            <a:avLst/>
          </a:prstGeom>
        </p:spPr>
      </p:pic>
      <p:graphicFrame>
        <p:nvGraphicFramePr>
          <p:cNvPr id="109" name="表 108">
            <a:extLst>
              <a:ext uri="{FF2B5EF4-FFF2-40B4-BE49-F238E27FC236}">
                <a16:creationId xmlns:a16="http://schemas.microsoft.com/office/drawing/2014/main" id="{C72A1D0D-AD35-FB6B-5BBA-859BFEBC2C89}"/>
              </a:ext>
            </a:extLst>
          </p:cNvPr>
          <p:cNvGraphicFramePr>
            <a:graphicFrameLocks noGrp="1"/>
          </p:cNvGraphicFramePr>
          <p:nvPr>
            <p:extLst>
              <p:ext uri="{D42A27DB-BD31-4B8C-83A1-F6EECF244321}">
                <p14:modId xmlns:p14="http://schemas.microsoft.com/office/powerpoint/2010/main" val="544494146"/>
              </p:ext>
            </p:extLst>
          </p:nvPr>
        </p:nvGraphicFramePr>
        <p:xfrm>
          <a:off x="3494735"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p:pic>
        <p:nvPicPr>
          <p:cNvPr id="110" name="図 109" descr="背景パターン が含まれている画像&#10;&#10;AI によって生成されたコンテンツは間違っている可能性があります。">
            <a:extLst>
              <a:ext uri="{FF2B5EF4-FFF2-40B4-BE49-F238E27FC236}">
                <a16:creationId xmlns:a16="http://schemas.microsoft.com/office/drawing/2014/main" id="{A9EEBF64-3445-6E01-3A66-70A7D30C63B0}"/>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566887" y="683359"/>
            <a:ext cx="1060947" cy="707886"/>
          </a:xfrm>
          <a:prstGeom prst="rect">
            <a:avLst/>
          </a:prstGeom>
        </p:spPr>
      </p:pic>
      <mc:AlternateContent xmlns:mc="http://schemas.openxmlformats.org/markup-compatibility/2006" xmlns:a14="http://schemas.microsoft.com/office/drawing/2010/main">
        <mc:Choice Requires="a14">
          <p:sp>
            <p:nvSpPr>
              <p:cNvPr id="111" name="テキスト ボックス 110">
                <a:extLst>
                  <a:ext uri="{FF2B5EF4-FFF2-40B4-BE49-F238E27FC236}">
                    <a16:creationId xmlns:a16="http://schemas.microsoft.com/office/drawing/2014/main" id="{C68BF7DA-1E6C-352A-896F-328DB89CC0E1}"/>
                  </a:ext>
                </a:extLst>
              </p:cNvPr>
              <p:cNvSpPr txBox="1"/>
              <p:nvPr/>
            </p:nvSpPr>
            <p:spPr>
              <a:xfrm>
                <a:off x="3948796"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111" name="テキスト ボックス 110">
                <a:extLst>
                  <a:ext uri="{FF2B5EF4-FFF2-40B4-BE49-F238E27FC236}">
                    <a16:creationId xmlns:a16="http://schemas.microsoft.com/office/drawing/2014/main" id="{C68BF7DA-1E6C-352A-896F-328DB89CC0E1}"/>
                  </a:ext>
                </a:extLst>
              </p:cNvPr>
              <p:cNvSpPr txBox="1">
                <a:spLocks noRot="1" noChangeAspect="1" noMove="1" noResize="1" noEditPoints="1" noAdjustHandles="1" noChangeArrowheads="1" noChangeShapeType="1" noTextEdit="1"/>
              </p:cNvSpPr>
              <p:nvPr/>
            </p:nvSpPr>
            <p:spPr>
              <a:xfrm>
                <a:off x="3948796" y="1274235"/>
                <a:ext cx="274114" cy="553998"/>
              </a:xfrm>
              <a:prstGeom prst="rect">
                <a:avLst/>
              </a:prstGeom>
              <a:blipFill>
                <a:blip r:embed="rId7"/>
                <a:stretch>
                  <a:fillRect/>
                </a:stretch>
              </a:blipFill>
            </p:spPr>
            <p:txBody>
              <a:bodyPr/>
              <a:lstStyle/>
              <a:p>
                <a:r>
                  <a:rPr lang="ja-JP" altLang="en-US">
                    <a:noFill/>
                  </a:rPr>
                  <a:t> </a:t>
                </a:r>
              </a:p>
            </p:txBody>
          </p:sp>
        </mc:Fallback>
      </mc:AlternateContent>
      <p:graphicFrame>
        <p:nvGraphicFramePr>
          <p:cNvPr id="112" name="表 111">
            <a:extLst>
              <a:ext uri="{FF2B5EF4-FFF2-40B4-BE49-F238E27FC236}">
                <a16:creationId xmlns:a16="http://schemas.microsoft.com/office/drawing/2014/main" id="{442DB477-EF05-C904-12CB-8BAC4B8F4F69}"/>
              </a:ext>
            </a:extLst>
          </p:cNvPr>
          <p:cNvGraphicFramePr>
            <a:graphicFrameLocks noGrp="1"/>
          </p:cNvGraphicFramePr>
          <p:nvPr>
            <p:extLst>
              <p:ext uri="{D42A27DB-BD31-4B8C-83A1-F6EECF244321}">
                <p14:modId xmlns:p14="http://schemas.microsoft.com/office/powerpoint/2010/main" val="1579531971"/>
              </p:ext>
            </p:extLst>
          </p:nvPr>
        </p:nvGraphicFramePr>
        <p:xfrm>
          <a:off x="4640507"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p:pic>
        <p:nvPicPr>
          <p:cNvPr id="113" name="図 112" descr="背景パターン が含まれている画像&#10;&#10;AI によって生成されたコンテンツは間違っている可能性があります。">
            <a:extLst>
              <a:ext uri="{FF2B5EF4-FFF2-40B4-BE49-F238E27FC236}">
                <a16:creationId xmlns:a16="http://schemas.microsoft.com/office/drawing/2014/main" id="{F45825B8-5ABF-72C5-B2AE-079B29BC869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4712659" y="683359"/>
            <a:ext cx="1060947" cy="707886"/>
          </a:xfrm>
          <a:prstGeom prst="rect">
            <a:avLst/>
          </a:prstGeom>
        </p:spPr>
      </p:pic>
      <mc:AlternateContent xmlns:mc="http://schemas.openxmlformats.org/markup-compatibility/2006" xmlns:a14="http://schemas.microsoft.com/office/drawing/2010/main">
        <mc:Choice Requires="a14">
          <p:sp>
            <p:nvSpPr>
              <p:cNvPr id="114" name="テキスト ボックス 113">
                <a:extLst>
                  <a:ext uri="{FF2B5EF4-FFF2-40B4-BE49-F238E27FC236}">
                    <a16:creationId xmlns:a16="http://schemas.microsoft.com/office/drawing/2014/main" id="{BEDA8048-95F2-91F0-5D5D-DBADE3AF391A}"/>
                  </a:ext>
                </a:extLst>
              </p:cNvPr>
              <p:cNvSpPr txBox="1"/>
              <p:nvPr/>
            </p:nvSpPr>
            <p:spPr>
              <a:xfrm>
                <a:off x="5094568"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114" name="テキスト ボックス 113">
                <a:extLst>
                  <a:ext uri="{FF2B5EF4-FFF2-40B4-BE49-F238E27FC236}">
                    <a16:creationId xmlns:a16="http://schemas.microsoft.com/office/drawing/2014/main" id="{BEDA8048-95F2-91F0-5D5D-DBADE3AF391A}"/>
                  </a:ext>
                </a:extLst>
              </p:cNvPr>
              <p:cNvSpPr txBox="1">
                <a:spLocks noRot="1" noChangeAspect="1" noMove="1" noResize="1" noEditPoints="1" noAdjustHandles="1" noChangeArrowheads="1" noChangeShapeType="1" noTextEdit="1"/>
              </p:cNvSpPr>
              <p:nvPr/>
            </p:nvSpPr>
            <p:spPr>
              <a:xfrm>
                <a:off x="5094568" y="1274235"/>
                <a:ext cx="274114" cy="553998"/>
              </a:xfrm>
              <a:prstGeom prst="rect">
                <a:avLst/>
              </a:prstGeom>
              <a:blipFill>
                <a:blip r:embed="rId8"/>
                <a:stretch>
                  <a:fillRect/>
                </a:stretch>
              </a:blipFill>
            </p:spPr>
            <p:txBody>
              <a:bodyPr/>
              <a:lstStyle/>
              <a:p>
                <a:r>
                  <a:rPr lang="ja-JP" altLang="en-US">
                    <a:noFill/>
                  </a:rPr>
                  <a:t> </a:t>
                </a:r>
              </a:p>
            </p:txBody>
          </p:sp>
        </mc:Fallback>
      </mc:AlternateContent>
      <p:sp>
        <p:nvSpPr>
          <p:cNvPr id="115" name="テキスト ボックス 114">
            <a:extLst>
              <a:ext uri="{FF2B5EF4-FFF2-40B4-BE49-F238E27FC236}">
                <a16:creationId xmlns:a16="http://schemas.microsoft.com/office/drawing/2014/main" id="{7F2279C7-AF36-344C-97FF-F4BCEEBF667F}"/>
              </a:ext>
            </a:extLst>
          </p:cNvPr>
          <p:cNvSpPr txBox="1"/>
          <p:nvPr/>
        </p:nvSpPr>
        <p:spPr>
          <a:xfrm>
            <a:off x="3435723" y="817867"/>
            <a:ext cx="1300260" cy="461665"/>
          </a:xfrm>
          <a:prstGeom prst="rect">
            <a:avLst/>
          </a:prstGeom>
          <a:noFill/>
        </p:spPr>
        <p:txBody>
          <a:bodyPr wrap="square" rtlCol="0">
            <a:spAutoFit/>
          </a:bodyPr>
          <a:lstStyle/>
          <a:p>
            <a:pPr algn="ctr"/>
            <a:r>
              <a:rPr kumimoji="1" lang="en-US" altLang="ja-JP" sz="2400" dirty="0">
                <a:latin typeface="Arial" panose="020B0604020202020204" pitchFamily="34" charset="0"/>
                <a:cs typeface="Arial" panose="020B0604020202020204" pitchFamily="34" charset="0"/>
              </a:rPr>
              <a:t>BF-BOF</a:t>
            </a:r>
            <a:endParaRPr kumimoji="1" lang="ja-JP" altLang="en-US" sz="2400" dirty="0">
              <a:latin typeface="Arial" panose="020B0604020202020204" pitchFamily="34" charset="0"/>
              <a:cs typeface="Arial" panose="020B0604020202020204" pitchFamily="34" charset="0"/>
            </a:endParaRPr>
          </a:p>
        </p:txBody>
      </p:sp>
      <p:sp>
        <p:nvSpPr>
          <p:cNvPr id="116" name="テキスト ボックス 115">
            <a:extLst>
              <a:ext uri="{FF2B5EF4-FFF2-40B4-BE49-F238E27FC236}">
                <a16:creationId xmlns:a16="http://schemas.microsoft.com/office/drawing/2014/main" id="{349701C8-C3EA-A7B2-2FDA-9BE5F3834932}"/>
              </a:ext>
            </a:extLst>
          </p:cNvPr>
          <p:cNvSpPr txBox="1"/>
          <p:nvPr/>
        </p:nvSpPr>
        <p:spPr>
          <a:xfrm>
            <a:off x="4794088" y="817867"/>
            <a:ext cx="885450" cy="461665"/>
          </a:xfrm>
          <a:prstGeom prst="rect">
            <a:avLst/>
          </a:prstGeom>
          <a:noFill/>
        </p:spPr>
        <p:txBody>
          <a:bodyPr wrap="square" rtlCol="0">
            <a:spAutoFit/>
          </a:bodyPr>
          <a:lstStyle/>
          <a:p>
            <a:pPr algn="ctr"/>
            <a:r>
              <a:rPr kumimoji="1" lang="en-US" altLang="ja-JP" sz="2400" dirty="0">
                <a:latin typeface="Arial" panose="020B0604020202020204" pitchFamily="34" charset="0"/>
                <a:cs typeface="Arial" panose="020B0604020202020204" pitchFamily="34" charset="0"/>
              </a:rPr>
              <a:t>EAF</a:t>
            </a:r>
            <a:endParaRPr kumimoji="1" lang="ja-JP" altLang="en-US" sz="2400" dirty="0">
              <a:latin typeface="Arial" panose="020B0604020202020204" pitchFamily="34" charset="0"/>
              <a:cs typeface="Arial" panose="020B0604020202020204" pitchFamily="34" charset="0"/>
            </a:endParaRPr>
          </a:p>
        </p:txBody>
      </p:sp>
      <p:sp>
        <p:nvSpPr>
          <p:cNvPr id="117" name="テキスト ボックス 116">
            <a:extLst>
              <a:ext uri="{FF2B5EF4-FFF2-40B4-BE49-F238E27FC236}">
                <a16:creationId xmlns:a16="http://schemas.microsoft.com/office/drawing/2014/main" id="{63CC98EF-1E94-F226-5A83-A3066D440525}"/>
              </a:ext>
            </a:extLst>
          </p:cNvPr>
          <p:cNvSpPr txBox="1"/>
          <p:nvPr/>
        </p:nvSpPr>
        <p:spPr>
          <a:xfrm>
            <a:off x="3708304" y="1786617"/>
            <a:ext cx="726522" cy="691087"/>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50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18" name="テキスト ボックス 117">
            <a:extLst>
              <a:ext uri="{FF2B5EF4-FFF2-40B4-BE49-F238E27FC236}">
                <a16:creationId xmlns:a16="http://schemas.microsoft.com/office/drawing/2014/main" id="{A87116F1-92E9-825B-AB3F-E2F78DC99E5A}"/>
              </a:ext>
            </a:extLst>
          </p:cNvPr>
          <p:cNvSpPr txBox="1"/>
          <p:nvPr/>
        </p:nvSpPr>
        <p:spPr>
          <a:xfrm>
            <a:off x="3708304" y="4072133"/>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19" name="テキスト ボックス 118">
            <a:extLst>
              <a:ext uri="{FF2B5EF4-FFF2-40B4-BE49-F238E27FC236}">
                <a16:creationId xmlns:a16="http://schemas.microsoft.com/office/drawing/2014/main" id="{1DEC182E-0F05-6A62-E322-1058FE81F5FA}"/>
              </a:ext>
            </a:extLst>
          </p:cNvPr>
          <p:cNvSpPr txBox="1"/>
          <p:nvPr/>
        </p:nvSpPr>
        <p:spPr>
          <a:xfrm>
            <a:off x="3708304" y="4826365"/>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20" name="テキスト ボックス 119">
            <a:extLst>
              <a:ext uri="{FF2B5EF4-FFF2-40B4-BE49-F238E27FC236}">
                <a16:creationId xmlns:a16="http://schemas.microsoft.com/office/drawing/2014/main" id="{6938144D-AB01-FB0F-5AFC-5875D9DA3F7E}"/>
              </a:ext>
            </a:extLst>
          </p:cNvPr>
          <p:cNvSpPr txBox="1"/>
          <p:nvPr/>
        </p:nvSpPr>
        <p:spPr>
          <a:xfrm>
            <a:off x="3729267" y="5592197"/>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45</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21" name="テキスト ボックス 120">
            <a:extLst>
              <a:ext uri="{FF2B5EF4-FFF2-40B4-BE49-F238E27FC236}">
                <a16:creationId xmlns:a16="http://schemas.microsoft.com/office/drawing/2014/main" id="{6E3BF51D-31E1-202E-73E8-86F5A11826B0}"/>
              </a:ext>
            </a:extLst>
          </p:cNvPr>
          <p:cNvSpPr txBox="1"/>
          <p:nvPr/>
        </p:nvSpPr>
        <p:spPr>
          <a:xfrm>
            <a:off x="3708304" y="2548883"/>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18</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22" name="テキスト ボックス 121">
            <a:extLst>
              <a:ext uri="{FF2B5EF4-FFF2-40B4-BE49-F238E27FC236}">
                <a16:creationId xmlns:a16="http://schemas.microsoft.com/office/drawing/2014/main" id="{FB00CBC5-DCAB-6501-8D37-1F8353A8B5C1}"/>
              </a:ext>
            </a:extLst>
          </p:cNvPr>
          <p:cNvSpPr txBox="1"/>
          <p:nvPr/>
        </p:nvSpPr>
        <p:spPr>
          <a:xfrm>
            <a:off x="3708304" y="3334250"/>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23" name="テキスト ボックス 122">
            <a:extLst>
              <a:ext uri="{FF2B5EF4-FFF2-40B4-BE49-F238E27FC236}">
                <a16:creationId xmlns:a16="http://schemas.microsoft.com/office/drawing/2014/main" id="{2F92AC0E-E574-11AA-0DEB-1A561DF9F659}"/>
              </a:ext>
            </a:extLst>
          </p:cNvPr>
          <p:cNvSpPr txBox="1"/>
          <p:nvPr/>
        </p:nvSpPr>
        <p:spPr>
          <a:xfrm>
            <a:off x="4858704" y="1786617"/>
            <a:ext cx="726522" cy="691087"/>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24" name="テキスト ボックス 123">
            <a:extLst>
              <a:ext uri="{FF2B5EF4-FFF2-40B4-BE49-F238E27FC236}">
                <a16:creationId xmlns:a16="http://schemas.microsoft.com/office/drawing/2014/main" id="{70636CAD-6518-557E-58EF-386AEAF9CC3F}"/>
              </a:ext>
            </a:extLst>
          </p:cNvPr>
          <p:cNvSpPr txBox="1"/>
          <p:nvPr/>
        </p:nvSpPr>
        <p:spPr>
          <a:xfrm>
            <a:off x="4858704" y="4072133"/>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1</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25" name="テキスト ボックス 124">
            <a:extLst>
              <a:ext uri="{FF2B5EF4-FFF2-40B4-BE49-F238E27FC236}">
                <a16:creationId xmlns:a16="http://schemas.microsoft.com/office/drawing/2014/main" id="{3E16ECD1-B2D1-D646-CA2F-4B5CDAE1E36E}"/>
              </a:ext>
            </a:extLst>
          </p:cNvPr>
          <p:cNvSpPr txBox="1"/>
          <p:nvPr/>
        </p:nvSpPr>
        <p:spPr>
          <a:xfrm>
            <a:off x="4858704" y="4826365"/>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26" name="テキスト ボックス 125">
            <a:extLst>
              <a:ext uri="{FF2B5EF4-FFF2-40B4-BE49-F238E27FC236}">
                <a16:creationId xmlns:a16="http://schemas.microsoft.com/office/drawing/2014/main" id="{D81A5428-92C3-8A6C-72F5-04CED9F7A310}"/>
              </a:ext>
            </a:extLst>
          </p:cNvPr>
          <p:cNvSpPr txBox="1"/>
          <p:nvPr/>
        </p:nvSpPr>
        <p:spPr>
          <a:xfrm>
            <a:off x="4858704" y="2548883"/>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2</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27" name="テキスト ボックス 126">
            <a:extLst>
              <a:ext uri="{FF2B5EF4-FFF2-40B4-BE49-F238E27FC236}">
                <a16:creationId xmlns:a16="http://schemas.microsoft.com/office/drawing/2014/main" id="{7383560C-62A6-EEB4-74C2-8834281BC594}"/>
              </a:ext>
            </a:extLst>
          </p:cNvPr>
          <p:cNvSpPr txBox="1"/>
          <p:nvPr/>
        </p:nvSpPr>
        <p:spPr>
          <a:xfrm>
            <a:off x="4858704" y="3334250"/>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28" name="テキスト ボックス 127">
            <a:extLst>
              <a:ext uri="{FF2B5EF4-FFF2-40B4-BE49-F238E27FC236}">
                <a16:creationId xmlns:a16="http://schemas.microsoft.com/office/drawing/2014/main" id="{2C932473-0482-2838-C2A0-FDF7D8CC437A}"/>
              </a:ext>
            </a:extLst>
          </p:cNvPr>
          <p:cNvSpPr txBox="1"/>
          <p:nvPr/>
        </p:nvSpPr>
        <p:spPr>
          <a:xfrm>
            <a:off x="4858704" y="5592197"/>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129" name="テキスト ボックス 128">
                <a:extLst>
                  <a:ext uri="{FF2B5EF4-FFF2-40B4-BE49-F238E27FC236}">
                    <a16:creationId xmlns:a16="http://schemas.microsoft.com/office/drawing/2014/main" id="{7DBB6760-D430-8AA0-91EF-5FC74C1B398A}"/>
                  </a:ext>
                </a:extLst>
              </p:cNvPr>
              <p:cNvSpPr txBox="1"/>
              <p:nvPr/>
            </p:nvSpPr>
            <p:spPr>
              <a:xfrm>
                <a:off x="3948152"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129" name="テキスト ボックス 128">
                <a:extLst>
                  <a:ext uri="{FF2B5EF4-FFF2-40B4-BE49-F238E27FC236}">
                    <a16:creationId xmlns:a16="http://schemas.microsoft.com/office/drawing/2014/main" id="{7DBB6760-D430-8AA0-91EF-5FC74C1B398A}"/>
                  </a:ext>
                </a:extLst>
              </p:cNvPr>
              <p:cNvSpPr txBox="1">
                <a:spLocks noRot="1" noChangeAspect="1" noMove="1" noResize="1" noEditPoints="1" noAdjustHandles="1" noChangeArrowheads="1" noChangeShapeType="1" noTextEdit="1"/>
              </p:cNvSpPr>
              <p:nvPr/>
            </p:nvSpPr>
            <p:spPr>
              <a:xfrm>
                <a:off x="3948152" y="6304002"/>
                <a:ext cx="274114" cy="553998"/>
              </a:xfrm>
              <a:prstGeom prst="rect">
                <a:avLst/>
              </a:prstGeom>
              <a:blipFill>
                <a:blip r:embed="rId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0" name="テキスト ボックス 129">
                <a:extLst>
                  <a:ext uri="{FF2B5EF4-FFF2-40B4-BE49-F238E27FC236}">
                    <a16:creationId xmlns:a16="http://schemas.microsoft.com/office/drawing/2014/main" id="{B7A15387-40D0-B457-0AD4-D789AF4B4F4C}"/>
                  </a:ext>
                </a:extLst>
              </p:cNvPr>
              <p:cNvSpPr txBox="1"/>
              <p:nvPr/>
            </p:nvSpPr>
            <p:spPr>
              <a:xfrm>
                <a:off x="5093924"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130" name="テキスト ボックス 129">
                <a:extLst>
                  <a:ext uri="{FF2B5EF4-FFF2-40B4-BE49-F238E27FC236}">
                    <a16:creationId xmlns:a16="http://schemas.microsoft.com/office/drawing/2014/main" id="{B7A15387-40D0-B457-0AD4-D789AF4B4F4C}"/>
                  </a:ext>
                </a:extLst>
              </p:cNvPr>
              <p:cNvSpPr txBox="1">
                <a:spLocks noRot="1" noChangeAspect="1" noMove="1" noResize="1" noEditPoints="1" noAdjustHandles="1" noChangeArrowheads="1" noChangeShapeType="1" noTextEdit="1"/>
              </p:cNvSpPr>
              <p:nvPr/>
            </p:nvSpPr>
            <p:spPr>
              <a:xfrm>
                <a:off x="5093924" y="6304002"/>
                <a:ext cx="274114" cy="553998"/>
              </a:xfrm>
              <a:prstGeom prst="rect">
                <a:avLst/>
              </a:prstGeom>
              <a:blipFill>
                <a:blip r:embed="rId10"/>
                <a:stretch>
                  <a:fillRect/>
                </a:stretch>
              </a:blipFill>
            </p:spPr>
            <p:txBody>
              <a:bodyPr/>
              <a:lstStyle/>
              <a:p>
                <a:r>
                  <a:rPr lang="ja-JP" altLang="en-US">
                    <a:noFill/>
                  </a:rPr>
                  <a:t> </a:t>
                </a:r>
              </a:p>
            </p:txBody>
          </p:sp>
        </mc:Fallback>
      </mc:AlternateContent>
      <p:graphicFrame>
        <p:nvGraphicFramePr>
          <p:cNvPr id="131" name="表 130">
            <a:extLst>
              <a:ext uri="{FF2B5EF4-FFF2-40B4-BE49-F238E27FC236}">
                <a16:creationId xmlns:a16="http://schemas.microsoft.com/office/drawing/2014/main" id="{9F5288F0-665B-9906-1938-1FBF5DAE35AD}"/>
              </a:ext>
            </a:extLst>
          </p:cNvPr>
          <p:cNvGraphicFramePr>
            <a:graphicFrameLocks noGrp="1"/>
          </p:cNvGraphicFramePr>
          <p:nvPr>
            <p:extLst>
              <p:ext uri="{D42A27DB-BD31-4B8C-83A1-F6EECF244321}">
                <p14:modId xmlns:p14="http://schemas.microsoft.com/office/powerpoint/2010/main" val="2718018168"/>
              </p:ext>
            </p:extLst>
          </p:nvPr>
        </p:nvGraphicFramePr>
        <p:xfrm>
          <a:off x="6413506"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p:pic>
        <p:nvPicPr>
          <p:cNvPr id="132" name="図 131" descr="背景パターン が含まれている画像&#10;&#10;AI によって生成されたコンテンツは間違っている可能性があります。">
            <a:extLst>
              <a:ext uri="{FF2B5EF4-FFF2-40B4-BE49-F238E27FC236}">
                <a16:creationId xmlns:a16="http://schemas.microsoft.com/office/drawing/2014/main" id="{2CC164F5-69CF-9017-18AE-50225088F753}"/>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6485658" y="683359"/>
            <a:ext cx="1060947" cy="707886"/>
          </a:xfrm>
          <a:prstGeom prst="rect">
            <a:avLst/>
          </a:prstGeom>
        </p:spPr>
      </p:pic>
      <mc:AlternateContent xmlns:mc="http://schemas.openxmlformats.org/markup-compatibility/2006" xmlns:a14="http://schemas.microsoft.com/office/drawing/2010/main">
        <mc:Choice Requires="a14">
          <p:sp>
            <p:nvSpPr>
              <p:cNvPr id="133" name="テキスト ボックス 132">
                <a:extLst>
                  <a:ext uri="{FF2B5EF4-FFF2-40B4-BE49-F238E27FC236}">
                    <a16:creationId xmlns:a16="http://schemas.microsoft.com/office/drawing/2014/main" id="{D245E8CA-8627-5960-69EC-260C278B6F15}"/>
                  </a:ext>
                </a:extLst>
              </p:cNvPr>
              <p:cNvSpPr txBox="1"/>
              <p:nvPr/>
            </p:nvSpPr>
            <p:spPr>
              <a:xfrm>
                <a:off x="6867567"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solidFill>
                            <a:schemeClr val="bg1">
                              <a:lumMod val="95000"/>
                            </a:schemeClr>
                          </a:solidFill>
                          <a:latin typeface="Cambria Math" panose="02040503050406030204" pitchFamily="18" charset="0"/>
                        </a:rPr>
                        <m:t>⋮</m:t>
                      </m:r>
                    </m:oMath>
                  </m:oMathPara>
                </a14:m>
                <a:endParaRPr kumimoji="1" lang="ja-JP" altLang="en-US" sz="3600" dirty="0">
                  <a:solidFill>
                    <a:schemeClr val="bg1">
                      <a:lumMod val="95000"/>
                    </a:schemeClr>
                  </a:solidFill>
                </a:endParaRPr>
              </a:p>
            </p:txBody>
          </p:sp>
        </mc:Choice>
        <mc:Fallback xmlns="">
          <p:sp>
            <p:nvSpPr>
              <p:cNvPr id="133" name="テキスト ボックス 132">
                <a:extLst>
                  <a:ext uri="{FF2B5EF4-FFF2-40B4-BE49-F238E27FC236}">
                    <a16:creationId xmlns:a16="http://schemas.microsoft.com/office/drawing/2014/main" id="{D245E8CA-8627-5960-69EC-260C278B6F15}"/>
                  </a:ext>
                </a:extLst>
              </p:cNvPr>
              <p:cNvSpPr txBox="1">
                <a:spLocks noRot="1" noChangeAspect="1" noMove="1" noResize="1" noEditPoints="1" noAdjustHandles="1" noChangeArrowheads="1" noChangeShapeType="1" noTextEdit="1"/>
              </p:cNvSpPr>
              <p:nvPr/>
            </p:nvSpPr>
            <p:spPr>
              <a:xfrm>
                <a:off x="6867567" y="1274235"/>
                <a:ext cx="274114" cy="553998"/>
              </a:xfrm>
              <a:prstGeom prst="rect">
                <a:avLst/>
              </a:prstGeom>
              <a:blipFill>
                <a:blip r:embed="rId11"/>
                <a:stretch>
                  <a:fillRect/>
                </a:stretch>
              </a:blipFill>
            </p:spPr>
            <p:txBody>
              <a:bodyPr/>
              <a:lstStyle/>
              <a:p>
                <a:r>
                  <a:rPr lang="ja-JP" altLang="en-US">
                    <a:noFill/>
                  </a:rPr>
                  <a:t> </a:t>
                </a:r>
              </a:p>
            </p:txBody>
          </p:sp>
        </mc:Fallback>
      </mc:AlternateContent>
      <p:graphicFrame>
        <p:nvGraphicFramePr>
          <p:cNvPr id="134" name="表 133">
            <a:extLst>
              <a:ext uri="{FF2B5EF4-FFF2-40B4-BE49-F238E27FC236}">
                <a16:creationId xmlns:a16="http://schemas.microsoft.com/office/drawing/2014/main" id="{95AF7856-611A-B73F-8168-1B11FB5AB4FC}"/>
              </a:ext>
            </a:extLst>
          </p:cNvPr>
          <p:cNvGraphicFramePr>
            <a:graphicFrameLocks noGrp="1"/>
          </p:cNvGraphicFramePr>
          <p:nvPr>
            <p:extLst>
              <p:ext uri="{D42A27DB-BD31-4B8C-83A1-F6EECF244321}">
                <p14:modId xmlns:p14="http://schemas.microsoft.com/office/powerpoint/2010/main" val="3999205713"/>
              </p:ext>
            </p:extLst>
          </p:nvPr>
        </p:nvGraphicFramePr>
        <p:xfrm>
          <a:off x="7498291"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p:pic>
        <p:nvPicPr>
          <p:cNvPr id="135" name="図 134" descr="背景パターン が含まれている画像&#10;&#10;AI によって生成されたコンテンツは間違っている可能性があります。">
            <a:extLst>
              <a:ext uri="{FF2B5EF4-FFF2-40B4-BE49-F238E27FC236}">
                <a16:creationId xmlns:a16="http://schemas.microsoft.com/office/drawing/2014/main" id="{14D68106-6190-B0CD-19B3-C695A30AC915}"/>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631430" y="683359"/>
            <a:ext cx="1060947" cy="707886"/>
          </a:xfrm>
          <a:prstGeom prst="rect">
            <a:avLst/>
          </a:prstGeom>
        </p:spPr>
      </p:pic>
      <mc:AlternateContent xmlns:mc="http://schemas.openxmlformats.org/markup-compatibility/2006" xmlns:a14="http://schemas.microsoft.com/office/drawing/2010/main">
        <mc:Choice Requires="a14">
          <p:sp>
            <p:nvSpPr>
              <p:cNvPr id="136" name="テキスト ボックス 135">
                <a:extLst>
                  <a:ext uri="{FF2B5EF4-FFF2-40B4-BE49-F238E27FC236}">
                    <a16:creationId xmlns:a16="http://schemas.microsoft.com/office/drawing/2014/main" id="{DB6EC547-967C-197A-6CA2-5B74B0FC245B}"/>
                  </a:ext>
                </a:extLst>
              </p:cNvPr>
              <p:cNvSpPr txBox="1"/>
              <p:nvPr/>
            </p:nvSpPr>
            <p:spPr>
              <a:xfrm>
                <a:off x="8013339"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solidFill>
                            <a:schemeClr val="bg1">
                              <a:lumMod val="95000"/>
                            </a:schemeClr>
                          </a:solidFill>
                          <a:latin typeface="Cambria Math" panose="02040503050406030204" pitchFamily="18" charset="0"/>
                        </a:rPr>
                        <m:t>⋮</m:t>
                      </m:r>
                    </m:oMath>
                  </m:oMathPara>
                </a14:m>
                <a:endParaRPr kumimoji="1" lang="ja-JP" altLang="en-US" sz="3600" dirty="0">
                  <a:solidFill>
                    <a:schemeClr val="bg1">
                      <a:lumMod val="95000"/>
                    </a:schemeClr>
                  </a:solidFill>
                </a:endParaRPr>
              </a:p>
            </p:txBody>
          </p:sp>
        </mc:Choice>
        <mc:Fallback xmlns="">
          <p:sp>
            <p:nvSpPr>
              <p:cNvPr id="136" name="テキスト ボックス 135">
                <a:extLst>
                  <a:ext uri="{FF2B5EF4-FFF2-40B4-BE49-F238E27FC236}">
                    <a16:creationId xmlns:a16="http://schemas.microsoft.com/office/drawing/2014/main" id="{DB6EC547-967C-197A-6CA2-5B74B0FC245B}"/>
                  </a:ext>
                </a:extLst>
              </p:cNvPr>
              <p:cNvSpPr txBox="1">
                <a:spLocks noRot="1" noChangeAspect="1" noMove="1" noResize="1" noEditPoints="1" noAdjustHandles="1" noChangeArrowheads="1" noChangeShapeType="1" noTextEdit="1"/>
              </p:cNvSpPr>
              <p:nvPr/>
            </p:nvSpPr>
            <p:spPr>
              <a:xfrm>
                <a:off x="8013339" y="1274235"/>
                <a:ext cx="274114" cy="553998"/>
              </a:xfrm>
              <a:prstGeom prst="rect">
                <a:avLst/>
              </a:prstGeom>
              <a:blipFill>
                <a:blip r:embed="rId12"/>
                <a:stretch>
                  <a:fillRect/>
                </a:stretch>
              </a:blipFill>
            </p:spPr>
            <p:txBody>
              <a:bodyPr/>
              <a:lstStyle/>
              <a:p>
                <a:r>
                  <a:rPr lang="ja-JP" altLang="en-US">
                    <a:noFill/>
                  </a:rPr>
                  <a:t> </a:t>
                </a:r>
              </a:p>
            </p:txBody>
          </p:sp>
        </mc:Fallback>
      </mc:AlternateContent>
      <p:sp>
        <p:nvSpPr>
          <p:cNvPr id="137" name="テキスト ボックス 136">
            <a:extLst>
              <a:ext uri="{FF2B5EF4-FFF2-40B4-BE49-F238E27FC236}">
                <a16:creationId xmlns:a16="http://schemas.microsoft.com/office/drawing/2014/main" id="{263E0F43-1D38-C8C3-29EE-62AB047C9A10}"/>
              </a:ext>
            </a:extLst>
          </p:cNvPr>
          <p:cNvSpPr txBox="1"/>
          <p:nvPr/>
        </p:nvSpPr>
        <p:spPr>
          <a:xfrm>
            <a:off x="6354494" y="817867"/>
            <a:ext cx="1300260" cy="461665"/>
          </a:xfrm>
          <a:prstGeom prst="rect">
            <a:avLst/>
          </a:prstGeom>
          <a:noFill/>
        </p:spPr>
        <p:txBody>
          <a:bodyPr wrap="square" rtlCol="0">
            <a:spAutoFit/>
          </a:bodyPr>
          <a:lstStyle/>
          <a:p>
            <a:pPr algn="ctr"/>
            <a:r>
              <a:rPr kumimoji="1" lang="en-US" altLang="ja-JP" sz="2400" dirty="0">
                <a:solidFill>
                  <a:schemeClr val="bg1">
                    <a:lumMod val="95000"/>
                  </a:schemeClr>
                </a:solidFill>
                <a:latin typeface="Arial" panose="020B0604020202020204" pitchFamily="34" charset="0"/>
                <a:cs typeface="Arial" panose="020B0604020202020204" pitchFamily="34" charset="0"/>
              </a:rPr>
              <a:t>Pig iron</a:t>
            </a:r>
            <a:endParaRPr kumimoji="1" lang="ja-JP" altLang="en-US" sz="2400" dirty="0">
              <a:solidFill>
                <a:schemeClr val="bg1">
                  <a:lumMod val="95000"/>
                </a:schemeClr>
              </a:solidFill>
              <a:latin typeface="Arial" panose="020B0604020202020204" pitchFamily="34" charset="0"/>
              <a:cs typeface="Arial" panose="020B0604020202020204" pitchFamily="34" charset="0"/>
            </a:endParaRPr>
          </a:p>
        </p:txBody>
      </p:sp>
      <p:sp>
        <p:nvSpPr>
          <p:cNvPr id="138" name="テキスト ボックス 137">
            <a:extLst>
              <a:ext uri="{FF2B5EF4-FFF2-40B4-BE49-F238E27FC236}">
                <a16:creationId xmlns:a16="http://schemas.microsoft.com/office/drawing/2014/main" id="{4443478E-3CA2-A2EA-B2B8-8BDF26542B23}"/>
              </a:ext>
            </a:extLst>
          </p:cNvPr>
          <p:cNvSpPr txBox="1"/>
          <p:nvPr/>
        </p:nvSpPr>
        <p:spPr>
          <a:xfrm>
            <a:off x="7483642" y="817867"/>
            <a:ext cx="1549457" cy="461665"/>
          </a:xfrm>
          <a:prstGeom prst="rect">
            <a:avLst/>
          </a:prstGeom>
          <a:noFill/>
        </p:spPr>
        <p:txBody>
          <a:bodyPr wrap="square" rtlCol="0">
            <a:spAutoFit/>
          </a:bodyPr>
          <a:lstStyle/>
          <a:p>
            <a:pPr algn="ctr"/>
            <a:r>
              <a:rPr lang="en-US" altLang="ja-JP" sz="2400" dirty="0">
                <a:solidFill>
                  <a:schemeClr val="bg1">
                    <a:lumMod val="95000"/>
                  </a:schemeClr>
                </a:solidFill>
                <a:latin typeface="Arial" panose="020B0604020202020204" pitchFamily="34" charset="0"/>
                <a:cs typeface="Arial" panose="020B0604020202020204" pitchFamily="34" charset="0"/>
              </a:rPr>
              <a:t>Converter</a:t>
            </a:r>
            <a:endParaRPr kumimoji="1" lang="ja-JP" altLang="en-US" sz="2400" dirty="0">
              <a:solidFill>
                <a:schemeClr val="bg1">
                  <a:lumMod val="95000"/>
                </a:schemeClr>
              </a:solidFill>
              <a:latin typeface="Arial" panose="020B0604020202020204" pitchFamily="34" charset="0"/>
              <a:cs typeface="Arial" panose="020B0604020202020204" pitchFamily="34" charset="0"/>
            </a:endParaRPr>
          </a:p>
        </p:txBody>
      </p:sp>
      <p:sp>
        <p:nvSpPr>
          <p:cNvPr id="139" name="テキスト ボックス 138">
            <a:extLst>
              <a:ext uri="{FF2B5EF4-FFF2-40B4-BE49-F238E27FC236}">
                <a16:creationId xmlns:a16="http://schemas.microsoft.com/office/drawing/2014/main" id="{A4C7AA47-8FD8-414B-2FB7-56D051343229}"/>
              </a:ext>
            </a:extLst>
          </p:cNvPr>
          <p:cNvSpPr txBox="1"/>
          <p:nvPr/>
        </p:nvSpPr>
        <p:spPr>
          <a:xfrm>
            <a:off x="6627075" y="1786617"/>
            <a:ext cx="726522" cy="691087"/>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50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0" name="テキスト ボックス 139">
            <a:extLst>
              <a:ext uri="{FF2B5EF4-FFF2-40B4-BE49-F238E27FC236}">
                <a16:creationId xmlns:a16="http://schemas.microsoft.com/office/drawing/2014/main" id="{250D6006-2403-2978-C3F7-B8AC55A75A62}"/>
              </a:ext>
            </a:extLst>
          </p:cNvPr>
          <p:cNvSpPr txBox="1"/>
          <p:nvPr/>
        </p:nvSpPr>
        <p:spPr>
          <a:xfrm>
            <a:off x="6627075" y="4072133"/>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1" name="テキスト ボックス 140">
            <a:extLst>
              <a:ext uri="{FF2B5EF4-FFF2-40B4-BE49-F238E27FC236}">
                <a16:creationId xmlns:a16="http://schemas.microsoft.com/office/drawing/2014/main" id="{ADC95539-73DA-0989-EDAF-D17F092EAAAC}"/>
              </a:ext>
            </a:extLst>
          </p:cNvPr>
          <p:cNvSpPr txBox="1"/>
          <p:nvPr/>
        </p:nvSpPr>
        <p:spPr>
          <a:xfrm>
            <a:off x="6627075" y="4826365"/>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2" name="テキスト ボックス 141">
            <a:extLst>
              <a:ext uri="{FF2B5EF4-FFF2-40B4-BE49-F238E27FC236}">
                <a16:creationId xmlns:a16="http://schemas.microsoft.com/office/drawing/2014/main" id="{35D9C91B-9CD0-FF4C-B55C-0D9551030FB1}"/>
              </a:ext>
            </a:extLst>
          </p:cNvPr>
          <p:cNvSpPr txBox="1"/>
          <p:nvPr/>
        </p:nvSpPr>
        <p:spPr>
          <a:xfrm>
            <a:off x="6648038" y="5592197"/>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45</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3" name="テキスト ボックス 142">
            <a:extLst>
              <a:ext uri="{FF2B5EF4-FFF2-40B4-BE49-F238E27FC236}">
                <a16:creationId xmlns:a16="http://schemas.microsoft.com/office/drawing/2014/main" id="{5C8DFE57-C84E-0473-4316-23E411EE9E93}"/>
              </a:ext>
            </a:extLst>
          </p:cNvPr>
          <p:cNvSpPr txBox="1"/>
          <p:nvPr/>
        </p:nvSpPr>
        <p:spPr>
          <a:xfrm>
            <a:off x="6627075" y="2548883"/>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2</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4" name="テキスト ボックス 143">
            <a:extLst>
              <a:ext uri="{FF2B5EF4-FFF2-40B4-BE49-F238E27FC236}">
                <a16:creationId xmlns:a16="http://schemas.microsoft.com/office/drawing/2014/main" id="{AE3387E4-9AB6-3E4A-6578-E924620DD3ED}"/>
              </a:ext>
            </a:extLst>
          </p:cNvPr>
          <p:cNvSpPr txBox="1"/>
          <p:nvPr/>
        </p:nvSpPr>
        <p:spPr>
          <a:xfrm>
            <a:off x="6627075" y="3334250"/>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5" name="テキスト ボックス 144">
            <a:extLst>
              <a:ext uri="{FF2B5EF4-FFF2-40B4-BE49-F238E27FC236}">
                <a16:creationId xmlns:a16="http://schemas.microsoft.com/office/drawing/2014/main" id="{999014B1-384C-3B68-56E7-5477A8CA6EA5}"/>
              </a:ext>
            </a:extLst>
          </p:cNvPr>
          <p:cNvSpPr txBox="1"/>
          <p:nvPr/>
        </p:nvSpPr>
        <p:spPr>
          <a:xfrm>
            <a:off x="7777475" y="1786617"/>
            <a:ext cx="726522" cy="691087"/>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6" name="テキスト ボックス 145">
            <a:extLst>
              <a:ext uri="{FF2B5EF4-FFF2-40B4-BE49-F238E27FC236}">
                <a16:creationId xmlns:a16="http://schemas.microsoft.com/office/drawing/2014/main" id="{87E25A2D-6E2A-6D00-D220-A6CE9C52821D}"/>
              </a:ext>
            </a:extLst>
          </p:cNvPr>
          <p:cNvSpPr txBox="1"/>
          <p:nvPr/>
        </p:nvSpPr>
        <p:spPr>
          <a:xfrm>
            <a:off x="7777475" y="4072133"/>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7" name="テキスト ボックス 146">
            <a:extLst>
              <a:ext uri="{FF2B5EF4-FFF2-40B4-BE49-F238E27FC236}">
                <a16:creationId xmlns:a16="http://schemas.microsoft.com/office/drawing/2014/main" id="{04B1581C-A671-2986-E9A8-C152180BF013}"/>
              </a:ext>
            </a:extLst>
          </p:cNvPr>
          <p:cNvSpPr txBox="1"/>
          <p:nvPr/>
        </p:nvSpPr>
        <p:spPr>
          <a:xfrm>
            <a:off x="7777475" y="4826365"/>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8" name="テキスト ボックス 147">
            <a:extLst>
              <a:ext uri="{FF2B5EF4-FFF2-40B4-BE49-F238E27FC236}">
                <a16:creationId xmlns:a16="http://schemas.microsoft.com/office/drawing/2014/main" id="{30CCAC88-97CB-4970-3005-E861391F033F}"/>
              </a:ext>
            </a:extLst>
          </p:cNvPr>
          <p:cNvSpPr txBox="1"/>
          <p:nvPr/>
        </p:nvSpPr>
        <p:spPr>
          <a:xfrm>
            <a:off x="7777475" y="2548883"/>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16</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9" name="テキスト ボックス 148">
            <a:extLst>
              <a:ext uri="{FF2B5EF4-FFF2-40B4-BE49-F238E27FC236}">
                <a16:creationId xmlns:a16="http://schemas.microsoft.com/office/drawing/2014/main" id="{C7042B8A-797F-5564-9B8F-8E0C8D874910}"/>
              </a:ext>
            </a:extLst>
          </p:cNvPr>
          <p:cNvSpPr txBox="1"/>
          <p:nvPr/>
        </p:nvSpPr>
        <p:spPr>
          <a:xfrm>
            <a:off x="7777475" y="3334250"/>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50" name="テキスト ボックス 149">
            <a:extLst>
              <a:ext uri="{FF2B5EF4-FFF2-40B4-BE49-F238E27FC236}">
                <a16:creationId xmlns:a16="http://schemas.microsoft.com/office/drawing/2014/main" id="{D0EB44FE-EC6C-8AE9-C810-9CA8771B35F3}"/>
              </a:ext>
            </a:extLst>
          </p:cNvPr>
          <p:cNvSpPr txBox="1"/>
          <p:nvPr/>
        </p:nvSpPr>
        <p:spPr>
          <a:xfrm>
            <a:off x="7777475" y="5592197"/>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151" name="図 150" descr="白いバックグラウンドの前にある交通標識&#10;&#10;低い精度で自動的に生成された説明">
            <a:extLst>
              <a:ext uri="{FF2B5EF4-FFF2-40B4-BE49-F238E27FC236}">
                <a16:creationId xmlns:a16="http://schemas.microsoft.com/office/drawing/2014/main" id="{CC871B83-7B11-8ED0-62B9-BE3521A8D59C}"/>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08943" y="3827468"/>
            <a:ext cx="316635" cy="450900"/>
          </a:xfrm>
          <a:prstGeom prst="rect">
            <a:avLst/>
          </a:prstGeom>
        </p:spPr>
      </p:pic>
      <mc:AlternateContent xmlns:mc="http://schemas.openxmlformats.org/markup-compatibility/2006" xmlns:a14="http://schemas.microsoft.com/office/drawing/2010/main">
        <mc:Choice Requires="a14">
          <p:sp>
            <p:nvSpPr>
              <p:cNvPr id="152" name="テキスト ボックス 151">
                <a:extLst>
                  <a:ext uri="{FF2B5EF4-FFF2-40B4-BE49-F238E27FC236}">
                    <a16:creationId xmlns:a16="http://schemas.microsoft.com/office/drawing/2014/main" id="{4124B074-8282-9CB8-D696-5881AEFAB62F}"/>
                  </a:ext>
                </a:extLst>
              </p:cNvPr>
              <p:cNvSpPr txBox="1"/>
              <p:nvPr/>
            </p:nvSpPr>
            <p:spPr>
              <a:xfrm>
                <a:off x="6874242"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schemeClr val="bg1">
                              <a:lumMod val="95000"/>
                            </a:schemeClr>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schemeClr val="bg1">
                      <a:lumMod val="95000"/>
                    </a:schemeClr>
                  </a:solidFill>
                  <a:effectLst/>
                  <a:uLnTx/>
                  <a:uFillTx/>
                </a:endParaRPr>
              </a:p>
            </p:txBody>
          </p:sp>
        </mc:Choice>
        <mc:Fallback xmlns="">
          <p:sp>
            <p:nvSpPr>
              <p:cNvPr id="152" name="テキスト ボックス 151">
                <a:extLst>
                  <a:ext uri="{FF2B5EF4-FFF2-40B4-BE49-F238E27FC236}">
                    <a16:creationId xmlns:a16="http://schemas.microsoft.com/office/drawing/2014/main" id="{4124B074-8282-9CB8-D696-5881AEFAB62F}"/>
                  </a:ext>
                </a:extLst>
              </p:cNvPr>
              <p:cNvSpPr txBox="1">
                <a:spLocks noRot="1" noChangeAspect="1" noMove="1" noResize="1" noEditPoints="1" noAdjustHandles="1" noChangeArrowheads="1" noChangeShapeType="1" noTextEdit="1"/>
              </p:cNvSpPr>
              <p:nvPr/>
            </p:nvSpPr>
            <p:spPr>
              <a:xfrm>
                <a:off x="6874242" y="6304002"/>
                <a:ext cx="274114" cy="553998"/>
              </a:xfrm>
              <a:prstGeom prst="rect">
                <a:avLst/>
              </a:prstGeom>
              <a:blipFill>
                <a:blip r:embed="rId1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3" name="テキスト ボックス 152">
                <a:extLst>
                  <a:ext uri="{FF2B5EF4-FFF2-40B4-BE49-F238E27FC236}">
                    <a16:creationId xmlns:a16="http://schemas.microsoft.com/office/drawing/2014/main" id="{BCE37516-E0D3-DE42-ED00-CE41E58FD622}"/>
                  </a:ext>
                </a:extLst>
              </p:cNvPr>
              <p:cNvSpPr txBox="1"/>
              <p:nvPr/>
            </p:nvSpPr>
            <p:spPr>
              <a:xfrm>
                <a:off x="8011037"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schemeClr val="bg1">
                              <a:lumMod val="95000"/>
                            </a:schemeClr>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schemeClr val="bg1">
                      <a:lumMod val="95000"/>
                    </a:schemeClr>
                  </a:solidFill>
                  <a:effectLst/>
                  <a:uLnTx/>
                  <a:uFillTx/>
                </a:endParaRPr>
              </a:p>
            </p:txBody>
          </p:sp>
        </mc:Choice>
        <mc:Fallback xmlns="">
          <p:sp>
            <p:nvSpPr>
              <p:cNvPr id="153" name="テキスト ボックス 152">
                <a:extLst>
                  <a:ext uri="{FF2B5EF4-FFF2-40B4-BE49-F238E27FC236}">
                    <a16:creationId xmlns:a16="http://schemas.microsoft.com/office/drawing/2014/main" id="{BCE37516-E0D3-DE42-ED00-CE41E58FD622}"/>
                  </a:ext>
                </a:extLst>
              </p:cNvPr>
              <p:cNvSpPr txBox="1">
                <a:spLocks noRot="1" noChangeAspect="1" noMove="1" noResize="1" noEditPoints="1" noAdjustHandles="1" noChangeArrowheads="1" noChangeShapeType="1" noTextEdit="1"/>
              </p:cNvSpPr>
              <p:nvPr/>
            </p:nvSpPr>
            <p:spPr>
              <a:xfrm>
                <a:off x="8011037" y="6304002"/>
                <a:ext cx="274114" cy="553998"/>
              </a:xfrm>
              <a:prstGeom prst="rect">
                <a:avLst/>
              </a:prstGeom>
              <a:blipFill>
                <a:blip r:embed="rId14"/>
                <a:stretch>
                  <a:fillRect/>
                </a:stretch>
              </a:blipFill>
            </p:spPr>
            <p:txBody>
              <a:bodyPr/>
              <a:lstStyle/>
              <a:p>
                <a:r>
                  <a:rPr lang="ja-JP" altLang="en-US">
                    <a:noFill/>
                  </a:rPr>
                  <a:t> </a:t>
                </a:r>
              </a:p>
            </p:txBody>
          </p:sp>
        </mc:Fallback>
      </mc:AlternateContent>
      <p:pic>
        <p:nvPicPr>
          <p:cNvPr id="5" name="図 4">
            <a:extLst>
              <a:ext uri="{FF2B5EF4-FFF2-40B4-BE49-F238E27FC236}">
                <a16:creationId xmlns:a16="http://schemas.microsoft.com/office/drawing/2014/main" id="{B5AE31A0-C9C7-AD8D-05D1-65D6BD34F95D}"/>
              </a:ext>
            </a:extLst>
          </p:cNvPr>
          <p:cNvPicPr>
            <a:picLocks noChangeAspect="1"/>
          </p:cNvPicPr>
          <p:nvPr/>
        </p:nvPicPr>
        <p:blipFill>
          <a:blip r:embed="rId15">
            <a:alphaModFix amt="85000"/>
          </a:blip>
          <a:stretch>
            <a:fillRect/>
          </a:stretch>
        </p:blipFill>
        <p:spPr>
          <a:xfrm>
            <a:off x="6349309" y="1572518"/>
            <a:ext cx="2573711" cy="5041250"/>
          </a:xfrm>
          <a:prstGeom prst="rect">
            <a:avLst/>
          </a:prstGeom>
        </p:spPr>
      </p:pic>
      <p:sp>
        <p:nvSpPr>
          <p:cNvPr id="3" name="正方形/長方形 2">
            <a:extLst>
              <a:ext uri="{FF2B5EF4-FFF2-40B4-BE49-F238E27FC236}">
                <a16:creationId xmlns:a16="http://schemas.microsoft.com/office/drawing/2014/main" id="{BF24A530-62F6-FDD7-9535-73C8D9779A0D}"/>
              </a:ext>
            </a:extLst>
          </p:cNvPr>
          <p:cNvSpPr/>
          <p:nvPr/>
        </p:nvSpPr>
        <p:spPr>
          <a:xfrm>
            <a:off x="5880971" y="2677881"/>
            <a:ext cx="6198092" cy="2305245"/>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0217968E-D57E-4420-C587-E3A53C7EEBD1}"/>
              </a:ext>
            </a:extLst>
          </p:cNvPr>
          <p:cNvSpPr txBox="1"/>
          <p:nvPr/>
        </p:nvSpPr>
        <p:spPr>
          <a:xfrm>
            <a:off x="5994796" y="2736357"/>
            <a:ext cx="5970442" cy="2246769"/>
          </a:xfrm>
          <a:prstGeom prst="rect">
            <a:avLst/>
          </a:prstGeom>
          <a:noFill/>
        </p:spPr>
        <p:txBody>
          <a:bodyPr wrap="square">
            <a:spAutoFit/>
          </a:bodyPr>
          <a:lstStyle/>
          <a:p>
            <a:pPr algn="just"/>
            <a:r>
              <a:rPr lang="en-US" altLang="ja-JP" sz="2800" dirty="0">
                <a:latin typeface="Arial" panose="020B0604020202020204" pitchFamily="34" charset="0"/>
                <a:cs typeface="Arial" panose="020B0604020202020204" pitchFamily="34" charset="0"/>
              </a:rPr>
              <a:t>We disaggregate the intermediate inputs of crude steel into BF-BOF and EAF, using country-level cost data for each process provided by </a:t>
            </a:r>
            <a:r>
              <a:rPr lang="en-US" altLang="ja-JP" sz="2800" dirty="0" err="1">
                <a:latin typeface="Arial" panose="020B0604020202020204" pitchFamily="34" charset="0"/>
                <a:cs typeface="Arial" panose="020B0604020202020204" pitchFamily="34" charset="0"/>
              </a:rPr>
              <a:t>TransitionZero</a:t>
            </a:r>
            <a:r>
              <a:rPr lang="en-US" altLang="ja-JP" sz="2800" dirty="0">
                <a:latin typeface="Arial" panose="020B0604020202020204" pitchFamily="34" charset="0"/>
                <a:cs typeface="Arial" panose="020B0604020202020204" pitchFamily="34" charset="0"/>
              </a:rPr>
              <a:t>.</a:t>
            </a:r>
          </a:p>
        </p:txBody>
      </p:sp>
      <p:sp>
        <p:nvSpPr>
          <p:cNvPr id="6" name="テキスト ボックス 5">
            <a:extLst>
              <a:ext uri="{FF2B5EF4-FFF2-40B4-BE49-F238E27FC236}">
                <a16:creationId xmlns:a16="http://schemas.microsoft.com/office/drawing/2014/main" id="{80A283A5-DC17-4750-60D3-363834E65443}"/>
              </a:ext>
            </a:extLst>
          </p:cNvPr>
          <p:cNvSpPr txBox="1"/>
          <p:nvPr/>
        </p:nvSpPr>
        <p:spPr>
          <a:xfrm>
            <a:off x="11648028" y="48983"/>
            <a:ext cx="585417"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17</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9971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677E4FE-2DE7-350E-2EC2-7B60DF44A0F4}"/>
              </a:ext>
            </a:extLst>
          </p:cNvPr>
          <p:cNvSpPr txBox="1"/>
          <p:nvPr/>
        </p:nvSpPr>
        <p:spPr>
          <a:xfrm>
            <a:off x="-2" y="-13717"/>
            <a:ext cx="12069291"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2.Methodology: Disaggregation of the basic iron (column)</a:t>
            </a:r>
            <a:endParaRPr kumimoji="1" lang="ja-JP" altLang="en-US" sz="3200"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p:txBody>
      </p:sp>
      <p:pic>
        <p:nvPicPr>
          <p:cNvPr id="72" name="図 71" descr="背景パターン が含まれている画像&#10;&#10;AI によって生成されたコンテンツは間違っている可能性があります。">
            <a:extLst>
              <a:ext uri="{FF2B5EF4-FFF2-40B4-BE49-F238E27FC236}">
                <a16:creationId xmlns:a16="http://schemas.microsoft.com/office/drawing/2014/main" id="{5634C6C5-98DE-D7AE-EEEC-8B6418903541}"/>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88356" y="1786617"/>
            <a:ext cx="1060947" cy="707886"/>
          </a:xfrm>
          <a:prstGeom prst="rect">
            <a:avLst/>
          </a:prstGeom>
        </p:spPr>
      </p:pic>
      <p:pic>
        <p:nvPicPr>
          <p:cNvPr id="73" name="図 72" descr="背景パターン が含まれている画像&#10;&#10;AI によって生成されたコンテンツは間違っている可能性があります。">
            <a:extLst>
              <a:ext uri="{FF2B5EF4-FFF2-40B4-BE49-F238E27FC236}">
                <a16:creationId xmlns:a16="http://schemas.microsoft.com/office/drawing/2014/main" id="{381ADFF6-E3B3-95F3-A832-C75BE4196CA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81239" y="5592197"/>
            <a:ext cx="1060947" cy="707886"/>
          </a:xfrm>
          <a:prstGeom prst="rect">
            <a:avLst/>
          </a:prstGeom>
        </p:spPr>
      </p:pic>
      <p:sp>
        <p:nvSpPr>
          <p:cNvPr id="74" name="テキスト ボックス 73">
            <a:extLst>
              <a:ext uri="{FF2B5EF4-FFF2-40B4-BE49-F238E27FC236}">
                <a16:creationId xmlns:a16="http://schemas.microsoft.com/office/drawing/2014/main" id="{FEC5A4CA-EA02-C0F4-8A01-0A882746ABCA}"/>
              </a:ext>
            </a:extLst>
          </p:cNvPr>
          <p:cNvSpPr txBox="1"/>
          <p:nvPr/>
        </p:nvSpPr>
        <p:spPr>
          <a:xfrm>
            <a:off x="199321" y="1918787"/>
            <a:ext cx="1245854"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Iron ore</a:t>
            </a:r>
            <a:endParaRPr kumimoji="1" lang="ja-JP" altLang="en-US" sz="2400" dirty="0">
              <a:latin typeface="Arial" panose="020B0604020202020204" pitchFamily="34" charset="0"/>
              <a:cs typeface="Arial" panose="020B0604020202020204" pitchFamily="34" charset="0"/>
            </a:endParaRPr>
          </a:p>
        </p:txBody>
      </p:sp>
      <p:sp>
        <p:nvSpPr>
          <p:cNvPr id="75" name="テキスト ボックス 74">
            <a:extLst>
              <a:ext uri="{FF2B5EF4-FFF2-40B4-BE49-F238E27FC236}">
                <a16:creationId xmlns:a16="http://schemas.microsoft.com/office/drawing/2014/main" id="{4E571ED9-E3D9-E460-F385-532788CDEADA}"/>
              </a:ext>
            </a:extLst>
          </p:cNvPr>
          <p:cNvSpPr txBox="1"/>
          <p:nvPr/>
        </p:nvSpPr>
        <p:spPr>
          <a:xfrm>
            <a:off x="354779" y="5718703"/>
            <a:ext cx="904415"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Coke</a:t>
            </a:r>
            <a:endParaRPr kumimoji="1" lang="ja-JP" altLang="en-US" sz="2400" dirty="0">
              <a:latin typeface="Arial" panose="020B0604020202020204" pitchFamily="34" charset="0"/>
              <a:cs typeface="Arial" panose="020B0604020202020204" pitchFamily="34" charset="0"/>
            </a:endParaRPr>
          </a:p>
        </p:txBody>
      </p:sp>
      <p:pic>
        <p:nvPicPr>
          <p:cNvPr id="76" name="図 75" descr="背景パターン が含まれている画像&#10;&#10;AI によって生成されたコンテンツは間違っている可能性があります。">
            <a:extLst>
              <a:ext uri="{FF2B5EF4-FFF2-40B4-BE49-F238E27FC236}">
                <a16:creationId xmlns:a16="http://schemas.microsoft.com/office/drawing/2014/main" id="{62E9F64C-E3BA-BDDF-FD3E-267B1848BB63}"/>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75501" y="3314809"/>
            <a:ext cx="1060947" cy="707886"/>
          </a:xfrm>
          <a:prstGeom prst="rect">
            <a:avLst/>
          </a:prstGeom>
        </p:spPr>
      </p:pic>
      <p:pic>
        <p:nvPicPr>
          <p:cNvPr id="77" name="図 76" descr="背景パターン が含まれている画像&#10;&#10;AI によって生成されたコンテンツは間違っている可能性があります。">
            <a:extLst>
              <a:ext uri="{FF2B5EF4-FFF2-40B4-BE49-F238E27FC236}">
                <a16:creationId xmlns:a16="http://schemas.microsoft.com/office/drawing/2014/main" id="{AD7CDD9F-9887-8831-ADFB-5B2A4AC2D11B}"/>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75501" y="2560745"/>
            <a:ext cx="1060947" cy="707886"/>
          </a:xfrm>
          <a:prstGeom prst="rect">
            <a:avLst/>
          </a:prstGeom>
        </p:spPr>
      </p:pic>
      <p:sp>
        <p:nvSpPr>
          <p:cNvPr id="78" name="テキスト ボックス 77">
            <a:extLst>
              <a:ext uri="{FF2B5EF4-FFF2-40B4-BE49-F238E27FC236}">
                <a16:creationId xmlns:a16="http://schemas.microsoft.com/office/drawing/2014/main" id="{B98B023B-5073-DC8D-6AC1-AA1A7229DFE2}"/>
              </a:ext>
            </a:extLst>
          </p:cNvPr>
          <p:cNvSpPr txBox="1"/>
          <p:nvPr/>
        </p:nvSpPr>
        <p:spPr>
          <a:xfrm>
            <a:off x="199321" y="2730648"/>
            <a:ext cx="1334026" cy="400110"/>
          </a:xfrm>
          <a:prstGeom prst="rect">
            <a:avLst/>
          </a:prstGeom>
          <a:noFill/>
        </p:spPr>
        <p:txBody>
          <a:bodyPr wrap="square" rtlCol="0">
            <a:spAutoFit/>
          </a:bodyPr>
          <a:lstStyle/>
          <a:p>
            <a:pPr algn="just">
              <a:lnSpc>
                <a:spcPts val="2400"/>
              </a:lnSpc>
            </a:pPr>
            <a:r>
              <a:rPr lang="en-US" altLang="ja-JP" sz="2400" dirty="0">
                <a:latin typeface="Arial" panose="020B0604020202020204" pitchFamily="34" charset="0"/>
                <a:cs typeface="Arial" panose="020B0604020202020204" pitchFamily="34" charset="0"/>
              </a:rPr>
              <a:t>Pig iron</a:t>
            </a:r>
            <a:endParaRPr kumimoji="1" lang="ja-JP" altLang="en-US" sz="2400" dirty="0">
              <a:latin typeface="Arial" panose="020B0604020202020204" pitchFamily="34" charset="0"/>
              <a:cs typeface="Arial" panose="020B0604020202020204" pitchFamily="34" charset="0"/>
            </a:endParaRPr>
          </a:p>
        </p:txBody>
      </p:sp>
      <p:sp>
        <p:nvSpPr>
          <p:cNvPr id="79" name="テキスト ボックス 78">
            <a:extLst>
              <a:ext uri="{FF2B5EF4-FFF2-40B4-BE49-F238E27FC236}">
                <a16:creationId xmlns:a16="http://schemas.microsoft.com/office/drawing/2014/main" id="{0B53FE92-899E-A92C-F2E0-E9F9B43B008E}"/>
              </a:ext>
            </a:extLst>
          </p:cNvPr>
          <p:cNvSpPr txBox="1"/>
          <p:nvPr/>
        </p:nvSpPr>
        <p:spPr>
          <a:xfrm>
            <a:off x="53132" y="3467805"/>
            <a:ext cx="1548609" cy="400110"/>
          </a:xfrm>
          <a:prstGeom prst="rect">
            <a:avLst/>
          </a:prstGeom>
          <a:noFill/>
        </p:spPr>
        <p:txBody>
          <a:bodyPr wrap="square" rtlCol="0">
            <a:spAutoFit/>
          </a:bodyPr>
          <a:lstStyle/>
          <a:p>
            <a:pPr algn="just">
              <a:lnSpc>
                <a:spcPts val="2400"/>
              </a:lnSpc>
            </a:pPr>
            <a:r>
              <a:rPr kumimoji="1" lang="en-US" altLang="ja-JP" sz="2400" dirty="0">
                <a:latin typeface="Arial" panose="020B0604020202020204" pitchFamily="34" charset="0"/>
                <a:cs typeface="Arial" panose="020B0604020202020204" pitchFamily="34" charset="0"/>
              </a:rPr>
              <a:t>Converter</a:t>
            </a:r>
            <a:endParaRPr kumimoji="1" lang="ja-JP" altLang="en-US" sz="2400" dirty="0">
              <a:latin typeface="Arial" panose="020B0604020202020204" pitchFamily="34" charset="0"/>
              <a:cs typeface="Arial" panose="020B0604020202020204" pitchFamily="34" charset="0"/>
            </a:endParaRPr>
          </a:p>
        </p:txBody>
      </p:sp>
      <p:pic>
        <p:nvPicPr>
          <p:cNvPr id="80" name="図 79" descr="背景パターン が含まれている画像&#10;&#10;AI によって生成されたコンテンツは間違っている可能性があります。">
            <a:extLst>
              <a:ext uri="{FF2B5EF4-FFF2-40B4-BE49-F238E27FC236}">
                <a16:creationId xmlns:a16="http://schemas.microsoft.com/office/drawing/2014/main" id="{DC5F62CC-A0A4-5EA3-4F5F-FEDBE671DDC9}"/>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71369" y="4083995"/>
            <a:ext cx="1060947" cy="707886"/>
          </a:xfrm>
          <a:prstGeom prst="rect">
            <a:avLst/>
          </a:prstGeom>
        </p:spPr>
      </p:pic>
      <p:sp>
        <p:nvSpPr>
          <p:cNvPr id="81" name="テキスト ボックス 80">
            <a:extLst>
              <a:ext uri="{FF2B5EF4-FFF2-40B4-BE49-F238E27FC236}">
                <a16:creationId xmlns:a16="http://schemas.microsoft.com/office/drawing/2014/main" id="{322BF4F3-6CFC-EE85-2ADB-6A626116CD50}"/>
              </a:ext>
            </a:extLst>
          </p:cNvPr>
          <p:cNvSpPr txBox="1"/>
          <p:nvPr/>
        </p:nvSpPr>
        <p:spPr>
          <a:xfrm>
            <a:off x="401048" y="4264387"/>
            <a:ext cx="815314" cy="400110"/>
          </a:xfrm>
          <a:prstGeom prst="rect">
            <a:avLst/>
          </a:prstGeom>
          <a:noFill/>
        </p:spPr>
        <p:txBody>
          <a:bodyPr wrap="square" rtlCol="0">
            <a:spAutoFit/>
          </a:bodyPr>
          <a:lstStyle/>
          <a:p>
            <a:pPr algn="just">
              <a:lnSpc>
                <a:spcPts val="2400"/>
              </a:lnSpc>
            </a:pPr>
            <a:r>
              <a:rPr kumimoji="1" lang="en-US" altLang="ja-JP" sz="2400" dirty="0">
                <a:latin typeface="Arial" panose="020B0604020202020204" pitchFamily="34" charset="0"/>
                <a:cs typeface="Arial" panose="020B0604020202020204" pitchFamily="34" charset="0"/>
              </a:rPr>
              <a:t>EAF</a:t>
            </a:r>
            <a:endParaRPr kumimoji="1" lang="ja-JP" altLang="en-US" sz="2400" dirty="0">
              <a:latin typeface="Arial" panose="020B0604020202020204" pitchFamily="34" charset="0"/>
              <a:cs typeface="Arial" panose="020B0604020202020204" pitchFamily="34" charset="0"/>
            </a:endParaRPr>
          </a:p>
        </p:txBody>
      </p:sp>
      <p:pic>
        <p:nvPicPr>
          <p:cNvPr id="82" name="図 81" descr="背景パターン が含まれている画像&#10;&#10;AI によって生成されたコンテンツは間違っている可能性があります。">
            <a:extLst>
              <a:ext uri="{FF2B5EF4-FFF2-40B4-BE49-F238E27FC236}">
                <a16:creationId xmlns:a16="http://schemas.microsoft.com/office/drawing/2014/main" id="{862CC456-2FA2-1699-8437-CB2AF94E32D1}"/>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81239" y="4829649"/>
            <a:ext cx="1060947" cy="707886"/>
          </a:xfrm>
          <a:prstGeom prst="rect">
            <a:avLst/>
          </a:prstGeom>
        </p:spPr>
      </p:pic>
      <p:sp>
        <p:nvSpPr>
          <p:cNvPr id="83" name="テキスト ボックス 82">
            <a:extLst>
              <a:ext uri="{FF2B5EF4-FFF2-40B4-BE49-F238E27FC236}">
                <a16:creationId xmlns:a16="http://schemas.microsoft.com/office/drawing/2014/main" id="{16E64119-A361-E60A-D043-3F4D2790C3DE}"/>
              </a:ext>
            </a:extLst>
          </p:cNvPr>
          <p:cNvSpPr txBox="1"/>
          <p:nvPr/>
        </p:nvSpPr>
        <p:spPr>
          <a:xfrm>
            <a:off x="112937" y="4829649"/>
            <a:ext cx="1397550" cy="707886"/>
          </a:xfrm>
          <a:prstGeom prst="rect">
            <a:avLst/>
          </a:prstGeom>
          <a:noFill/>
        </p:spPr>
        <p:txBody>
          <a:bodyPr wrap="square" rtlCol="0">
            <a:spAutoFit/>
          </a:bodyPr>
          <a:lstStyle/>
          <a:p>
            <a:pPr algn="ctr">
              <a:lnSpc>
                <a:spcPts val="2400"/>
              </a:lnSpc>
            </a:pPr>
            <a:r>
              <a:rPr kumimoji="1" lang="en-US" altLang="ja-JP" sz="2400" dirty="0">
                <a:latin typeface="Arial" panose="020B0604020202020204" pitchFamily="34" charset="0"/>
                <a:cs typeface="Arial" panose="020B0604020202020204" pitchFamily="34" charset="0"/>
              </a:rPr>
              <a:t>Steel products</a:t>
            </a:r>
            <a:endParaRPr kumimoji="1" lang="ja-JP" altLang="en-US" sz="2400" dirty="0">
              <a:latin typeface="Arial" panose="020B0604020202020204" pitchFamily="34" charset="0"/>
              <a:cs typeface="Arial" panose="020B0604020202020204" pitchFamily="34" charset="0"/>
            </a:endParaRPr>
          </a:p>
        </p:txBody>
      </p:sp>
      <p:graphicFrame>
        <p:nvGraphicFramePr>
          <p:cNvPr id="109" name="表 108">
            <a:extLst>
              <a:ext uri="{FF2B5EF4-FFF2-40B4-BE49-F238E27FC236}">
                <a16:creationId xmlns:a16="http://schemas.microsoft.com/office/drawing/2014/main" id="{C72A1D0D-AD35-FB6B-5BBA-859BFEBC2C89}"/>
              </a:ext>
            </a:extLst>
          </p:cNvPr>
          <p:cNvGraphicFramePr>
            <a:graphicFrameLocks noGrp="1"/>
          </p:cNvGraphicFramePr>
          <p:nvPr>
            <p:extLst>
              <p:ext uri="{D42A27DB-BD31-4B8C-83A1-F6EECF244321}">
                <p14:modId xmlns:p14="http://schemas.microsoft.com/office/powerpoint/2010/main" val="2833922182"/>
              </p:ext>
            </p:extLst>
          </p:nvPr>
        </p:nvGraphicFramePr>
        <p:xfrm>
          <a:off x="1592359"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p:pic>
        <p:nvPicPr>
          <p:cNvPr id="110" name="図 109" descr="背景パターン が含まれている画像&#10;&#10;AI によって生成されたコンテンツは間違っている可能性があります。">
            <a:extLst>
              <a:ext uri="{FF2B5EF4-FFF2-40B4-BE49-F238E27FC236}">
                <a16:creationId xmlns:a16="http://schemas.microsoft.com/office/drawing/2014/main" id="{A9EEBF64-3445-6E01-3A66-70A7D30C63B0}"/>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664511" y="683359"/>
            <a:ext cx="1060947" cy="707886"/>
          </a:xfrm>
          <a:prstGeom prst="rect">
            <a:avLst/>
          </a:prstGeom>
        </p:spPr>
      </p:pic>
      <mc:AlternateContent xmlns:mc="http://schemas.openxmlformats.org/markup-compatibility/2006" xmlns:a14="http://schemas.microsoft.com/office/drawing/2010/main">
        <mc:Choice Requires="a14">
          <p:sp>
            <p:nvSpPr>
              <p:cNvPr id="111" name="テキスト ボックス 110">
                <a:extLst>
                  <a:ext uri="{FF2B5EF4-FFF2-40B4-BE49-F238E27FC236}">
                    <a16:creationId xmlns:a16="http://schemas.microsoft.com/office/drawing/2014/main" id="{C68BF7DA-1E6C-352A-896F-328DB89CC0E1}"/>
                  </a:ext>
                </a:extLst>
              </p:cNvPr>
              <p:cNvSpPr txBox="1"/>
              <p:nvPr/>
            </p:nvSpPr>
            <p:spPr>
              <a:xfrm>
                <a:off x="2046420"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111" name="テキスト ボックス 110">
                <a:extLst>
                  <a:ext uri="{FF2B5EF4-FFF2-40B4-BE49-F238E27FC236}">
                    <a16:creationId xmlns:a16="http://schemas.microsoft.com/office/drawing/2014/main" id="{C68BF7DA-1E6C-352A-896F-328DB89CC0E1}"/>
                  </a:ext>
                </a:extLst>
              </p:cNvPr>
              <p:cNvSpPr txBox="1">
                <a:spLocks noRot="1" noChangeAspect="1" noMove="1" noResize="1" noEditPoints="1" noAdjustHandles="1" noChangeArrowheads="1" noChangeShapeType="1" noTextEdit="1"/>
              </p:cNvSpPr>
              <p:nvPr/>
            </p:nvSpPr>
            <p:spPr>
              <a:xfrm>
                <a:off x="2046420" y="1274235"/>
                <a:ext cx="274114" cy="553998"/>
              </a:xfrm>
              <a:prstGeom prst="rect">
                <a:avLst/>
              </a:prstGeom>
              <a:blipFill>
                <a:blip r:embed="rId4"/>
                <a:stretch>
                  <a:fillRect/>
                </a:stretch>
              </a:blipFill>
            </p:spPr>
            <p:txBody>
              <a:bodyPr/>
              <a:lstStyle/>
              <a:p>
                <a:r>
                  <a:rPr lang="ja-JP" altLang="en-US">
                    <a:noFill/>
                  </a:rPr>
                  <a:t> </a:t>
                </a:r>
              </a:p>
            </p:txBody>
          </p:sp>
        </mc:Fallback>
      </mc:AlternateContent>
      <p:graphicFrame>
        <p:nvGraphicFramePr>
          <p:cNvPr id="112" name="表 111">
            <a:extLst>
              <a:ext uri="{FF2B5EF4-FFF2-40B4-BE49-F238E27FC236}">
                <a16:creationId xmlns:a16="http://schemas.microsoft.com/office/drawing/2014/main" id="{442DB477-EF05-C904-12CB-8BAC4B8F4F69}"/>
              </a:ext>
            </a:extLst>
          </p:cNvPr>
          <p:cNvGraphicFramePr>
            <a:graphicFrameLocks noGrp="1"/>
          </p:cNvGraphicFramePr>
          <p:nvPr>
            <p:extLst>
              <p:ext uri="{D42A27DB-BD31-4B8C-83A1-F6EECF244321}">
                <p14:modId xmlns:p14="http://schemas.microsoft.com/office/powerpoint/2010/main" val="3789297656"/>
              </p:ext>
            </p:extLst>
          </p:nvPr>
        </p:nvGraphicFramePr>
        <p:xfrm>
          <a:off x="2738131"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p:pic>
        <p:nvPicPr>
          <p:cNvPr id="113" name="図 112" descr="背景パターン が含まれている画像&#10;&#10;AI によって生成されたコンテンツは間違っている可能性があります。">
            <a:extLst>
              <a:ext uri="{FF2B5EF4-FFF2-40B4-BE49-F238E27FC236}">
                <a16:creationId xmlns:a16="http://schemas.microsoft.com/office/drawing/2014/main" id="{F45825B8-5ABF-72C5-B2AE-079B29BC869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810283" y="683359"/>
            <a:ext cx="1060947" cy="707886"/>
          </a:xfrm>
          <a:prstGeom prst="rect">
            <a:avLst/>
          </a:prstGeom>
        </p:spPr>
      </p:pic>
      <mc:AlternateContent xmlns:mc="http://schemas.openxmlformats.org/markup-compatibility/2006" xmlns:a14="http://schemas.microsoft.com/office/drawing/2010/main">
        <mc:Choice Requires="a14">
          <p:sp>
            <p:nvSpPr>
              <p:cNvPr id="114" name="テキスト ボックス 113">
                <a:extLst>
                  <a:ext uri="{FF2B5EF4-FFF2-40B4-BE49-F238E27FC236}">
                    <a16:creationId xmlns:a16="http://schemas.microsoft.com/office/drawing/2014/main" id="{BEDA8048-95F2-91F0-5D5D-DBADE3AF391A}"/>
                  </a:ext>
                </a:extLst>
              </p:cNvPr>
              <p:cNvSpPr txBox="1"/>
              <p:nvPr/>
            </p:nvSpPr>
            <p:spPr>
              <a:xfrm>
                <a:off x="3192192"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solidFill>
                            <a:schemeClr val="bg1">
                              <a:lumMod val="95000"/>
                            </a:schemeClr>
                          </a:solidFill>
                          <a:latin typeface="Cambria Math" panose="02040503050406030204" pitchFamily="18" charset="0"/>
                        </a:rPr>
                        <m:t>⋮</m:t>
                      </m:r>
                    </m:oMath>
                  </m:oMathPara>
                </a14:m>
                <a:endParaRPr kumimoji="1" lang="ja-JP" altLang="en-US" sz="3600" dirty="0">
                  <a:solidFill>
                    <a:schemeClr val="bg1">
                      <a:lumMod val="95000"/>
                    </a:schemeClr>
                  </a:solidFill>
                </a:endParaRPr>
              </a:p>
            </p:txBody>
          </p:sp>
        </mc:Choice>
        <mc:Fallback xmlns="">
          <p:sp>
            <p:nvSpPr>
              <p:cNvPr id="114" name="テキスト ボックス 113">
                <a:extLst>
                  <a:ext uri="{FF2B5EF4-FFF2-40B4-BE49-F238E27FC236}">
                    <a16:creationId xmlns:a16="http://schemas.microsoft.com/office/drawing/2014/main" id="{BEDA8048-95F2-91F0-5D5D-DBADE3AF391A}"/>
                  </a:ext>
                </a:extLst>
              </p:cNvPr>
              <p:cNvSpPr txBox="1">
                <a:spLocks noRot="1" noChangeAspect="1" noMove="1" noResize="1" noEditPoints="1" noAdjustHandles="1" noChangeArrowheads="1" noChangeShapeType="1" noTextEdit="1"/>
              </p:cNvSpPr>
              <p:nvPr/>
            </p:nvSpPr>
            <p:spPr>
              <a:xfrm>
                <a:off x="3192192" y="1274235"/>
                <a:ext cx="274114" cy="553998"/>
              </a:xfrm>
              <a:prstGeom prst="rect">
                <a:avLst/>
              </a:prstGeom>
              <a:blipFill>
                <a:blip r:embed="rId5"/>
                <a:stretch>
                  <a:fillRect/>
                </a:stretch>
              </a:blipFill>
            </p:spPr>
            <p:txBody>
              <a:bodyPr/>
              <a:lstStyle/>
              <a:p>
                <a:r>
                  <a:rPr lang="ja-JP" altLang="en-US">
                    <a:noFill/>
                  </a:rPr>
                  <a:t> </a:t>
                </a:r>
              </a:p>
            </p:txBody>
          </p:sp>
        </mc:Fallback>
      </mc:AlternateContent>
      <p:sp>
        <p:nvSpPr>
          <p:cNvPr id="115" name="テキスト ボックス 114">
            <a:extLst>
              <a:ext uri="{FF2B5EF4-FFF2-40B4-BE49-F238E27FC236}">
                <a16:creationId xmlns:a16="http://schemas.microsoft.com/office/drawing/2014/main" id="{7F2279C7-AF36-344C-97FF-F4BCEEBF667F}"/>
              </a:ext>
            </a:extLst>
          </p:cNvPr>
          <p:cNvSpPr txBox="1"/>
          <p:nvPr/>
        </p:nvSpPr>
        <p:spPr>
          <a:xfrm>
            <a:off x="1533347" y="817867"/>
            <a:ext cx="1300260" cy="461665"/>
          </a:xfrm>
          <a:prstGeom prst="rect">
            <a:avLst/>
          </a:prstGeom>
          <a:noFill/>
        </p:spPr>
        <p:txBody>
          <a:bodyPr wrap="square" rtlCol="0">
            <a:spAutoFit/>
          </a:bodyPr>
          <a:lstStyle/>
          <a:p>
            <a:pPr algn="ctr"/>
            <a:r>
              <a:rPr kumimoji="1" lang="en-US" altLang="ja-JP" sz="2400" dirty="0">
                <a:latin typeface="Arial" panose="020B0604020202020204" pitchFamily="34" charset="0"/>
                <a:cs typeface="Arial" panose="020B0604020202020204" pitchFamily="34" charset="0"/>
              </a:rPr>
              <a:t>BF-BOF</a:t>
            </a:r>
            <a:endParaRPr kumimoji="1" lang="ja-JP" altLang="en-US" sz="2400" dirty="0">
              <a:latin typeface="Arial" panose="020B0604020202020204" pitchFamily="34" charset="0"/>
              <a:cs typeface="Arial" panose="020B0604020202020204" pitchFamily="34" charset="0"/>
            </a:endParaRPr>
          </a:p>
        </p:txBody>
      </p:sp>
      <p:sp>
        <p:nvSpPr>
          <p:cNvPr id="116" name="テキスト ボックス 115">
            <a:extLst>
              <a:ext uri="{FF2B5EF4-FFF2-40B4-BE49-F238E27FC236}">
                <a16:creationId xmlns:a16="http://schemas.microsoft.com/office/drawing/2014/main" id="{349701C8-C3EA-A7B2-2FDA-9BE5F3834932}"/>
              </a:ext>
            </a:extLst>
          </p:cNvPr>
          <p:cNvSpPr txBox="1"/>
          <p:nvPr/>
        </p:nvSpPr>
        <p:spPr>
          <a:xfrm>
            <a:off x="2891712" y="817867"/>
            <a:ext cx="885450" cy="461665"/>
          </a:xfrm>
          <a:prstGeom prst="rect">
            <a:avLst/>
          </a:prstGeom>
          <a:noFill/>
        </p:spPr>
        <p:txBody>
          <a:bodyPr wrap="square" rtlCol="0">
            <a:spAutoFit/>
          </a:bodyPr>
          <a:lstStyle/>
          <a:p>
            <a:pPr algn="ctr"/>
            <a:r>
              <a:rPr kumimoji="1" lang="en-US" altLang="ja-JP" sz="2400" dirty="0">
                <a:solidFill>
                  <a:schemeClr val="bg1">
                    <a:lumMod val="95000"/>
                  </a:schemeClr>
                </a:solidFill>
                <a:latin typeface="Arial" panose="020B0604020202020204" pitchFamily="34" charset="0"/>
                <a:cs typeface="Arial" panose="020B0604020202020204" pitchFamily="34" charset="0"/>
              </a:rPr>
              <a:t>EAF</a:t>
            </a:r>
            <a:endParaRPr kumimoji="1" lang="ja-JP" altLang="en-US" sz="2400" dirty="0">
              <a:solidFill>
                <a:schemeClr val="bg1">
                  <a:lumMod val="95000"/>
                </a:schemeClr>
              </a:solidFill>
              <a:latin typeface="Arial" panose="020B0604020202020204" pitchFamily="34" charset="0"/>
              <a:cs typeface="Arial" panose="020B0604020202020204" pitchFamily="34" charset="0"/>
            </a:endParaRPr>
          </a:p>
        </p:txBody>
      </p:sp>
      <p:sp>
        <p:nvSpPr>
          <p:cNvPr id="117" name="テキスト ボックス 116">
            <a:extLst>
              <a:ext uri="{FF2B5EF4-FFF2-40B4-BE49-F238E27FC236}">
                <a16:creationId xmlns:a16="http://schemas.microsoft.com/office/drawing/2014/main" id="{63CC98EF-1E94-F226-5A83-A3066D440525}"/>
              </a:ext>
            </a:extLst>
          </p:cNvPr>
          <p:cNvSpPr txBox="1"/>
          <p:nvPr/>
        </p:nvSpPr>
        <p:spPr>
          <a:xfrm>
            <a:off x="1805928" y="1786617"/>
            <a:ext cx="726522" cy="691087"/>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50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18" name="テキスト ボックス 117">
            <a:extLst>
              <a:ext uri="{FF2B5EF4-FFF2-40B4-BE49-F238E27FC236}">
                <a16:creationId xmlns:a16="http://schemas.microsoft.com/office/drawing/2014/main" id="{A87116F1-92E9-825B-AB3F-E2F78DC99E5A}"/>
              </a:ext>
            </a:extLst>
          </p:cNvPr>
          <p:cNvSpPr txBox="1"/>
          <p:nvPr/>
        </p:nvSpPr>
        <p:spPr>
          <a:xfrm>
            <a:off x="1805928" y="4072133"/>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19" name="テキスト ボックス 118">
            <a:extLst>
              <a:ext uri="{FF2B5EF4-FFF2-40B4-BE49-F238E27FC236}">
                <a16:creationId xmlns:a16="http://schemas.microsoft.com/office/drawing/2014/main" id="{1DEC182E-0F05-6A62-E322-1058FE81F5FA}"/>
              </a:ext>
            </a:extLst>
          </p:cNvPr>
          <p:cNvSpPr txBox="1"/>
          <p:nvPr/>
        </p:nvSpPr>
        <p:spPr>
          <a:xfrm>
            <a:off x="1805928" y="4826365"/>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20" name="テキスト ボックス 119">
            <a:extLst>
              <a:ext uri="{FF2B5EF4-FFF2-40B4-BE49-F238E27FC236}">
                <a16:creationId xmlns:a16="http://schemas.microsoft.com/office/drawing/2014/main" id="{6938144D-AB01-FB0F-5AFC-5875D9DA3F7E}"/>
              </a:ext>
            </a:extLst>
          </p:cNvPr>
          <p:cNvSpPr txBox="1"/>
          <p:nvPr/>
        </p:nvSpPr>
        <p:spPr>
          <a:xfrm>
            <a:off x="1826891" y="5592197"/>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45</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21" name="テキスト ボックス 120">
            <a:extLst>
              <a:ext uri="{FF2B5EF4-FFF2-40B4-BE49-F238E27FC236}">
                <a16:creationId xmlns:a16="http://schemas.microsoft.com/office/drawing/2014/main" id="{6E3BF51D-31E1-202E-73E8-86F5A11826B0}"/>
              </a:ext>
            </a:extLst>
          </p:cNvPr>
          <p:cNvSpPr txBox="1"/>
          <p:nvPr/>
        </p:nvSpPr>
        <p:spPr>
          <a:xfrm>
            <a:off x="1805928" y="2548883"/>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18</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22" name="テキスト ボックス 121">
            <a:extLst>
              <a:ext uri="{FF2B5EF4-FFF2-40B4-BE49-F238E27FC236}">
                <a16:creationId xmlns:a16="http://schemas.microsoft.com/office/drawing/2014/main" id="{FB00CBC5-DCAB-6501-8D37-1F8353A8B5C1}"/>
              </a:ext>
            </a:extLst>
          </p:cNvPr>
          <p:cNvSpPr txBox="1"/>
          <p:nvPr/>
        </p:nvSpPr>
        <p:spPr>
          <a:xfrm>
            <a:off x="1805928" y="3334250"/>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23" name="テキスト ボックス 122">
            <a:extLst>
              <a:ext uri="{FF2B5EF4-FFF2-40B4-BE49-F238E27FC236}">
                <a16:creationId xmlns:a16="http://schemas.microsoft.com/office/drawing/2014/main" id="{2F92AC0E-E574-11AA-0DEB-1A561DF9F659}"/>
              </a:ext>
            </a:extLst>
          </p:cNvPr>
          <p:cNvSpPr txBox="1"/>
          <p:nvPr/>
        </p:nvSpPr>
        <p:spPr>
          <a:xfrm>
            <a:off x="2956328" y="1786617"/>
            <a:ext cx="726522" cy="691087"/>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24" name="テキスト ボックス 123">
            <a:extLst>
              <a:ext uri="{FF2B5EF4-FFF2-40B4-BE49-F238E27FC236}">
                <a16:creationId xmlns:a16="http://schemas.microsoft.com/office/drawing/2014/main" id="{70636CAD-6518-557E-58EF-386AEAF9CC3F}"/>
              </a:ext>
            </a:extLst>
          </p:cNvPr>
          <p:cNvSpPr txBox="1"/>
          <p:nvPr/>
        </p:nvSpPr>
        <p:spPr>
          <a:xfrm>
            <a:off x="2956328" y="4072133"/>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1</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25" name="テキスト ボックス 124">
            <a:extLst>
              <a:ext uri="{FF2B5EF4-FFF2-40B4-BE49-F238E27FC236}">
                <a16:creationId xmlns:a16="http://schemas.microsoft.com/office/drawing/2014/main" id="{3E16ECD1-B2D1-D646-CA2F-4B5CDAE1E36E}"/>
              </a:ext>
            </a:extLst>
          </p:cNvPr>
          <p:cNvSpPr txBox="1"/>
          <p:nvPr/>
        </p:nvSpPr>
        <p:spPr>
          <a:xfrm>
            <a:off x="2956328" y="4826365"/>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26" name="テキスト ボックス 125">
            <a:extLst>
              <a:ext uri="{FF2B5EF4-FFF2-40B4-BE49-F238E27FC236}">
                <a16:creationId xmlns:a16="http://schemas.microsoft.com/office/drawing/2014/main" id="{D81A5428-92C3-8A6C-72F5-04CED9F7A310}"/>
              </a:ext>
            </a:extLst>
          </p:cNvPr>
          <p:cNvSpPr txBox="1"/>
          <p:nvPr/>
        </p:nvSpPr>
        <p:spPr>
          <a:xfrm>
            <a:off x="2956328" y="2548883"/>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2</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27" name="テキスト ボックス 126">
            <a:extLst>
              <a:ext uri="{FF2B5EF4-FFF2-40B4-BE49-F238E27FC236}">
                <a16:creationId xmlns:a16="http://schemas.microsoft.com/office/drawing/2014/main" id="{7383560C-62A6-EEB4-74C2-8834281BC594}"/>
              </a:ext>
            </a:extLst>
          </p:cNvPr>
          <p:cNvSpPr txBox="1"/>
          <p:nvPr/>
        </p:nvSpPr>
        <p:spPr>
          <a:xfrm>
            <a:off x="2956328" y="3334250"/>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28" name="テキスト ボックス 127">
            <a:extLst>
              <a:ext uri="{FF2B5EF4-FFF2-40B4-BE49-F238E27FC236}">
                <a16:creationId xmlns:a16="http://schemas.microsoft.com/office/drawing/2014/main" id="{2C932473-0482-2838-C2A0-FDF7D8CC437A}"/>
              </a:ext>
            </a:extLst>
          </p:cNvPr>
          <p:cNvSpPr txBox="1"/>
          <p:nvPr/>
        </p:nvSpPr>
        <p:spPr>
          <a:xfrm>
            <a:off x="2956328" y="5592197"/>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schemeClr val="bg1">
                  <a:lumMod val="9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129" name="テキスト ボックス 128">
                <a:extLst>
                  <a:ext uri="{FF2B5EF4-FFF2-40B4-BE49-F238E27FC236}">
                    <a16:creationId xmlns:a16="http://schemas.microsoft.com/office/drawing/2014/main" id="{7DBB6760-D430-8AA0-91EF-5FC74C1B398A}"/>
                  </a:ext>
                </a:extLst>
              </p:cNvPr>
              <p:cNvSpPr txBox="1"/>
              <p:nvPr/>
            </p:nvSpPr>
            <p:spPr>
              <a:xfrm>
                <a:off x="2045776"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129" name="テキスト ボックス 128">
                <a:extLst>
                  <a:ext uri="{FF2B5EF4-FFF2-40B4-BE49-F238E27FC236}">
                    <a16:creationId xmlns:a16="http://schemas.microsoft.com/office/drawing/2014/main" id="{7DBB6760-D430-8AA0-91EF-5FC74C1B398A}"/>
                  </a:ext>
                </a:extLst>
              </p:cNvPr>
              <p:cNvSpPr txBox="1">
                <a:spLocks noRot="1" noChangeAspect="1" noMove="1" noResize="1" noEditPoints="1" noAdjustHandles="1" noChangeArrowheads="1" noChangeShapeType="1" noTextEdit="1"/>
              </p:cNvSpPr>
              <p:nvPr/>
            </p:nvSpPr>
            <p:spPr>
              <a:xfrm>
                <a:off x="2045776" y="6304002"/>
                <a:ext cx="274114" cy="553998"/>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0" name="テキスト ボックス 129">
                <a:extLst>
                  <a:ext uri="{FF2B5EF4-FFF2-40B4-BE49-F238E27FC236}">
                    <a16:creationId xmlns:a16="http://schemas.microsoft.com/office/drawing/2014/main" id="{B7A15387-40D0-B457-0AD4-D789AF4B4F4C}"/>
                  </a:ext>
                </a:extLst>
              </p:cNvPr>
              <p:cNvSpPr txBox="1"/>
              <p:nvPr/>
            </p:nvSpPr>
            <p:spPr>
              <a:xfrm>
                <a:off x="3191548"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schemeClr val="bg1">
                              <a:lumMod val="95000"/>
                            </a:schemeClr>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schemeClr val="bg1">
                      <a:lumMod val="95000"/>
                    </a:schemeClr>
                  </a:solidFill>
                  <a:effectLst/>
                  <a:uLnTx/>
                  <a:uFillTx/>
                </a:endParaRPr>
              </a:p>
            </p:txBody>
          </p:sp>
        </mc:Choice>
        <mc:Fallback xmlns="">
          <p:sp>
            <p:nvSpPr>
              <p:cNvPr id="130" name="テキスト ボックス 129">
                <a:extLst>
                  <a:ext uri="{FF2B5EF4-FFF2-40B4-BE49-F238E27FC236}">
                    <a16:creationId xmlns:a16="http://schemas.microsoft.com/office/drawing/2014/main" id="{B7A15387-40D0-B457-0AD4-D789AF4B4F4C}"/>
                  </a:ext>
                </a:extLst>
              </p:cNvPr>
              <p:cNvSpPr txBox="1">
                <a:spLocks noRot="1" noChangeAspect="1" noMove="1" noResize="1" noEditPoints="1" noAdjustHandles="1" noChangeArrowheads="1" noChangeShapeType="1" noTextEdit="1"/>
              </p:cNvSpPr>
              <p:nvPr/>
            </p:nvSpPr>
            <p:spPr>
              <a:xfrm>
                <a:off x="3191548" y="6304002"/>
                <a:ext cx="274114" cy="553998"/>
              </a:xfrm>
              <a:prstGeom prst="rect">
                <a:avLst/>
              </a:prstGeom>
              <a:blipFill>
                <a:blip r:embed="rId7"/>
                <a:stretch>
                  <a:fillRect/>
                </a:stretch>
              </a:blipFill>
            </p:spPr>
            <p:txBody>
              <a:bodyPr/>
              <a:lstStyle/>
              <a:p>
                <a:r>
                  <a:rPr lang="ja-JP" altLang="en-US">
                    <a:noFill/>
                  </a:rPr>
                  <a:t> </a:t>
                </a:r>
              </a:p>
            </p:txBody>
          </p:sp>
        </mc:Fallback>
      </mc:AlternateContent>
      <p:graphicFrame>
        <p:nvGraphicFramePr>
          <p:cNvPr id="131" name="表 130">
            <a:extLst>
              <a:ext uri="{FF2B5EF4-FFF2-40B4-BE49-F238E27FC236}">
                <a16:creationId xmlns:a16="http://schemas.microsoft.com/office/drawing/2014/main" id="{9F5288F0-665B-9906-1938-1FBF5DAE35AD}"/>
              </a:ext>
            </a:extLst>
          </p:cNvPr>
          <p:cNvGraphicFramePr>
            <a:graphicFrameLocks noGrp="1"/>
          </p:cNvGraphicFramePr>
          <p:nvPr>
            <p:extLst>
              <p:ext uri="{D42A27DB-BD31-4B8C-83A1-F6EECF244321}">
                <p14:modId xmlns:p14="http://schemas.microsoft.com/office/powerpoint/2010/main" val="3730957986"/>
              </p:ext>
            </p:extLst>
          </p:nvPr>
        </p:nvGraphicFramePr>
        <p:xfrm>
          <a:off x="4511130"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p:pic>
        <p:nvPicPr>
          <p:cNvPr id="132" name="図 131" descr="背景パターン が含まれている画像&#10;&#10;AI によって生成されたコンテンツは間違っている可能性があります。">
            <a:extLst>
              <a:ext uri="{FF2B5EF4-FFF2-40B4-BE49-F238E27FC236}">
                <a16:creationId xmlns:a16="http://schemas.microsoft.com/office/drawing/2014/main" id="{2CC164F5-69CF-9017-18AE-50225088F753}"/>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4583282" y="683359"/>
            <a:ext cx="1060947" cy="707886"/>
          </a:xfrm>
          <a:prstGeom prst="rect">
            <a:avLst/>
          </a:prstGeom>
        </p:spPr>
      </p:pic>
      <mc:AlternateContent xmlns:mc="http://schemas.openxmlformats.org/markup-compatibility/2006" xmlns:a14="http://schemas.microsoft.com/office/drawing/2010/main">
        <mc:Choice Requires="a14">
          <p:sp>
            <p:nvSpPr>
              <p:cNvPr id="133" name="テキスト ボックス 132">
                <a:extLst>
                  <a:ext uri="{FF2B5EF4-FFF2-40B4-BE49-F238E27FC236}">
                    <a16:creationId xmlns:a16="http://schemas.microsoft.com/office/drawing/2014/main" id="{D245E8CA-8627-5960-69EC-260C278B6F15}"/>
                  </a:ext>
                </a:extLst>
              </p:cNvPr>
              <p:cNvSpPr txBox="1"/>
              <p:nvPr/>
            </p:nvSpPr>
            <p:spPr>
              <a:xfrm>
                <a:off x="4965191"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133" name="テキスト ボックス 132">
                <a:extLst>
                  <a:ext uri="{FF2B5EF4-FFF2-40B4-BE49-F238E27FC236}">
                    <a16:creationId xmlns:a16="http://schemas.microsoft.com/office/drawing/2014/main" id="{D245E8CA-8627-5960-69EC-260C278B6F15}"/>
                  </a:ext>
                </a:extLst>
              </p:cNvPr>
              <p:cNvSpPr txBox="1">
                <a:spLocks noRot="1" noChangeAspect="1" noMove="1" noResize="1" noEditPoints="1" noAdjustHandles="1" noChangeArrowheads="1" noChangeShapeType="1" noTextEdit="1"/>
              </p:cNvSpPr>
              <p:nvPr/>
            </p:nvSpPr>
            <p:spPr>
              <a:xfrm>
                <a:off x="4965191" y="1274235"/>
                <a:ext cx="274114" cy="553998"/>
              </a:xfrm>
              <a:prstGeom prst="rect">
                <a:avLst/>
              </a:prstGeom>
              <a:blipFill>
                <a:blip r:embed="rId8"/>
                <a:stretch>
                  <a:fillRect/>
                </a:stretch>
              </a:blipFill>
            </p:spPr>
            <p:txBody>
              <a:bodyPr/>
              <a:lstStyle/>
              <a:p>
                <a:r>
                  <a:rPr lang="ja-JP" altLang="en-US">
                    <a:noFill/>
                  </a:rPr>
                  <a:t> </a:t>
                </a:r>
              </a:p>
            </p:txBody>
          </p:sp>
        </mc:Fallback>
      </mc:AlternateContent>
      <p:graphicFrame>
        <p:nvGraphicFramePr>
          <p:cNvPr id="134" name="表 133">
            <a:extLst>
              <a:ext uri="{FF2B5EF4-FFF2-40B4-BE49-F238E27FC236}">
                <a16:creationId xmlns:a16="http://schemas.microsoft.com/office/drawing/2014/main" id="{95AF7856-611A-B73F-8168-1B11FB5AB4FC}"/>
              </a:ext>
            </a:extLst>
          </p:cNvPr>
          <p:cNvGraphicFramePr>
            <a:graphicFrameLocks noGrp="1"/>
          </p:cNvGraphicFramePr>
          <p:nvPr>
            <p:extLst>
              <p:ext uri="{D42A27DB-BD31-4B8C-83A1-F6EECF244321}">
                <p14:modId xmlns:p14="http://schemas.microsoft.com/office/powerpoint/2010/main" val="3930971605"/>
              </p:ext>
            </p:extLst>
          </p:nvPr>
        </p:nvGraphicFramePr>
        <p:xfrm>
          <a:off x="5656902"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p:pic>
        <p:nvPicPr>
          <p:cNvPr id="135" name="図 134" descr="背景パターン が含まれている画像&#10;&#10;AI によって生成されたコンテンツは間違っている可能性があります。">
            <a:extLst>
              <a:ext uri="{FF2B5EF4-FFF2-40B4-BE49-F238E27FC236}">
                <a16:creationId xmlns:a16="http://schemas.microsoft.com/office/drawing/2014/main" id="{14D68106-6190-B0CD-19B3-C695A30AC915}"/>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5729054" y="683359"/>
            <a:ext cx="1060947" cy="707886"/>
          </a:xfrm>
          <a:prstGeom prst="rect">
            <a:avLst/>
          </a:prstGeom>
        </p:spPr>
      </p:pic>
      <mc:AlternateContent xmlns:mc="http://schemas.openxmlformats.org/markup-compatibility/2006" xmlns:a14="http://schemas.microsoft.com/office/drawing/2010/main">
        <mc:Choice Requires="a14">
          <p:sp>
            <p:nvSpPr>
              <p:cNvPr id="136" name="テキスト ボックス 135">
                <a:extLst>
                  <a:ext uri="{FF2B5EF4-FFF2-40B4-BE49-F238E27FC236}">
                    <a16:creationId xmlns:a16="http://schemas.microsoft.com/office/drawing/2014/main" id="{DB6EC547-967C-197A-6CA2-5B74B0FC245B}"/>
                  </a:ext>
                </a:extLst>
              </p:cNvPr>
              <p:cNvSpPr txBox="1"/>
              <p:nvPr/>
            </p:nvSpPr>
            <p:spPr>
              <a:xfrm>
                <a:off x="6110963"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136" name="テキスト ボックス 135">
                <a:extLst>
                  <a:ext uri="{FF2B5EF4-FFF2-40B4-BE49-F238E27FC236}">
                    <a16:creationId xmlns:a16="http://schemas.microsoft.com/office/drawing/2014/main" id="{DB6EC547-967C-197A-6CA2-5B74B0FC245B}"/>
                  </a:ext>
                </a:extLst>
              </p:cNvPr>
              <p:cNvSpPr txBox="1">
                <a:spLocks noRot="1" noChangeAspect="1" noMove="1" noResize="1" noEditPoints="1" noAdjustHandles="1" noChangeArrowheads="1" noChangeShapeType="1" noTextEdit="1"/>
              </p:cNvSpPr>
              <p:nvPr/>
            </p:nvSpPr>
            <p:spPr>
              <a:xfrm>
                <a:off x="6110963" y="1274235"/>
                <a:ext cx="274114" cy="553998"/>
              </a:xfrm>
              <a:prstGeom prst="rect">
                <a:avLst/>
              </a:prstGeom>
              <a:blipFill>
                <a:blip r:embed="rId9"/>
                <a:stretch>
                  <a:fillRect/>
                </a:stretch>
              </a:blipFill>
            </p:spPr>
            <p:txBody>
              <a:bodyPr/>
              <a:lstStyle/>
              <a:p>
                <a:r>
                  <a:rPr lang="ja-JP" altLang="en-US">
                    <a:noFill/>
                  </a:rPr>
                  <a:t> </a:t>
                </a:r>
              </a:p>
            </p:txBody>
          </p:sp>
        </mc:Fallback>
      </mc:AlternateContent>
      <p:sp>
        <p:nvSpPr>
          <p:cNvPr id="137" name="テキスト ボックス 136">
            <a:extLst>
              <a:ext uri="{FF2B5EF4-FFF2-40B4-BE49-F238E27FC236}">
                <a16:creationId xmlns:a16="http://schemas.microsoft.com/office/drawing/2014/main" id="{263E0F43-1D38-C8C3-29EE-62AB047C9A10}"/>
              </a:ext>
            </a:extLst>
          </p:cNvPr>
          <p:cNvSpPr txBox="1"/>
          <p:nvPr/>
        </p:nvSpPr>
        <p:spPr>
          <a:xfrm>
            <a:off x="4452118" y="817867"/>
            <a:ext cx="1300260" cy="461665"/>
          </a:xfrm>
          <a:prstGeom prst="rect">
            <a:avLst/>
          </a:prstGeom>
          <a:noFill/>
        </p:spPr>
        <p:txBody>
          <a:bodyPr wrap="square" rtlCol="0">
            <a:spAutoFit/>
          </a:bodyPr>
          <a:lstStyle/>
          <a:p>
            <a:pPr algn="ctr"/>
            <a:r>
              <a:rPr kumimoji="1" lang="en-US" altLang="ja-JP" sz="2400" dirty="0">
                <a:latin typeface="Arial" panose="020B0604020202020204" pitchFamily="34" charset="0"/>
                <a:cs typeface="Arial" panose="020B0604020202020204" pitchFamily="34" charset="0"/>
              </a:rPr>
              <a:t>Pig iron</a:t>
            </a:r>
            <a:endParaRPr kumimoji="1" lang="ja-JP" altLang="en-US" sz="2400" dirty="0">
              <a:latin typeface="Arial" panose="020B0604020202020204" pitchFamily="34" charset="0"/>
              <a:cs typeface="Arial" panose="020B0604020202020204" pitchFamily="34" charset="0"/>
            </a:endParaRPr>
          </a:p>
        </p:txBody>
      </p:sp>
      <p:sp>
        <p:nvSpPr>
          <p:cNvPr id="138" name="テキスト ボックス 137">
            <a:extLst>
              <a:ext uri="{FF2B5EF4-FFF2-40B4-BE49-F238E27FC236}">
                <a16:creationId xmlns:a16="http://schemas.microsoft.com/office/drawing/2014/main" id="{4443478E-3CA2-A2EA-B2B8-8BDF26542B23}"/>
              </a:ext>
            </a:extLst>
          </p:cNvPr>
          <p:cNvSpPr txBox="1"/>
          <p:nvPr/>
        </p:nvSpPr>
        <p:spPr>
          <a:xfrm>
            <a:off x="5581266" y="817867"/>
            <a:ext cx="1549457" cy="461665"/>
          </a:xfrm>
          <a:prstGeom prst="rect">
            <a:avLst/>
          </a:prstGeom>
          <a:noFill/>
        </p:spPr>
        <p:txBody>
          <a:bodyPr wrap="square" rtlCol="0">
            <a:spAutoFit/>
          </a:bodyPr>
          <a:lstStyle/>
          <a:p>
            <a:pPr algn="ctr"/>
            <a:r>
              <a:rPr lang="en-US" altLang="ja-JP" sz="2400" dirty="0">
                <a:latin typeface="Arial" panose="020B0604020202020204" pitchFamily="34" charset="0"/>
                <a:cs typeface="Arial" panose="020B0604020202020204" pitchFamily="34" charset="0"/>
              </a:rPr>
              <a:t>Converter</a:t>
            </a:r>
            <a:endParaRPr kumimoji="1" lang="ja-JP" altLang="en-US" sz="2400" dirty="0">
              <a:latin typeface="Arial" panose="020B0604020202020204" pitchFamily="34" charset="0"/>
              <a:cs typeface="Arial" panose="020B0604020202020204" pitchFamily="34" charset="0"/>
            </a:endParaRPr>
          </a:p>
        </p:txBody>
      </p:sp>
      <p:sp>
        <p:nvSpPr>
          <p:cNvPr id="139" name="テキスト ボックス 138">
            <a:extLst>
              <a:ext uri="{FF2B5EF4-FFF2-40B4-BE49-F238E27FC236}">
                <a16:creationId xmlns:a16="http://schemas.microsoft.com/office/drawing/2014/main" id="{A4C7AA47-8FD8-414B-2FB7-56D051343229}"/>
              </a:ext>
            </a:extLst>
          </p:cNvPr>
          <p:cNvSpPr txBox="1"/>
          <p:nvPr/>
        </p:nvSpPr>
        <p:spPr>
          <a:xfrm>
            <a:off x="4724699" y="1786617"/>
            <a:ext cx="726522" cy="691087"/>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50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40" name="テキスト ボックス 139">
            <a:extLst>
              <a:ext uri="{FF2B5EF4-FFF2-40B4-BE49-F238E27FC236}">
                <a16:creationId xmlns:a16="http://schemas.microsoft.com/office/drawing/2014/main" id="{250D6006-2403-2978-C3F7-B8AC55A75A62}"/>
              </a:ext>
            </a:extLst>
          </p:cNvPr>
          <p:cNvSpPr txBox="1"/>
          <p:nvPr/>
        </p:nvSpPr>
        <p:spPr>
          <a:xfrm>
            <a:off x="4724699" y="4072133"/>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41" name="テキスト ボックス 140">
            <a:extLst>
              <a:ext uri="{FF2B5EF4-FFF2-40B4-BE49-F238E27FC236}">
                <a16:creationId xmlns:a16="http://schemas.microsoft.com/office/drawing/2014/main" id="{ADC95539-73DA-0989-EDAF-D17F092EAAAC}"/>
              </a:ext>
            </a:extLst>
          </p:cNvPr>
          <p:cNvSpPr txBox="1"/>
          <p:nvPr/>
        </p:nvSpPr>
        <p:spPr>
          <a:xfrm>
            <a:off x="4724699" y="4826365"/>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42" name="テキスト ボックス 141">
            <a:extLst>
              <a:ext uri="{FF2B5EF4-FFF2-40B4-BE49-F238E27FC236}">
                <a16:creationId xmlns:a16="http://schemas.microsoft.com/office/drawing/2014/main" id="{35D9C91B-9CD0-FF4C-B55C-0D9551030FB1}"/>
              </a:ext>
            </a:extLst>
          </p:cNvPr>
          <p:cNvSpPr txBox="1"/>
          <p:nvPr/>
        </p:nvSpPr>
        <p:spPr>
          <a:xfrm>
            <a:off x="4745662" y="5592197"/>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45</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43" name="テキスト ボックス 142">
            <a:extLst>
              <a:ext uri="{FF2B5EF4-FFF2-40B4-BE49-F238E27FC236}">
                <a16:creationId xmlns:a16="http://schemas.microsoft.com/office/drawing/2014/main" id="{5C8DFE57-C84E-0473-4316-23E411EE9E93}"/>
              </a:ext>
            </a:extLst>
          </p:cNvPr>
          <p:cNvSpPr txBox="1"/>
          <p:nvPr/>
        </p:nvSpPr>
        <p:spPr>
          <a:xfrm>
            <a:off x="4724699" y="2548883"/>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2</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44" name="テキスト ボックス 143">
            <a:extLst>
              <a:ext uri="{FF2B5EF4-FFF2-40B4-BE49-F238E27FC236}">
                <a16:creationId xmlns:a16="http://schemas.microsoft.com/office/drawing/2014/main" id="{AE3387E4-9AB6-3E4A-6578-E924620DD3ED}"/>
              </a:ext>
            </a:extLst>
          </p:cNvPr>
          <p:cNvSpPr txBox="1"/>
          <p:nvPr/>
        </p:nvSpPr>
        <p:spPr>
          <a:xfrm>
            <a:off x="4724699" y="3334250"/>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45" name="テキスト ボックス 144">
            <a:extLst>
              <a:ext uri="{FF2B5EF4-FFF2-40B4-BE49-F238E27FC236}">
                <a16:creationId xmlns:a16="http://schemas.microsoft.com/office/drawing/2014/main" id="{999014B1-384C-3B68-56E7-5477A8CA6EA5}"/>
              </a:ext>
            </a:extLst>
          </p:cNvPr>
          <p:cNvSpPr txBox="1"/>
          <p:nvPr/>
        </p:nvSpPr>
        <p:spPr>
          <a:xfrm>
            <a:off x="5875099" y="1786617"/>
            <a:ext cx="726522" cy="691087"/>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46" name="テキスト ボックス 145">
            <a:extLst>
              <a:ext uri="{FF2B5EF4-FFF2-40B4-BE49-F238E27FC236}">
                <a16:creationId xmlns:a16="http://schemas.microsoft.com/office/drawing/2014/main" id="{87E25A2D-6E2A-6D00-D220-A6CE9C52821D}"/>
              </a:ext>
            </a:extLst>
          </p:cNvPr>
          <p:cNvSpPr txBox="1"/>
          <p:nvPr/>
        </p:nvSpPr>
        <p:spPr>
          <a:xfrm>
            <a:off x="5875099" y="4072133"/>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47" name="テキスト ボックス 146">
            <a:extLst>
              <a:ext uri="{FF2B5EF4-FFF2-40B4-BE49-F238E27FC236}">
                <a16:creationId xmlns:a16="http://schemas.microsoft.com/office/drawing/2014/main" id="{04B1581C-A671-2986-E9A8-C152180BF013}"/>
              </a:ext>
            </a:extLst>
          </p:cNvPr>
          <p:cNvSpPr txBox="1"/>
          <p:nvPr/>
        </p:nvSpPr>
        <p:spPr>
          <a:xfrm>
            <a:off x="5875099" y="4826365"/>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48" name="テキスト ボックス 147">
            <a:extLst>
              <a:ext uri="{FF2B5EF4-FFF2-40B4-BE49-F238E27FC236}">
                <a16:creationId xmlns:a16="http://schemas.microsoft.com/office/drawing/2014/main" id="{30CCAC88-97CB-4970-3005-E861391F033F}"/>
              </a:ext>
            </a:extLst>
          </p:cNvPr>
          <p:cNvSpPr txBox="1"/>
          <p:nvPr/>
        </p:nvSpPr>
        <p:spPr>
          <a:xfrm>
            <a:off x="5875099" y="2548883"/>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16</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49" name="テキスト ボックス 148">
            <a:extLst>
              <a:ext uri="{FF2B5EF4-FFF2-40B4-BE49-F238E27FC236}">
                <a16:creationId xmlns:a16="http://schemas.microsoft.com/office/drawing/2014/main" id="{C7042B8A-797F-5564-9B8F-8E0C8D874910}"/>
              </a:ext>
            </a:extLst>
          </p:cNvPr>
          <p:cNvSpPr txBox="1"/>
          <p:nvPr/>
        </p:nvSpPr>
        <p:spPr>
          <a:xfrm>
            <a:off x="5875099" y="3334250"/>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50" name="テキスト ボックス 149">
            <a:extLst>
              <a:ext uri="{FF2B5EF4-FFF2-40B4-BE49-F238E27FC236}">
                <a16:creationId xmlns:a16="http://schemas.microsoft.com/office/drawing/2014/main" id="{D0EB44FE-EC6C-8AE9-C810-9CA8771B35F3}"/>
              </a:ext>
            </a:extLst>
          </p:cNvPr>
          <p:cNvSpPr txBox="1"/>
          <p:nvPr/>
        </p:nvSpPr>
        <p:spPr>
          <a:xfrm>
            <a:off x="5875099" y="5592197"/>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pic>
        <p:nvPicPr>
          <p:cNvPr id="151" name="図 150" descr="白いバックグラウンドの前にある交通標識&#10;&#10;低い精度で自動的に生成された説明">
            <a:extLst>
              <a:ext uri="{FF2B5EF4-FFF2-40B4-BE49-F238E27FC236}">
                <a16:creationId xmlns:a16="http://schemas.microsoft.com/office/drawing/2014/main" id="{CC871B83-7B11-8ED0-62B9-BE3521A8D59C}"/>
              </a:ext>
            </a:extLst>
          </p:cNvPr>
          <p:cNvPicPr>
            <a:picLocks noChangeAspect="1"/>
          </p:cNvPicPr>
          <p:nvPr/>
        </p:nvPicPr>
        <p:blipFill>
          <a:blip r:embed="rId10">
            <a:biLevel thresh="75000"/>
            <a:extLst>
              <a:ext uri="{28A0092B-C50C-407E-A947-70E740481C1C}">
                <a14:useLocalDpi xmlns:a14="http://schemas.microsoft.com/office/drawing/2010/main" val="0"/>
              </a:ext>
            </a:extLst>
          </a:blip>
          <a:stretch>
            <a:fillRect/>
          </a:stretch>
        </p:blipFill>
        <p:spPr>
          <a:xfrm>
            <a:off x="4006567" y="3827468"/>
            <a:ext cx="316635" cy="450900"/>
          </a:xfrm>
          <a:prstGeom prst="rect">
            <a:avLst/>
          </a:prstGeom>
        </p:spPr>
      </p:pic>
      <mc:AlternateContent xmlns:mc="http://schemas.openxmlformats.org/markup-compatibility/2006" xmlns:a14="http://schemas.microsoft.com/office/drawing/2010/main">
        <mc:Choice Requires="a14">
          <p:sp>
            <p:nvSpPr>
              <p:cNvPr id="152" name="テキスト ボックス 151">
                <a:extLst>
                  <a:ext uri="{FF2B5EF4-FFF2-40B4-BE49-F238E27FC236}">
                    <a16:creationId xmlns:a16="http://schemas.microsoft.com/office/drawing/2014/main" id="{4124B074-8282-9CB8-D696-5881AEFAB62F}"/>
                  </a:ext>
                </a:extLst>
              </p:cNvPr>
              <p:cNvSpPr txBox="1"/>
              <p:nvPr/>
            </p:nvSpPr>
            <p:spPr>
              <a:xfrm>
                <a:off x="4971866"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152" name="テキスト ボックス 151">
                <a:extLst>
                  <a:ext uri="{FF2B5EF4-FFF2-40B4-BE49-F238E27FC236}">
                    <a16:creationId xmlns:a16="http://schemas.microsoft.com/office/drawing/2014/main" id="{4124B074-8282-9CB8-D696-5881AEFAB62F}"/>
                  </a:ext>
                </a:extLst>
              </p:cNvPr>
              <p:cNvSpPr txBox="1">
                <a:spLocks noRot="1" noChangeAspect="1" noMove="1" noResize="1" noEditPoints="1" noAdjustHandles="1" noChangeArrowheads="1" noChangeShapeType="1" noTextEdit="1"/>
              </p:cNvSpPr>
              <p:nvPr/>
            </p:nvSpPr>
            <p:spPr>
              <a:xfrm>
                <a:off x="4971866" y="6304002"/>
                <a:ext cx="274114" cy="553998"/>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3" name="テキスト ボックス 152">
                <a:extLst>
                  <a:ext uri="{FF2B5EF4-FFF2-40B4-BE49-F238E27FC236}">
                    <a16:creationId xmlns:a16="http://schemas.microsoft.com/office/drawing/2014/main" id="{BCE37516-E0D3-DE42-ED00-CE41E58FD622}"/>
                  </a:ext>
                </a:extLst>
              </p:cNvPr>
              <p:cNvSpPr txBox="1"/>
              <p:nvPr/>
            </p:nvSpPr>
            <p:spPr>
              <a:xfrm>
                <a:off x="6108661"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153" name="テキスト ボックス 152">
                <a:extLst>
                  <a:ext uri="{FF2B5EF4-FFF2-40B4-BE49-F238E27FC236}">
                    <a16:creationId xmlns:a16="http://schemas.microsoft.com/office/drawing/2014/main" id="{BCE37516-E0D3-DE42-ED00-CE41E58FD622}"/>
                  </a:ext>
                </a:extLst>
              </p:cNvPr>
              <p:cNvSpPr txBox="1">
                <a:spLocks noRot="1" noChangeAspect="1" noMove="1" noResize="1" noEditPoints="1" noAdjustHandles="1" noChangeArrowheads="1" noChangeShapeType="1" noTextEdit="1"/>
              </p:cNvSpPr>
              <p:nvPr/>
            </p:nvSpPr>
            <p:spPr>
              <a:xfrm>
                <a:off x="6108661" y="6304002"/>
                <a:ext cx="274114" cy="553998"/>
              </a:xfrm>
              <a:prstGeom prst="rect">
                <a:avLst/>
              </a:prstGeom>
              <a:blipFill>
                <a:blip r:embed="rId11"/>
                <a:stretch>
                  <a:fillRect/>
                </a:stretch>
              </a:blipFill>
            </p:spPr>
            <p:txBody>
              <a:bodyPr/>
              <a:lstStyle/>
              <a:p>
                <a:r>
                  <a:rPr lang="ja-JP" altLang="en-US">
                    <a:noFill/>
                  </a:rPr>
                  <a:t> </a:t>
                </a:r>
              </a:p>
            </p:txBody>
          </p:sp>
        </mc:Fallback>
      </mc:AlternateContent>
      <p:sp>
        <p:nvSpPr>
          <p:cNvPr id="5" name="正方形/長方形 4">
            <a:extLst>
              <a:ext uri="{FF2B5EF4-FFF2-40B4-BE49-F238E27FC236}">
                <a16:creationId xmlns:a16="http://schemas.microsoft.com/office/drawing/2014/main" id="{04321F56-EBAB-532A-52D1-4F1E3351AD13}"/>
              </a:ext>
            </a:extLst>
          </p:cNvPr>
          <p:cNvSpPr/>
          <p:nvPr/>
        </p:nvSpPr>
        <p:spPr>
          <a:xfrm>
            <a:off x="7130722" y="3118831"/>
            <a:ext cx="4780039" cy="1815882"/>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6A439B69-0390-DF10-8C87-A02C62A154F5}"/>
              </a:ext>
            </a:extLst>
          </p:cNvPr>
          <p:cNvSpPr txBox="1"/>
          <p:nvPr/>
        </p:nvSpPr>
        <p:spPr>
          <a:xfrm>
            <a:off x="7244239" y="3118831"/>
            <a:ext cx="4580372" cy="1815882"/>
          </a:xfrm>
          <a:prstGeom prst="rect">
            <a:avLst/>
          </a:prstGeom>
          <a:noFill/>
        </p:spPr>
        <p:txBody>
          <a:bodyPr wrap="square">
            <a:spAutoFit/>
          </a:bodyPr>
          <a:lstStyle/>
          <a:p>
            <a:pPr algn="just"/>
            <a:r>
              <a:rPr lang="en-US" altLang="ja-JP" sz="2800" dirty="0">
                <a:latin typeface="Arial" panose="020B0604020202020204" pitchFamily="34" charset="0"/>
                <a:cs typeface="Arial" panose="020B0604020202020204" pitchFamily="34" charset="0"/>
              </a:rPr>
              <a:t>Here as well, we use Japan’s input–output table as detailed technical data for the steel sector.</a:t>
            </a:r>
          </a:p>
        </p:txBody>
      </p:sp>
      <p:pic>
        <p:nvPicPr>
          <p:cNvPr id="7" name="図 6">
            <a:extLst>
              <a:ext uri="{FF2B5EF4-FFF2-40B4-BE49-F238E27FC236}">
                <a16:creationId xmlns:a16="http://schemas.microsoft.com/office/drawing/2014/main" id="{A7CB5700-E941-A896-B025-4D45C10A9F73}"/>
              </a:ext>
            </a:extLst>
          </p:cNvPr>
          <p:cNvPicPr>
            <a:picLocks noChangeAspect="1"/>
          </p:cNvPicPr>
          <p:nvPr/>
        </p:nvPicPr>
        <p:blipFill>
          <a:blip r:embed="rId12">
            <a:alphaModFix amt="85000"/>
          </a:blip>
          <a:stretch>
            <a:fillRect/>
          </a:stretch>
        </p:blipFill>
        <p:spPr>
          <a:xfrm>
            <a:off x="2740755" y="1660914"/>
            <a:ext cx="1147776" cy="4998897"/>
          </a:xfrm>
          <a:prstGeom prst="rect">
            <a:avLst/>
          </a:prstGeom>
        </p:spPr>
      </p:pic>
      <p:sp>
        <p:nvSpPr>
          <p:cNvPr id="8" name="テキスト ボックス 7">
            <a:extLst>
              <a:ext uri="{FF2B5EF4-FFF2-40B4-BE49-F238E27FC236}">
                <a16:creationId xmlns:a16="http://schemas.microsoft.com/office/drawing/2014/main" id="{E5EEB801-0F5D-8B69-84F7-8CB05D7310D7}"/>
              </a:ext>
            </a:extLst>
          </p:cNvPr>
          <p:cNvSpPr txBox="1"/>
          <p:nvPr/>
        </p:nvSpPr>
        <p:spPr>
          <a:xfrm>
            <a:off x="11648028" y="48983"/>
            <a:ext cx="585417"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18</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3990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テキスト ボックス 36">
            <a:extLst>
              <a:ext uri="{FF2B5EF4-FFF2-40B4-BE49-F238E27FC236}">
                <a16:creationId xmlns:a16="http://schemas.microsoft.com/office/drawing/2014/main" id="{28B22B6C-0F55-9F4E-490B-5C9DA62FC6A6}"/>
              </a:ext>
            </a:extLst>
          </p:cNvPr>
          <p:cNvSpPr txBox="1"/>
          <p:nvPr/>
        </p:nvSpPr>
        <p:spPr>
          <a:xfrm>
            <a:off x="-1" y="-13717"/>
            <a:ext cx="8296836"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3. Data</a:t>
            </a:r>
          </a:p>
        </p:txBody>
      </p:sp>
      <p:sp>
        <p:nvSpPr>
          <p:cNvPr id="39" name="テキスト ボックス 38">
            <a:extLst>
              <a:ext uri="{FF2B5EF4-FFF2-40B4-BE49-F238E27FC236}">
                <a16:creationId xmlns:a16="http://schemas.microsoft.com/office/drawing/2014/main" id="{795E7371-CC53-9C0A-B403-A3F6FA4F0DC8}"/>
              </a:ext>
            </a:extLst>
          </p:cNvPr>
          <p:cNvSpPr txBox="1"/>
          <p:nvPr/>
        </p:nvSpPr>
        <p:spPr>
          <a:xfrm>
            <a:off x="0" y="759819"/>
            <a:ext cx="12212918" cy="461665"/>
          </a:xfrm>
          <a:prstGeom prst="rect">
            <a:avLst/>
          </a:prstGeom>
          <a:noFill/>
        </p:spPr>
        <p:txBody>
          <a:bodyPr wrap="square">
            <a:spAutoFit/>
          </a:bodyPr>
          <a:lstStyle/>
          <a:p>
            <a:pPr marL="342900" indent="-342900" algn="just">
              <a:spcAft>
                <a:spcPts val="600"/>
              </a:spcAft>
              <a:buFont typeface="Arial" panose="020B0604020202020204" pitchFamily="34" charset="0"/>
              <a:buChar char="•"/>
            </a:pPr>
            <a:r>
              <a:rPr lang="en-US" altLang="ja-JP" sz="2400" dirty="0">
                <a:latin typeface="Arial" panose="020B0604020202020204" pitchFamily="34" charset="0"/>
                <a:ea typeface="ＭＳ Ｐゴシック" panose="020B0600070205080204" pitchFamily="50" charset="-128"/>
                <a:cs typeface="Arial" panose="020B0604020202020204" pitchFamily="34" charset="0"/>
              </a:rPr>
              <a:t>GLORIA MRIO database in 2021  (Lenzen </a:t>
            </a:r>
            <a:r>
              <a:rPr lang="en-US" altLang="ja-JP" sz="2400" i="1" dirty="0">
                <a:latin typeface="Arial" panose="020B0604020202020204" pitchFamily="34" charset="0"/>
                <a:ea typeface="ＭＳ Ｐゴシック" panose="020B0600070205080204" pitchFamily="50" charset="-128"/>
                <a:cs typeface="Arial" panose="020B0604020202020204" pitchFamily="34" charset="0"/>
              </a:rPr>
              <a:t>et al</a:t>
            </a:r>
            <a:r>
              <a:rPr lang="en-US" altLang="ja-JP" sz="2400" dirty="0">
                <a:latin typeface="Arial" panose="020B0604020202020204" pitchFamily="34" charset="0"/>
                <a:ea typeface="ＭＳ Ｐゴシック" panose="020B0600070205080204" pitchFamily="50" charset="-128"/>
                <a:cs typeface="Arial" panose="020B0604020202020204" pitchFamily="34" charset="0"/>
              </a:rPr>
              <a:t>., 2017; Lenzen </a:t>
            </a:r>
            <a:r>
              <a:rPr lang="en-US" altLang="ja-JP" sz="2400" i="1" dirty="0">
                <a:latin typeface="Arial" panose="020B0604020202020204" pitchFamily="34" charset="0"/>
                <a:ea typeface="ＭＳ Ｐゴシック" panose="020B0600070205080204" pitchFamily="50" charset="-128"/>
                <a:cs typeface="Arial" panose="020B0604020202020204" pitchFamily="34" charset="0"/>
              </a:rPr>
              <a:t>et al</a:t>
            </a:r>
            <a:r>
              <a:rPr lang="en-US" altLang="ja-JP" sz="2400" dirty="0">
                <a:latin typeface="Arial" panose="020B0604020202020204" pitchFamily="34" charset="0"/>
                <a:ea typeface="ＭＳ Ｐゴシック" panose="020B0600070205080204" pitchFamily="50" charset="-128"/>
                <a:cs typeface="Arial" panose="020B0604020202020204" pitchFamily="34" charset="0"/>
              </a:rPr>
              <a:t>., 2021)</a:t>
            </a:r>
          </a:p>
        </p:txBody>
      </p:sp>
      <p:sp>
        <p:nvSpPr>
          <p:cNvPr id="42" name="テキスト ボックス 41">
            <a:extLst>
              <a:ext uri="{FF2B5EF4-FFF2-40B4-BE49-F238E27FC236}">
                <a16:creationId xmlns:a16="http://schemas.microsoft.com/office/drawing/2014/main" id="{83817475-3488-3F20-95E6-7BE1012DBC4C}"/>
              </a:ext>
            </a:extLst>
          </p:cNvPr>
          <p:cNvSpPr txBox="1"/>
          <p:nvPr/>
        </p:nvSpPr>
        <p:spPr>
          <a:xfrm>
            <a:off x="10459" y="1416212"/>
            <a:ext cx="12192000" cy="830997"/>
          </a:xfrm>
          <a:prstGeom prst="rect">
            <a:avLst/>
          </a:prstGeom>
          <a:noFill/>
        </p:spPr>
        <p:txBody>
          <a:bodyPr wrap="square">
            <a:spAutoFit/>
          </a:bodyPr>
          <a:lstStyle/>
          <a:p>
            <a:pPr marL="342900" indent="-342900" algn="just">
              <a:spcAft>
                <a:spcPts val="600"/>
              </a:spcAft>
              <a:buFont typeface="Arial" panose="020B0604020202020204" pitchFamily="34" charset="0"/>
              <a:buChar char="•"/>
            </a:pPr>
            <a:r>
              <a:rPr kumimoji="1" lang="en-US" altLang="ja-JP" sz="2400" dirty="0">
                <a:latin typeface="Arial" panose="020B0604020202020204" pitchFamily="34" charset="0"/>
                <a:ea typeface="ＭＳ Ｐゴシック" panose="020B0600070205080204" pitchFamily="50" charset="-128"/>
                <a:cs typeface="Arial" panose="020B0604020202020204" pitchFamily="34" charset="0"/>
              </a:rPr>
              <a:t>Input–Output Table of Japan in 2015 (Ministry of Internal Affairs and Communications, 2019)</a:t>
            </a:r>
          </a:p>
        </p:txBody>
      </p:sp>
      <p:sp>
        <p:nvSpPr>
          <p:cNvPr id="44" name="テキスト ボックス 43">
            <a:extLst>
              <a:ext uri="{FF2B5EF4-FFF2-40B4-BE49-F238E27FC236}">
                <a16:creationId xmlns:a16="http://schemas.microsoft.com/office/drawing/2014/main" id="{6B0F70A3-56C2-1BF1-AC60-B6D3F1C8CDC3}"/>
              </a:ext>
            </a:extLst>
          </p:cNvPr>
          <p:cNvSpPr txBox="1"/>
          <p:nvPr/>
        </p:nvSpPr>
        <p:spPr>
          <a:xfrm>
            <a:off x="10459" y="2436747"/>
            <a:ext cx="9921934" cy="461665"/>
          </a:xfrm>
          <a:prstGeom prst="rect">
            <a:avLst/>
          </a:prstGeom>
          <a:noFill/>
        </p:spPr>
        <p:txBody>
          <a:bodyPr wrap="square">
            <a:spAutoFit/>
          </a:bodyPr>
          <a:lstStyle/>
          <a:p>
            <a:pPr marL="342900" indent="-342900" algn="just">
              <a:spcAft>
                <a:spcPts val="600"/>
              </a:spcAft>
              <a:buFont typeface="Arial" panose="020B0604020202020204" pitchFamily="34" charset="0"/>
              <a:buChar char="•"/>
            </a:pPr>
            <a:r>
              <a:rPr kumimoji="1" lang="en-US" altLang="ja-JP" sz="2400" dirty="0">
                <a:latin typeface="Arial" panose="020B0604020202020204" pitchFamily="34" charset="0"/>
                <a:ea typeface="ＭＳ Ｐゴシック" panose="020B0600070205080204" pitchFamily="50" charset="-128"/>
                <a:cs typeface="Arial" panose="020B0604020202020204" pitchFamily="34" charset="0"/>
              </a:rPr>
              <a:t>Global Steel Production Costs (GSCT) (</a:t>
            </a:r>
            <a:r>
              <a:rPr kumimoji="1" lang="en-US" altLang="ja-JP" sz="2400" dirty="0" err="1">
                <a:latin typeface="Arial" panose="020B0604020202020204" pitchFamily="34" charset="0"/>
                <a:ea typeface="ＭＳ Ｐゴシック" panose="020B0600070205080204" pitchFamily="50" charset="-128"/>
                <a:cs typeface="Arial" panose="020B0604020202020204" pitchFamily="34" charset="0"/>
              </a:rPr>
              <a:t>TransitionZero</a:t>
            </a:r>
            <a:r>
              <a:rPr kumimoji="1" lang="en-US" altLang="ja-JP" sz="2400" dirty="0">
                <a:latin typeface="Arial" panose="020B0604020202020204" pitchFamily="34" charset="0"/>
                <a:ea typeface="ＭＳ Ｐゴシック" panose="020B0600070205080204" pitchFamily="50" charset="-128"/>
                <a:cs typeface="Arial" panose="020B0604020202020204" pitchFamily="34" charset="0"/>
              </a:rPr>
              <a:t>, 2022)</a:t>
            </a:r>
          </a:p>
        </p:txBody>
      </p:sp>
      <p:sp>
        <p:nvSpPr>
          <p:cNvPr id="48" name="テキスト ボックス 47">
            <a:extLst>
              <a:ext uri="{FF2B5EF4-FFF2-40B4-BE49-F238E27FC236}">
                <a16:creationId xmlns:a16="http://schemas.microsoft.com/office/drawing/2014/main" id="{49057447-7AD9-0690-2504-16596F95BF6F}"/>
              </a:ext>
            </a:extLst>
          </p:cNvPr>
          <p:cNvSpPr txBox="1"/>
          <p:nvPr/>
        </p:nvSpPr>
        <p:spPr>
          <a:xfrm>
            <a:off x="10459" y="3087950"/>
            <a:ext cx="9777555" cy="461665"/>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World Steel in Figures 2024 (World Steel Association, 2024)</a:t>
            </a:r>
          </a:p>
        </p:txBody>
      </p:sp>
      <p:sp>
        <p:nvSpPr>
          <p:cNvPr id="54" name="テキスト ボックス 53">
            <a:extLst>
              <a:ext uri="{FF2B5EF4-FFF2-40B4-BE49-F238E27FC236}">
                <a16:creationId xmlns:a16="http://schemas.microsoft.com/office/drawing/2014/main" id="{59D97F4E-5466-7A56-6D9B-DA0DD89BAC11}"/>
              </a:ext>
            </a:extLst>
          </p:cNvPr>
          <p:cNvSpPr txBox="1"/>
          <p:nvPr/>
        </p:nvSpPr>
        <p:spPr>
          <a:xfrm>
            <a:off x="-3" y="3739153"/>
            <a:ext cx="11132823" cy="461665"/>
          </a:xfrm>
          <a:prstGeom prst="rect">
            <a:avLst/>
          </a:prstGeom>
          <a:noFill/>
        </p:spPr>
        <p:txBody>
          <a:bodyPr wrap="square">
            <a:spAutoFit/>
          </a:bodyPr>
          <a:lstStyle/>
          <a:p>
            <a:pPr marL="342900" indent="-342900" algn="just">
              <a:spcAft>
                <a:spcPts val="600"/>
              </a:spcAft>
              <a:buFont typeface="Arial" panose="020B0604020202020204" pitchFamily="34" charset="0"/>
              <a:buChar char="•"/>
            </a:pPr>
            <a:r>
              <a:rPr kumimoji="1" lang="en-US" altLang="ja-JP" sz="2400" dirty="0">
                <a:latin typeface="Arial" panose="020B0604020202020204" pitchFamily="34" charset="0"/>
                <a:ea typeface="ＭＳ Ｐゴシック" panose="020B0600070205080204" pitchFamily="50" charset="-128"/>
                <a:cs typeface="Arial" panose="020B0604020202020204" pitchFamily="34" charset="0"/>
              </a:rPr>
              <a:t>2006 IPCC Guidelines for National Greenhouse Gas Inventories (IPCC, 2006)</a:t>
            </a:r>
          </a:p>
        </p:txBody>
      </p:sp>
      <p:sp>
        <p:nvSpPr>
          <p:cNvPr id="12" name="テキスト ボックス 11">
            <a:extLst>
              <a:ext uri="{FF2B5EF4-FFF2-40B4-BE49-F238E27FC236}">
                <a16:creationId xmlns:a16="http://schemas.microsoft.com/office/drawing/2014/main" id="{9C6B0BDF-6948-FC67-FD20-6BC3AFBFA6CD}"/>
              </a:ext>
            </a:extLst>
          </p:cNvPr>
          <p:cNvSpPr txBox="1"/>
          <p:nvPr/>
        </p:nvSpPr>
        <p:spPr>
          <a:xfrm>
            <a:off x="-3" y="4404342"/>
            <a:ext cx="11685071" cy="461665"/>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Country-specific emission factors related to electricity generation(Ember, 2025)</a:t>
            </a:r>
          </a:p>
        </p:txBody>
      </p:sp>
      <p:sp>
        <p:nvSpPr>
          <p:cNvPr id="2" name="テキスト ボックス 1">
            <a:extLst>
              <a:ext uri="{FF2B5EF4-FFF2-40B4-BE49-F238E27FC236}">
                <a16:creationId xmlns:a16="http://schemas.microsoft.com/office/drawing/2014/main" id="{5F5F726C-FAB7-698F-BFE2-6930EBFDCCB4}"/>
              </a:ext>
            </a:extLst>
          </p:cNvPr>
          <p:cNvSpPr txBox="1"/>
          <p:nvPr/>
        </p:nvSpPr>
        <p:spPr>
          <a:xfrm>
            <a:off x="11648028" y="48983"/>
            <a:ext cx="585417"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19</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8979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AF0B2F4-15A9-8C09-2610-6F99E3CB8612}"/>
              </a:ext>
            </a:extLst>
          </p:cNvPr>
          <p:cNvSpPr txBox="1"/>
          <p:nvPr/>
        </p:nvSpPr>
        <p:spPr>
          <a:xfrm>
            <a:off x="-2" y="-13717"/>
            <a:ext cx="11711942"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4. Results: Intermediate input in China’s pig iron sector</a:t>
            </a:r>
          </a:p>
        </p:txBody>
      </p:sp>
      <p:sp>
        <p:nvSpPr>
          <p:cNvPr id="6" name="テキスト ボックス 5">
            <a:extLst>
              <a:ext uri="{FF2B5EF4-FFF2-40B4-BE49-F238E27FC236}">
                <a16:creationId xmlns:a16="http://schemas.microsoft.com/office/drawing/2014/main" id="{C9EC4266-1D72-BBD0-465B-C78537E6AC83}"/>
              </a:ext>
            </a:extLst>
          </p:cNvPr>
          <p:cNvSpPr txBox="1"/>
          <p:nvPr/>
        </p:nvSpPr>
        <p:spPr>
          <a:xfrm>
            <a:off x="1567188" y="582258"/>
            <a:ext cx="9057624" cy="461665"/>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Top 3 intermediate goods required for pig iron production in China</a:t>
            </a:r>
            <a:endParaRPr lang="ja-JP" altLang="en-US" sz="2400" dirty="0">
              <a:latin typeface="Arial" panose="020B0604020202020204" pitchFamily="34" charset="0"/>
              <a:cs typeface="Arial" panose="020B0604020202020204" pitchFamily="34" charset="0"/>
            </a:endParaRPr>
          </a:p>
        </p:txBody>
      </p:sp>
      <p:sp>
        <p:nvSpPr>
          <p:cNvPr id="5" name="Rectangle 3">
            <a:extLst>
              <a:ext uri="{FF2B5EF4-FFF2-40B4-BE49-F238E27FC236}">
                <a16:creationId xmlns:a16="http://schemas.microsoft.com/office/drawing/2014/main" id="{D9D12697-329A-8CAB-273A-A40E656A2B1C}"/>
              </a:ext>
            </a:extLst>
          </p:cNvPr>
          <p:cNvSpPr>
            <a:spLocks noChangeArrowheads="1"/>
          </p:cNvSpPr>
          <p:nvPr/>
        </p:nvSpPr>
        <p:spPr bwMode="auto">
          <a:xfrm>
            <a:off x="77849" y="5278284"/>
            <a:ext cx="12114151"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just"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iron ore sector (#28)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has the highest share at </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57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285750" marR="0" lvl="0" indent="-285750" algn="just"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This is followed by </a:t>
            </a:r>
            <a:r>
              <a:rPr kumimoji="0" lang="en-US"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coke oven products </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sector (#</a:t>
            </a:r>
            <a:r>
              <a:rPr kumimoji="0" lang="en-US"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62</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with a share of </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18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285750" marR="0" lvl="0" indent="-285750" algn="just"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lang="en-US" altLang="ja-JP" sz="2800" dirty="0">
                <a:solidFill>
                  <a:srgbClr val="C00000"/>
                </a:solidFill>
                <a:latin typeface="Arial" panose="020B0604020202020204" pitchFamily="34" charset="0"/>
                <a:cs typeface="Arial" panose="020B0604020202020204" pitchFamily="34" charset="0"/>
              </a:rPr>
              <a:t>hard coal</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 sector (#</a:t>
            </a:r>
            <a:r>
              <a:rPr kumimoji="0" lang="en-US" altLang="ja-JP" sz="2800" dirty="0">
                <a:solidFill>
                  <a:srgbClr val="C00000"/>
                </a:solidFill>
                <a:latin typeface="Arial" panose="020B0604020202020204" pitchFamily="34" charset="0"/>
                <a:cs typeface="Arial" panose="020B0604020202020204" pitchFamily="34" charset="0"/>
              </a:rPr>
              <a:t>24</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accounts for </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4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p:txBody>
      </p:sp>
      <p:graphicFrame>
        <p:nvGraphicFramePr>
          <p:cNvPr id="2" name="グラフ 1">
            <a:extLst>
              <a:ext uri="{FF2B5EF4-FFF2-40B4-BE49-F238E27FC236}">
                <a16:creationId xmlns:a16="http://schemas.microsoft.com/office/drawing/2014/main" id="{15AFC78D-6082-F761-2A28-83555EA0AC1C}"/>
              </a:ext>
            </a:extLst>
          </p:cNvPr>
          <p:cNvGraphicFramePr>
            <a:graphicFrameLocks noGrp="1"/>
          </p:cNvGraphicFramePr>
          <p:nvPr/>
        </p:nvGraphicFramePr>
        <p:xfrm>
          <a:off x="735103" y="973820"/>
          <a:ext cx="6624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3" name="テキスト ボックス 2">
            <a:extLst>
              <a:ext uri="{FF2B5EF4-FFF2-40B4-BE49-F238E27FC236}">
                <a16:creationId xmlns:a16="http://schemas.microsoft.com/office/drawing/2014/main" id="{4CE6987C-5B82-F173-C5C3-7ADCA2E77A54}"/>
              </a:ext>
            </a:extLst>
          </p:cNvPr>
          <p:cNvSpPr txBox="1"/>
          <p:nvPr/>
        </p:nvSpPr>
        <p:spPr>
          <a:xfrm>
            <a:off x="4657274" y="2864442"/>
            <a:ext cx="1196340" cy="523220"/>
          </a:xfrm>
          <a:prstGeom prst="rect">
            <a:avLst/>
          </a:prstGeom>
          <a:noFill/>
        </p:spPr>
        <p:txBody>
          <a:bodyPr wrap="square">
            <a:spAutoFit/>
          </a:bodyPr>
          <a:lstStyle/>
          <a:p>
            <a:pPr algn="ctr"/>
            <a:r>
              <a:rPr lang="en-US" altLang="ja-JP" sz="2800" dirty="0">
                <a:solidFill>
                  <a:schemeClr val="bg1"/>
                </a:solidFill>
                <a:latin typeface="Arial" panose="020B0604020202020204" pitchFamily="34" charset="0"/>
                <a:cs typeface="Arial" panose="020B0604020202020204" pitchFamily="34" charset="0"/>
              </a:rPr>
              <a:t>57 %</a:t>
            </a:r>
            <a:endParaRPr lang="ja-JP" altLang="en-US" sz="2800" dirty="0">
              <a:solidFill>
                <a:schemeClr val="bg1"/>
              </a:solidFill>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8CBD992D-729F-3E29-6D47-A2E06D5E7E8E}"/>
              </a:ext>
            </a:extLst>
          </p:cNvPr>
          <p:cNvSpPr txBox="1"/>
          <p:nvPr/>
        </p:nvSpPr>
        <p:spPr>
          <a:xfrm>
            <a:off x="2364207" y="3492208"/>
            <a:ext cx="1196340" cy="523220"/>
          </a:xfrm>
          <a:prstGeom prst="rect">
            <a:avLst/>
          </a:prstGeom>
          <a:noFill/>
        </p:spPr>
        <p:txBody>
          <a:bodyPr wrap="square">
            <a:spAutoFit/>
          </a:bodyPr>
          <a:lstStyle/>
          <a:p>
            <a:pPr algn="ctr"/>
            <a:r>
              <a:rPr lang="en-US" altLang="ja-JP" sz="2800" dirty="0">
                <a:solidFill>
                  <a:schemeClr val="bg1"/>
                </a:solidFill>
                <a:latin typeface="Arial" panose="020B0604020202020204" pitchFamily="34" charset="0"/>
                <a:cs typeface="Arial" panose="020B0604020202020204" pitchFamily="34" charset="0"/>
              </a:rPr>
              <a:t>18 %</a:t>
            </a:r>
            <a:endParaRPr lang="ja-JP" altLang="en-US" sz="2800" dirty="0">
              <a:solidFill>
                <a:schemeClr val="bg1"/>
              </a:solidFill>
              <a:latin typeface="Arial" panose="020B0604020202020204" pitchFamily="34" charset="0"/>
              <a:cs typeface="Arial" panose="020B0604020202020204" pitchFamily="34" charset="0"/>
            </a:endParaRPr>
          </a:p>
        </p:txBody>
      </p:sp>
      <p:sp>
        <p:nvSpPr>
          <p:cNvPr id="9" name="テキスト ボックス 8">
            <a:extLst>
              <a:ext uri="{FF2B5EF4-FFF2-40B4-BE49-F238E27FC236}">
                <a16:creationId xmlns:a16="http://schemas.microsoft.com/office/drawing/2014/main" id="{3F9920FD-4552-80B8-787D-A12859375286}"/>
              </a:ext>
            </a:extLst>
          </p:cNvPr>
          <p:cNvSpPr txBox="1"/>
          <p:nvPr/>
        </p:nvSpPr>
        <p:spPr>
          <a:xfrm>
            <a:off x="1926888" y="2643806"/>
            <a:ext cx="989388" cy="461665"/>
          </a:xfrm>
          <a:prstGeom prst="rect">
            <a:avLst/>
          </a:prstGeom>
          <a:noFill/>
        </p:spPr>
        <p:txBody>
          <a:bodyPr wrap="square">
            <a:spAutoFit/>
          </a:bodyPr>
          <a:lstStyle/>
          <a:p>
            <a:pPr algn="ctr"/>
            <a:r>
              <a:rPr lang="en-US" altLang="ja-JP" sz="2400" dirty="0">
                <a:solidFill>
                  <a:schemeClr val="bg1"/>
                </a:solidFill>
                <a:latin typeface="Arial" panose="020B0604020202020204" pitchFamily="34" charset="0"/>
                <a:cs typeface="Arial" panose="020B0604020202020204" pitchFamily="34" charset="0"/>
              </a:rPr>
              <a:t>4 %</a:t>
            </a:r>
            <a:endParaRPr lang="ja-JP" altLang="en-US" sz="2400" dirty="0">
              <a:solidFill>
                <a:schemeClr val="bg1"/>
              </a:solidFill>
              <a:latin typeface="Arial" panose="020B0604020202020204" pitchFamily="34" charset="0"/>
              <a:cs typeface="Arial" panose="020B0604020202020204" pitchFamily="34" charset="0"/>
            </a:endParaRPr>
          </a:p>
        </p:txBody>
      </p:sp>
      <p:sp>
        <p:nvSpPr>
          <p:cNvPr id="24" name="正方形/長方形 23">
            <a:extLst>
              <a:ext uri="{FF2B5EF4-FFF2-40B4-BE49-F238E27FC236}">
                <a16:creationId xmlns:a16="http://schemas.microsoft.com/office/drawing/2014/main" id="{AA09AC06-2842-DCBF-C66C-33491E140483}"/>
              </a:ext>
            </a:extLst>
          </p:cNvPr>
          <p:cNvSpPr/>
          <p:nvPr/>
        </p:nvSpPr>
        <p:spPr>
          <a:xfrm>
            <a:off x="7123276" y="2122319"/>
            <a:ext cx="415184" cy="415184"/>
          </a:xfrm>
          <a:prstGeom prst="rect">
            <a:avLst/>
          </a:prstGeom>
          <a:solidFill>
            <a:srgbClr val="0F9ED5"/>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F54FC19A-86DE-792D-6FBB-7BD1541492A0}"/>
              </a:ext>
            </a:extLst>
          </p:cNvPr>
          <p:cNvSpPr txBox="1"/>
          <p:nvPr/>
        </p:nvSpPr>
        <p:spPr>
          <a:xfrm>
            <a:off x="7538460" y="2083444"/>
            <a:ext cx="2097008" cy="461665"/>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Iron ore (#28)</a:t>
            </a:r>
            <a:endParaRPr lang="ja-JP" altLang="en-US" sz="2400" dirty="0">
              <a:latin typeface="Arial" panose="020B0604020202020204" pitchFamily="34" charset="0"/>
              <a:cs typeface="Arial" panose="020B0604020202020204" pitchFamily="34" charset="0"/>
            </a:endParaRPr>
          </a:p>
        </p:txBody>
      </p:sp>
      <p:sp>
        <p:nvSpPr>
          <p:cNvPr id="26" name="正方形/長方形 25">
            <a:extLst>
              <a:ext uri="{FF2B5EF4-FFF2-40B4-BE49-F238E27FC236}">
                <a16:creationId xmlns:a16="http://schemas.microsoft.com/office/drawing/2014/main" id="{CDC1C25F-0751-BB53-8CD8-7E3BF2316826}"/>
              </a:ext>
            </a:extLst>
          </p:cNvPr>
          <p:cNvSpPr/>
          <p:nvPr/>
        </p:nvSpPr>
        <p:spPr>
          <a:xfrm>
            <a:off x="7123276" y="2739088"/>
            <a:ext cx="415184" cy="415184"/>
          </a:xfrm>
          <a:prstGeom prst="rect">
            <a:avLst/>
          </a:prstGeom>
          <a:solidFill>
            <a:srgbClr val="E9713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010D1725-AC76-35ED-308F-4930360E1D6D}"/>
              </a:ext>
            </a:extLst>
          </p:cNvPr>
          <p:cNvSpPr txBox="1"/>
          <p:nvPr/>
        </p:nvSpPr>
        <p:spPr>
          <a:xfrm>
            <a:off x="7538459" y="2700213"/>
            <a:ext cx="3813916" cy="461665"/>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Coke oven products (#62)</a:t>
            </a:r>
            <a:endParaRPr lang="ja-JP" altLang="en-US" sz="2400" dirty="0">
              <a:latin typeface="Arial" panose="020B0604020202020204" pitchFamily="34" charset="0"/>
              <a:cs typeface="Arial" panose="020B0604020202020204" pitchFamily="34" charset="0"/>
            </a:endParaRPr>
          </a:p>
        </p:txBody>
      </p:sp>
      <p:sp>
        <p:nvSpPr>
          <p:cNvPr id="28" name="正方形/長方形 27">
            <a:extLst>
              <a:ext uri="{FF2B5EF4-FFF2-40B4-BE49-F238E27FC236}">
                <a16:creationId xmlns:a16="http://schemas.microsoft.com/office/drawing/2014/main" id="{3E405F03-9ADF-984D-7CB1-C88C578CDA92}"/>
              </a:ext>
            </a:extLst>
          </p:cNvPr>
          <p:cNvSpPr/>
          <p:nvPr/>
        </p:nvSpPr>
        <p:spPr>
          <a:xfrm>
            <a:off x="7123276" y="3355857"/>
            <a:ext cx="415184" cy="415184"/>
          </a:xfrm>
          <a:prstGeom prst="rect">
            <a:avLst/>
          </a:prstGeom>
          <a:solidFill>
            <a:srgbClr val="C0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7E9786EA-F6A7-7800-949C-B3BB5302E400}"/>
              </a:ext>
            </a:extLst>
          </p:cNvPr>
          <p:cNvSpPr txBox="1"/>
          <p:nvPr/>
        </p:nvSpPr>
        <p:spPr>
          <a:xfrm>
            <a:off x="7538459" y="3324588"/>
            <a:ext cx="2379777" cy="461665"/>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Hard coal (#24)</a:t>
            </a:r>
            <a:endParaRPr lang="ja-JP" altLang="en-US" sz="2400" dirty="0">
              <a:latin typeface="Arial" panose="020B0604020202020204" pitchFamily="34" charset="0"/>
              <a:cs typeface="Arial" panose="020B0604020202020204" pitchFamily="34" charset="0"/>
            </a:endParaRPr>
          </a:p>
        </p:txBody>
      </p:sp>
      <p:sp>
        <p:nvSpPr>
          <p:cNvPr id="39" name="正方形/長方形 38">
            <a:extLst>
              <a:ext uri="{FF2B5EF4-FFF2-40B4-BE49-F238E27FC236}">
                <a16:creationId xmlns:a16="http://schemas.microsoft.com/office/drawing/2014/main" id="{519B1E71-82A5-C868-57F4-AA9091CD6DF5}"/>
              </a:ext>
            </a:extLst>
          </p:cNvPr>
          <p:cNvSpPr/>
          <p:nvPr/>
        </p:nvSpPr>
        <p:spPr>
          <a:xfrm>
            <a:off x="7123276" y="3980232"/>
            <a:ext cx="415184" cy="415184"/>
          </a:xfrm>
          <a:prstGeom prst="rect">
            <a:avLst/>
          </a:prstGeom>
          <a:solidFill>
            <a:srgbClr val="BFBFB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412DAA03-0E45-B21E-423B-E76F3A2384A1}"/>
              </a:ext>
            </a:extLst>
          </p:cNvPr>
          <p:cNvSpPr txBox="1"/>
          <p:nvPr/>
        </p:nvSpPr>
        <p:spPr>
          <a:xfrm>
            <a:off x="7538459" y="3956991"/>
            <a:ext cx="1331221" cy="461665"/>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Others</a:t>
            </a:r>
            <a:endParaRPr lang="ja-JP" altLang="en-US" sz="2400" dirty="0">
              <a:latin typeface="Arial" panose="020B0604020202020204" pitchFamily="34" charset="0"/>
              <a:cs typeface="Arial" panose="020B0604020202020204" pitchFamily="34" charset="0"/>
            </a:endParaRPr>
          </a:p>
        </p:txBody>
      </p:sp>
      <p:sp>
        <p:nvSpPr>
          <p:cNvPr id="8" name="楕円 7">
            <a:extLst>
              <a:ext uri="{FF2B5EF4-FFF2-40B4-BE49-F238E27FC236}">
                <a16:creationId xmlns:a16="http://schemas.microsoft.com/office/drawing/2014/main" id="{1C342AF6-8FBD-5BAF-DD7B-2C37A4165FD5}"/>
              </a:ext>
            </a:extLst>
          </p:cNvPr>
          <p:cNvSpPr/>
          <p:nvPr/>
        </p:nvSpPr>
        <p:spPr>
          <a:xfrm>
            <a:off x="3394293" y="2461680"/>
            <a:ext cx="1269433" cy="12694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A53996D3-F41E-19B7-823A-9204B4F01037}"/>
              </a:ext>
            </a:extLst>
          </p:cNvPr>
          <p:cNvSpPr txBox="1"/>
          <p:nvPr/>
        </p:nvSpPr>
        <p:spPr>
          <a:xfrm>
            <a:off x="3378473" y="2775330"/>
            <a:ext cx="1337260" cy="707886"/>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China’s</a:t>
            </a:r>
          </a:p>
          <a:p>
            <a:pPr algn="ctr"/>
            <a:r>
              <a:rPr lang="en-US" altLang="ja-JP" sz="2000" dirty="0">
                <a:latin typeface="Arial" panose="020B0604020202020204" pitchFamily="34" charset="0"/>
                <a:cs typeface="Arial" panose="020B0604020202020204" pitchFamily="34" charset="0"/>
              </a:rPr>
              <a:t>pig iron</a:t>
            </a:r>
            <a:endParaRPr lang="ja-JP" altLang="en-US" sz="2000" b="1" dirty="0">
              <a:solidFill>
                <a:srgbClr val="C00000"/>
              </a:solidFill>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52A64DBF-D2FD-4662-83FE-B426E37970BE}"/>
              </a:ext>
            </a:extLst>
          </p:cNvPr>
          <p:cNvSpPr txBox="1"/>
          <p:nvPr/>
        </p:nvSpPr>
        <p:spPr>
          <a:xfrm>
            <a:off x="11648028" y="48983"/>
            <a:ext cx="585417"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20</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1164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5A7A8D0F-5FC4-CE55-BA36-F9C14DB8B65E}"/>
              </a:ext>
            </a:extLst>
          </p:cNvPr>
          <p:cNvSpPr txBox="1"/>
          <p:nvPr/>
        </p:nvSpPr>
        <p:spPr>
          <a:xfrm>
            <a:off x="109468" y="5257474"/>
            <a:ext cx="11973061" cy="1554465"/>
          </a:xfrm>
          <a:prstGeom prst="rect">
            <a:avLst/>
          </a:prstGeom>
          <a:noFill/>
          <a:ln w="19050">
            <a:noFill/>
          </a:ln>
        </p:spPr>
        <p:txBody>
          <a:bodyPr wrap="square" rtlCol="0">
            <a:spAutoFit/>
          </a:bodyPr>
          <a:lstStyle/>
          <a:p>
            <a:pPr marL="457200" indent="-457200" algn="just">
              <a:lnSpc>
                <a:spcPct val="110000"/>
              </a:lnSpc>
              <a:spcAft>
                <a:spcPts val="600"/>
              </a:spcAft>
              <a:buFont typeface="Arial" panose="020B0604020202020204" pitchFamily="34" charset="0"/>
              <a:buChar char="•"/>
            </a:pPr>
            <a:r>
              <a:rPr lang="en-US" altLang="ja-JP" sz="2800" dirty="0">
                <a:latin typeface="Arial" panose="020B0604020202020204" pitchFamily="34" charset="0"/>
                <a:ea typeface="ＭＳ Ｐゴシック" panose="020B0600070205080204" pitchFamily="50" charset="-128"/>
                <a:cs typeface="Arial" panose="020B0604020202020204" pitchFamily="34" charset="0"/>
              </a:rPr>
              <a:t>The pig iron sector (#77-1) accounting for the largest share at 49%. </a:t>
            </a:r>
          </a:p>
          <a:p>
            <a:pPr marL="457200" indent="-457200" algn="just">
              <a:lnSpc>
                <a:spcPct val="110000"/>
              </a:lnSpc>
              <a:spcAft>
                <a:spcPts val="600"/>
              </a:spcAft>
              <a:buFont typeface="Arial" panose="020B0604020202020204" pitchFamily="34" charset="0"/>
              <a:buChar char="•"/>
            </a:pPr>
            <a:r>
              <a:rPr lang="en-US" altLang="ja-JP" sz="2800" dirty="0">
                <a:latin typeface="Arial" panose="020B0604020202020204" pitchFamily="34" charset="0"/>
                <a:ea typeface="ＭＳ Ｐゴシック" panose="020B0600070205080204" pitchFamily="50" charset="-128"/>
                <a:cs typeface="Arial" panose="020B0604020202020204" pitchFamily="34" charset="0"/>
              </a:rPr>
              <a:t>Since the converter process aims to remove impurities from pig iron, pig iron (#77-1) makes up most intermediate inputs in the converter sector.</a:t>
            </a:r>
          </a:p>
        </p:txBody>
      </p:sp>
      <p:sp>
        <p:nvSpPr>
          <p:cNvPr id="2" name="テキスト ボックス 1">
            <a:extLst>
              <a:ext uri="{FF2B5EF4-FFF2-40B4-BE49-F238E27FC236}">
                <a16:creationId xmlns:a16="http://schemas.microsoft.com/office/drawing/2014/main" id="{1AFCDA34-D398-CF85-160A-CA6FA30C6B01}"/>
              </a:ext>
            </a:extLst>
          </p:cNvPr>
          <p:cNvSpPr txBox="1"/>
          <p:nvPr/>
        </p:nvSpPr>
        <p:spPr>
          <a:xfrm>
            <a:off x="-2" y="-13717"/>
            <a:ext cx="11711942"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4. Results: Intermediate input in China’s converter sector</a:t>
            </a:r>
          </a:p>
        </p:txBody>
      </p:sp>
      <p:graphicFrame>
        <p:nvGraphicFramePr>
          <p:cNvPr id="3" name="グラフ 2">
            <a:extLst>
              <a:ext uri="{FF2B5EF4-FFF2-40B4-BE49-F238E27FC236}">
                <a16:creationId xmlns:a16="http://schemas.microsoft.com/office/drawing/2014/main" id="{0145C461-56E9-BA9E-B5EB-0B295D439C23}"/>
              </a:ext>
            </a:extLst>
          </p:cNvPr>
          <p:cNvGraphicFramePr>
            <a:graphicFrameLocks noGrp="1"/>
          </p:cNvGraphicFramePr>
          <p:nvPr>
            <p:extLst>
              <p:ext uri="{D42A27DB-BD31-4B8C-83A1-F6EECF244321}">
                <p14:modId xmlns:p14="http://schemas.microsoft.com/office/powerpoint/2010/main" val="2953055498"/>
              </p:ext>
            </p:extLst>
          </p:nvPr>
        </p:nvGraphicFramePr>
        <p:xfrm>
          <a:off x="728829" y="960151"/>
          <a:ext cx="6624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4" name="正方形/長方形 3">
            <a:extLst>
              <a:ext uri="{FF2B5EF4-FFF2-40B4-BE49-F238E27FC236}">
                <a16:creationId xmlns:a16="http://schemas.microsoft.com/office/drawing/2014/main" id="{FB5E79E7-72E9-7AFA-0C2D-8E9CB049A45A}"/>
              </a:ext>
            </a:extLst>
          </p:cNvPr>
          <p:cNvSpPr/>
          <p:nvPr/>
        </p:nvSpPr>
        <p:spPr>
          <a:xfrm>
            <a:off x="7123276" y="2122319"/>
            <a:ext cx="415184" cy="415184"/>
          </a:xfrm>
          <a:prstGeom prst="rect">
            <a:avLst/>
          </a:prstGeom>
          <a:solidFill>
            <a:srgbClr val="0B76A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C08288E-03B5-BFD4-EEEF-17CE25665948}"/>
              </a:ext>
            </a:extLst>
          </p:cNvPr>
          <p:cNvSpPr txBox="1"/>
          <p:nvPr/>
        </p:nvSpPr>
        <p:spPr>
          <a:xfrm>
            <a:off x="7538460" y="2083444"/>
            <a:ext cx="2306580" cy="461665"/>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Pig iron (#77-1)</a:t>
            </a:r>
            <a:endParaRPr lang="ja-JP" altLang="en-US" sz="2400" dirty="0">
              <a:latin typeface="Arial" panose="020B0604020202020204" pitchFamily="34" charset="0"/>
              <a:cs typeface="Arial" panose="020B0604020202020204" pitchFamily="34" charset="0"/>
            </a:endParaRPr>
          </a:p>
        </p:txBody>
      </p:sp>
      <p:sp>
        <p:nvSpPr>
          <p:cNvPr id="8" name="正方形/長方形 7">
            <a:extLst>
              <a:ext uri="{FF2B5EF4-FFF2-40B4-BE49-F238E27FC236}">
                <a16:creationId xmlns:a16="http://schemas.microsoft.com/office/drawing/2014/main" id="{5BA2B570-47F0-1427-9370-AE44B1A20AC9}"/>
              </a:ext>
            </a:extLst>
          </p:cNvPr>
          <p:cNvSpPr/>
          <p:nvPr/>
        </p:nvSpPr>
        <p:spPr>
          <a:xfrm>
            <a:off x="7123276" y="2739088"/>
            <a:ext cx="415184" cy="415184"/>
          </a:xfrm>
          <a:prstGeom prst="rect">
            <a:avLst/>
          </a:prstGeom>
          <a:solidFill>
            <a:srgbClr val="4EA72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40B5685-57F9-B245-27DF-634FEA1EBCEC}"/>
              </a:ext>
            </a:extLst>
          </p:cNvPr>
          <p:cNvSpPr txBox="1"/>
          <p:nvPr/>
        </p:nvSpPr>
        <p:spPr>
          <a:xfrm>
            <a:off x="7538458" y="2700213"/>
            <a:ext cx="4394461" cy="461665"/>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Finance and insurance (#112)</a:t>
            </a:r>
            <a:endParaRPr lang="ja-JP" altLang="en-US" sz="2400" dirty="0">
              <a:latin typeface="Arial" panose="020B0604020202020204" pitchFamily="34" charset="0"/>
              <a:cs typeface="Arial" panose="020B0604020202020204" pitchFamily="34" charset="0"/>
            </a:endParaRPr>
          </a:p>
        </p:txBody>
      </p:sp>
      <p:sp>
        <p:nvSpPr>
          <p:cNvPr id="10" name="正方形/長方形 9">
            <a:extLst>
              <a:ext uri="{FF2B5EF4-FFF2-40B4-BE49-F238E27FC236}">
                <a16:creationId xmlns:a16="http://schemas.microsoft.com/office/drawing/2014/main" id="{F3C654E8-6D20-07D9-CF52-27AA80D61D46}"/>
              </a:ext>
            </a:extLst>
          </p:cNvPr>
          <p:cNvSpPr/>
          <p:nvPr/>
        </p:nvSpPr>
        <p:spPr>
          <a:xfrm>
            <a:off x="7123276" y="3355857"/>
            <a:ext cx="415184" cy="415184"/>
          </a:xfrm>
          <a:prstGeom prst="rect">
            <a:avLst/>
          </a:prstGeom>
          <a:solidFill>
            <a:srgbClr val="C0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189FC627-9537-EEA6-EEBB-F1E977AD2A19}"/>
              </a:ext>
            </a:extLst>
          </p:cNvPr>
          <p:cNvSpPr txBox="1"/>
          <p:nvPr/>
        </p:nvSpPr>
        <p:spPr>
          <a:xfrm>
            <a:off x="7538459" y="3324588"/>
            <a:ext cx="2379777" cy="461665"/>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Hard coal (#24)</a:t>
            </a:r>
            <a:endParaRPr lang="ja-JP" altLang="en-US" sz="2400" dirty="0">
              <a:latin typeface="Arial" panose="020B0604020202020204" pitchFamily="34" charset="0"/>
              <a:cs typeface="Arial" panose="020B0604020202020204" pitchFamily="34" charset="0"/>
            </a:endParaRPr>
          </a:p>
        </p:txBody>
      </p:sp>
      <p:sp>
        <p:nvSpPr>
          <p:cNvPr id="12" name="正方形/長方形 11">
            <a:extLst>
              <a:ext uri="{FF2B5EF4-FFF2-40B4-BE49-F238E27FC236}">
                <a16:creationId xmlns:a16="http://schemas.microsoft.com/office/drawing/2014/main" id="{36374197-D78E-F2E1-E732-0D9D90254D68}"/>
              </a:ext>
            </a:extLst>
          </p:cNvPr>
          <p:cNvSpPr/>
          <p:nvPr/>
        </p:nvSpPr>
        <p:spPr>
          <a:xfrm>
            <a:off x="7123276" y="3980232"/>
            <a:ext cx="415184" cy="415184"/>
          </a:xfrm>
          <a:prstGeom prst="rect">
            <a:avLst/>
          </a:prstGeom>
          <a:solidFill>
            <a:srgbClr val="BFBFB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F9D93E74-C117-4D20-2B1B-8826E5FBC5C3}"/>
              </a:ext>
            </a:extLst>
          </p:cNvPr>
          <p:cNvSpPr txBox="1"/>
          <p:nvPr/>
        </p:nvSpPr>
        <p:spPr>
          <a:xfrm>
            <a:off x="7538459" y="3956991"/>
            <a:ext cx="1331221" cy="461665"/>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Others</a:t>
            </a:r>
            <a:endParaRPr lang="ja-JP" altLang="en-US" sz="2400" dirty="0">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D16385A9-A7DD-A06F-C18A-53229E86CED7}"/>
              </a:ext>
            </a:extLst>
          </p:cNvPr>
          <p:cNvSpPr txBox="1"/>
          <p:nvPr/>
        </p:nvSpPr>
        <p:spPr>
          <a:xfrm>
            <a:off x="4725662" y="2874714"/>
            <a:ext cx="1196340" cy="523220"/>
          </a:xfrm>
          <a:prstGeom prst="rect">
            <a:avLst/>
          </a:prstGeom>
          <a:noFill/>
        </p:spPr>
        <p:txBody>
          <a:bodyPr wrap="square">
            <a:spAutoFit/>
          </a:bodyPr>
          <a:lstStyle/>
          <a:p>
            <a:pPr algn="ctr"/>
            <a:r>
              <a:rPr lang="en-US" altLang="ja-JP" sz="2800" dirty="0">
                <a:solidFill>
                  <a:schemeClr val="bg1"/>
                </a:solidFill>
                <a:latin typeface="Arial" panose="020B0604020202020204" pitchFamily="34" charset="0"/>
                <a:cs typeface="Arial" panose="020B0604020202020204" pitchFamily="34" charset="0"/>
              </a:rPr>
              <a:t>49 %</a:t>
            </a:r>
            <a:endParaRPr lang="ja-JP" altLang="en-US" sz="2800" dirty="0">
              <a:solidFill>
                <a:schemeClr val="bg1"/>
              </a:solidFill>
              <a:latin typeface="Arial" panose="020B0604020202020204" pitchFamily="34" charset="0"/>
              <a:cs typeface="Arial" panose="020B0604020202020204" pitchFamily="34" charset="0"/>
            </a:endParaRPr>
          </a:p>
        </p:txBody>
      </p:sp>
      <p:sp>
        <p:nvSpPr>
          <p:cNvPr id="15" name="テキスト ボックス 14">
            <a:extLst>
              <a:ext uri="{FF2B5EF4-FFF2-40B4-BE49-F238E27FC236}">
                <a16:creationId xmlns:a16="http://schemas.microsoft.com/office/drawing/2014/main" id="{C27D7C3F-5B01-0C0F-D8EC-519313F5A2DC}"/>
              </a:ext>
            </a:extLst>
          </p:cNvPr>
          <p:cNvSpPr txBox="1"/>
          <p:nvPr/>
        </p:nvSpPr>
        <p:spPr>
          <a:xfrm>
            <a:off x="3476727" y="4625531"/>
            <a:ext cx="820953" cy="461665"/>
          </a:xfrm>
          <a:prstGeom prst="rect">
            <a:avLst/>
          </a:prstGeom>
          <a:noFill/>
        </p:spPr>
        <p:txBody>
          <a:bodyPr wrap="square">
            <a:spAutoFit/>
          </a:bodyPr>
          <a:lstStyle/>
          <a:p>
            <a:pPr algn="ctr"/>
            <a:r>
              <a:rPr lang="en-US" altLang="ja-JP" sz="2400" dirty="0">
                <a:solidFill>
                  <a:schemeClr val="bg1"/>
                </a:solidFill>
                <a:latin typeface="Arial" panose="020B0604020202020204" pitchFamily="34" charset="0"/>
                <a:cs typeface="Arial" panose="020B0604020202020204" pitchFamily="34" charset="0"/>
              </a:rPr>
              <a:t>6 %</a:t>
            </a:r>
            <a:endParaRPr lang="ja-JP" altLang="en-US" sz="2400" dirty="0">
              <a:solidFill>
                <a:schemeClr val="bg1"/>
              </a:solidFill>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E7605F93-02D1-C09B-5907-5D152318A00B}"/>
              </a:ext>
            </a:extLst>
          </p:cNvPr>
          <p:cNvSpPr txBox="1"/>
          <p:nvPr/>
        </p:nvSpPr>
        <p:spPr>
          <a:xfrm>
            <a:off x="2810808" y="4419267"/>
            <a:ext cx="801929" cy="461665"/>
          </a:xfrm>
          <a:prstGeom prst="rect">
            <a:avLst/>
          </a:prstGeom>
          <a:noFill/>
        </p:spPr>
        <p:txBody>
          <a:bodyPr wrap="square">
            <a:spAutoFit/>
          </a:bodyPr>
          <a:lstStyle/>
          <a:p>
            <a:pPr algn="ctr"/>
            <a:r>
              <a:rPr lang="en-US" altLang="ja-JP" sz="2400" dirty="0">
                <a:solidFill>
                  <a:schemeClr val="bg1"/>
                </a:solidFill>
                <a:latin typeface="Arial" panose="020B0604020202020204" pitchFamily="34" charset="0"/>
                <a:cs typeface="Arial" panose="020B0604020202020204" pitchFamily="34" charset="0"/>
              </a:rPr>
              <a:t>6 %</a:t>
            </a:r>
            <a:endParaRPr lang="ja-JP" altLang="en-US" sz="2400" dirty="0">
              <a:solidFill>
                <a:schemeClr val="bg1"/>
              </a:solidFill>
              <a:latin typeface="Arial" panose="020B0604020202020204" pitchFamily="34" charset="0"/>
              <a:cs typeface="Arial" panose="020B0604020202020204" pitchFamily="34" charset="0"/>
            </a:endParaRPr>
          </a:p>
        </p:txBody>
      </p:sp>
      <p:sp>
        <p:nvSpPr>
          <p:cNvPr id="7" name="楕円 6">
            <a:extLst>
              <a:ext uri="{FF2B5EF4-FFF2-40B4-BE49-F238E27FC236}">
                <a16:creationId xmlns:a16="http://schemas.microsoft.com/office/drawing/2014/main" id="{A4B4F99F-4249-7E43-BAAB-2DCFB61088C6}"/>
              </a:ext>
            </a:extLst>
          </p:cNvPr>
          <p:cNvSpPr/>
          <p:nvPr/>
        </p:nvSpPr>
        <p:spPr>
          <a:xfrm>
            <a:off x="3383470" y="2501608"/>
            <a:ext cx="1269433" cy="12694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200BA54A-4E34-4FA7-6DEA-5FD240AC8319}"/>
              </a:ext>
            </a:extLst>
          </p:cNvPr>
          <p:cNvSpPr txBox="1"/>
          <p:nvPr/>
        </p:nvSpPr>
        <p:spPr>
          <a:xfrm>
            <a:off x="3372199" y="2800329"/>
            <a:ext cx="1337260" cy="707886"/>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China’s</a:t>
            </a:r>
            <a:br>
              <a:rPr lang="en-US" altLang="ja-JP" sz="2000" dirty="0">
                <a:latin typeface="Arial" panose="020B0604020202020204" pitchFamily="34" charset="0"/>
                <a:cs typeface="Arial" panose="020B0604020202020204" pitchFamily="34" charset="0"/>
              </a:rPr>
            </a:br>
            <a:r>
              <a:rPr lang="en-US" altLang="ja-JP" sz="2000" dirty="0">
                <a:latin typeface="Arial" panose="020B0604020202020204" pitchFamily="34" charset="0"/>
                <a:cs typeface="Arial" panose="020B0604020202020204" pitchFamily="34" charset="0"/>
              </a:rPr>
              <a:t>converter</a:t>
            </a:r>
            <a:endParaRPr lang="ja-JP" altLang="en-US" sz="2000" b="1" dirty="0">
              <a:solidFill>
                <a:srgbClr val="C00000"/>
              </a:solidFill>
              <a:latin typeface="Arial" panose="020B0604020202020204" pitchFamily="34" charset="0"/>
              <a:cs typeface="Arial" panose="020B0604020202020204" pitchFamily="34" charset="0"/>
            </a:endParaRPr>
          </a:p>
        </p:txBody>
      </p:sp>
      <p:sp>
        <p:nvSpPr>
          <p:cNvPr id="23" name="テキスト ボックス 22">
            <a:extLst>
              <a:ext uri="{FF2B5EF4-FFF2-40B4-BE49-F238E27FC236}">
                <a16:creationId xmlns:a16="http://schemas.microsoft.com/office/drawing/2014/main" id="{DF1F13CF-842E-F0AF-63D8-BF0A21D063DE}"/>
              </a:ext>
            </a:extLst>
          </p:cNvPr>
          <p:cNvSpPr txBox="1"/>
          <p:nvPr/>
        </p:nvSpPr>
        <p:spPr>
          <a:xfrm>
            <a:off x="1431694" y="582258"/>
            <a:ext cx="9328610" cy="461665"/>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Top 3 intermediate goods required for converter production in China</a:t>
            </a:r>
            <a:endParaRPr lang="ja-JP" altLang="en-US" sz="2400" dirty="0">
              <a:latin typeface="Arial" panose="020B0604020202020204" pitchFamily="34" charset="0"/>
              <a:cs typeface="Arial" panose="020B0604020202020204" pitchFamily="34" charset="0"/>
            </a:endParaRPr>
          </a:p>
        </p:txBody>
      </p:sp>
      <p:sp>
        <p:nvSpPr>
          <p:cNvPr id="6" name="テキスト ボックス 5">
            <a:extLst>
              <a:ext uri="{FF2B5EF4-FFF2-40B4-BE49-F238E27FC236}">
                <a16:creationId xmlns:a16="http://schemas.microsoft.com/office/drawing/2014/main" id="{293F6B56-98FC-0F63-D158-E073BF9ED812}"/>
              </a:ext>
            </a:extLst>
          </p:cNvPr>
          <p:cNvSpPr txBox="1"/>
          <p:nvPr/>
        </p:nvSpPr>
        <p:spPr>
          <a:xfrm>
            <a:off x="11648028" y="48983"/>
            <a:ext cx="585417"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21</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803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B3489663-C28B-3443-5B26-15F124C00D3F}"/>
              </a:ext>
            </a:extLst>
          </p:cNvPr>
          <p:cNvSpPr>
            <a:spLocks noChangeArrowheads="1"/>
          </p:cNvSpPr>
          <p:nvPr/>
        </p:nvSpPr>
        <p:spPr bwMode="auto">
          <a:xfrm>
            <a:off x="440128" y="5319117"/>
            <a:ext cx="11035591"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just"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basic iron sector (#77)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accounts for the largest share at 2</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7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285750" marR="0" lvl="0" indent="-285750" algn="just"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This is followed by the </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iron ore sector (#28)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with </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24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285750" marR="0" lvl="0" indent="-285750" algn="just"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coke oven products sector (#62)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accounts for 10</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p:txBody>
      </p:sp>
      <p:sp>
        <p:nvSpPr>
          <p:cNvPr id="7" name="テキスト ボックス 6">
            <a:extLst>
              <a:ext uri="{FF2B5EF4-FFF2-40B4-BE49-F238E27FC236}">
                <a16:creationId xmlns:a16="http://schemas.microsoft.com/office/drawing/2014/main" id="{8A3F5A4E-8CB7-0A03-51EC-8A2E914F6824}"/>
              </a:ext>
            </a:extLst>
          </p:cNvPr>
          <p:cNvSpPr txBox="1"/>
          <p:nvPr/>
        </p:nvSpPr>
        <p:spPr>
          <a:xfrm>
            <a:off x="-2" y="-13717"/>
            <a:ext cx="11711942"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4. Results: Intermediate input in China’s basic iron sector</a:t>
            </a:r>
          </a:p>
        </p:txBody>
      </p:sp>
      <p:graphicFrame>
        <p:nvGraphicFramePr>
          <p:cNvPr id="2" name="グラフ 1">
            <a:extLst>
              <a:ext uri="{FF2B5EF4-FFF2-40B4-BE49-F238E27FC236}">
                <a16:creationId xmlns:a16="http://schemas.microsoft.com/office/drawing/2014/main" id="{843BAED4-CB86-FD7C-DBE3-AC8D1E1F3781}"/>
              </a:ext>
            </a:extLst>
          </p:cNvPr>
          <p:cNvGraphicFramePr>
            <a:graphicFrameLocks noGrp="1"/>
          </p:cNvGraphicFramePr>
          <p:nvPr>
            <p:extLst>
              <p:ext uri="{D42A27DB-BD31-4B8C-83A1-F6EECF244321}">
                <p14:modId xmlns:p14="http://schemas.microsoft.com/office/powerpoint/2010/main" val="2494962539"/>
              </p:ext>
            </p:extLst>
          </p:nvPr>
        </p:nvGraphicFramePr>
        <p:xfrm>
          <a:off x="716281" y="999117"/>
          <a:ext cx="6624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4" name="正方形/長方形 3">
            <a:extLst>
              <a:ext uri="{FF2B5EF4-FFF2-40B4-BE49-F238E27FC236}">
                <a16:creationId xmlns:a16="http://schemas.microsoft.com/office/drawing/2014/main" id="{DC609615-88AA-0845-4047-9F0D6EE4B26F}"/>
              </a:ext>
            </a:extLst>
          </p:cNvPr>
          <p:cNvSpPr/>
          <p:nvPr/>
        </p:nvSpPr>
        <p:spPr>
          <a:xfrm>
            <a:off x="7123276" y="2122319"/>
            <a:ext cx="415184" cy="415184"/>
          </a:xfrm>
          <a:prstGeom prst="rect">
            <a:avLst/>
          </a:prstGeom>
          <a:solidFill>
            <a:srgbClr val="50164A"/>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9276DC97-E457-B2E4-4C5F-EE1D37C0BED4}"/>
              </a:ext>
            </a:extLst>
          </p:cNvPr>
          <p:cNvSpPr txBox="1"/>
          <p:nvPr/>
        </p:nvSpPr>
        <p:spPr>
          <a:xfrm>
            <a:off x="7538460" y="2083444"/>
            <a:ext cx="2664720" cy="461665"/>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Basic iron (#77)</a:t>
            </a:r>
            <a:endParaRPr lang="ja-JP" altLang="en-US" sz="2400" dirty="0">
              <a:latin typeface="Arial" panose="020B0604020202020204" pitchFamily="34" charset="0"/>
              <a:cs typeface="Arial" panose="020B0604020202020204" pitchFamily="34" charset="0"/>
            </a:endParaRPr>
          </a:p>
        </p:txBody>
      </p:sp>
      <p:sp>
        <p:nvSpPr>
          <p:cNvPr id="8" name="正方形/長方形 7">
            <a:extLst>
              <a:ext uri="{FF2B5EF4-FFF2-40B4-BE49-F238E27FC236}">
                <a16:creationId xmlns:a16="http://schemas.microsoft.com/office/drawing/2014/main" id="{E808DA3E-6825-0BC1-343B-8D28D5F6D4DD}"/>
              </a:ext>
            </a:extLst>
          </p:cNvPr>
          <p:cNvSpPr/>
          <p:nvPr/>
        </p:nvSpPr>
        <p:spPr>
          <a:xfrm>
            <a:off x="7123276" y="2739088"/>
            <a:ext cx="415184" cy="415184"/>
          </a:xfrm>
          <a:prstGeom prst="rect">
            <a:avLst/>
          </a:prstGeom>
          <a:solidFill>
            <a:srgbClr val="0F9ED5"/>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7D050AC1-F824-0B7B-6824-09BE70AB34FA}"/>
              </a:ext>
            </a:extLst>
          </p:cNvPr>
          <p:cNvSpPr txBox="1"/>
          <p:nvPr/>
        </p:nvSpPr>
        <p:spPr>
          <a:xfrm>
            <a:off x="7538458" y="2700213"/>
            <a:ext cx="4394461" cy="461665"/>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Iron ore (#28)</a:t>
            </a:r>
            <a:endParaRPr lang="ja-JP" altLang="en-US" sz="2400" dirty="0">
              <a:latin typeface="Arial" panose="020B0604020202020204" pitchFamily="34" charset="0"/>
              <a:cs typeface="Arial" panose="020B0604020202020204" pitchFamily="34" charset="0"/>
            </a:endParaRPr>
          </a:p>
        </p:txBody>
      </p:sp>
      <p:sp>
        <p:nvSpPr>
          <p:cNvPr id="10" name="正方形/長方形 9">
            <a:extLst>
              <a:ext uri="{FF2B5EF4-FFF2-40B4-BE49-F238E27FC236}">
                <a16:creationId xmlns:a16="http://schemas.microsoft.com/office/drawing/2014/main" id="{8D4C8A0B-7AD4-6175-CBAB-3FF1FE649A0C}"/>
              </a:ext>
            </a:extLst>
          </p:cNvPr>
          <p:cNvSpPr/>
          <p:nvPr/>
        </p:nvSpPr>
        <p:spPr>
          <a:xfrm>
            <a:off x="7123276" y="3355857"/>
            <a:ext cx="415184" cy="415184"/>
          </a:xfrm>
          <a:prstGeom prst="rect">
            <a:avLst/>
          </a:prstGeom>
          <a:solidFill>
            <a:srgbClr val="E9713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3619BE9C-683A-110B-1363-DA00443AB71A}"/>
              </a:ext>
            </a:extLst>
          </p:cNvPr>
          <p:cNvSpPr txBox="1"/>
          <p:nvPr/>
        </p:nvSpPr>
        <p:spPr>
          <a:xfrm>
            <a:off x="7538459" y="3324588"/>
            <a:ext cx="3693421" cy="461665"/>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Coke oven products (#62)</a:t>
            </a:r>
            <a:endParaRPr lang="ja-JP" altLang="en-US" sz="2400" dirty="0">
              <a:latin typeface="Arial" panose="020B0604020202020204" pitchFamily="34" charset="0"/>
              <a:cs typeface="Arial" panose="020B0604020202020204" pitchFamily="34" charset="0"/>
            </a:endParaRPr>
          </a:p>
        </p:txBody>
      </p:sp>
      <p:sp>
        <p:nvSpPr>
          <p:cNvPr id="13" name="正方形/長方形 12">
            <a:extLst>
              <a:ext uri="{FF2B5EF4-FFF2-40B4-BE49-F238E27FC236}">
                <a16:creationId xmlns:a16="http://schemas.microsoft.com/office/drawing/2014/main" id="{0AF44C21-0E4B-BBD4-A60D-B47AB06DFC1D}"/>
              </a:ext>
            </a:extLst>
          </p:cNvPr>
          <p:cNvSpPr/>
          <p:nvPr/>
        </p:nvSpPr>
        <p:spPr>
          <a:xfrm>
            <a:off x="7123276" y="3980232"/>
            <a:ext cx="415184" cy="415184"/>
          </a:xfrm>
          <a:prstGeom prst="rect">
            <a:avLst/>
          </a:prstGeom>
          <a:solidFill>
            <a:srgbClr val="BFBFB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8190DC9A-708A-8F9D-0712-22B4B7C7D068}"/>
              </a:ext>
            </a:extLst>
          </p:cNvPr>
          <p:cNvSpPr txBox="1"/>
          <p:nvPr/>
        </p:nvSpPr>
        <p:spPr>
          <a:xfrm>
            <a:off x="7538459" y="3956991"/>
            <a:ext cx="1331221" cy="461665"/>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Others</a:t>
            </a:r>
            <a:endParaRPr lang="ja-JP" altLang="en-US" sz="2400" dirty="0">
              <a:latin typeface="Arial" panose="020B0604020202020204" pitchFamily="34" charset="0"/>
              <a:cs typeface="Arial" panose="020B0604020202020204" pitchFamily="34" charset="0"/>
            </a:endParaRPr>
          </a:p>
        </p:txBody>
      </p:sp>
      <p:sp>
        <p:nvSpPr>
          <p:cNvPr id="15" name="テキスト ボックス 14">
            <a:extLst>
              <a:ext uri="{FF2B5EF4-FFF2-40B4-BE49-F238E27FC236}">
                <a16:creationId xmlns:a16="http://schemas.microsoft.com/office/drawing/2014/main" id="{4F82055D-138A-4068-84FA-896D94B4E685}"/>
              </a:ext>
            </a:extLst>
          </p:cNvPr>
          <p:cNvSpPr txBox="1"/>
          <p:nvPr/>
        </p:nvSpPr>
        <p:spPr>
          <a:xfrm>
            <a:off x="4375886" y="2213920"/>
            <a:ext cx="1196340" cy="523220"/>
          </a:xfrm>
          <a:prstGeom prst="rect">
            <a:avLst/>
          </a:prstGeom>
          <a:noFill/>
        </p:spPr>
        <p:txBody>
          <a:bodyPr wrap="square">
            <a:spAutoFit/>
          </a:bodyPr>
          <a:lstStyle/>
          <a:p>
            <a:pPr algn="ctr"/>
            <a:r>
              <a:rPr lang="en-US" altLang="ja-JP" sz="2800" dirty="0">
                <a:solidFill>
                  <a:schemeClr val="bg1"/>
                </a:solidFill>
                <a:latin typeface="Arial" panose="020B0604020202020204" pitchFamily="34" charset="0"/>
                <a:cs typeface="Arial" panose="020B0604020202020204" pitchFamily="34" charset="0"/>
              </a:rPr>
              <a:t>27 %</a:t>
            </a:r>
            <a:endParaRPr lang="ja-JP" altLang="en-US" sz="2800" dirty="0">
              <a:solidFill>
                <a:schemeClr val="bg1"/>
              </a:solidFill>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19D4287A-CFBE-41B1-B270-FD4BCE570DF0}"/>
              </a:ext>
            </a:extLst>
          </p:cNvPr>
          <p:cNvSpPr txBox="1"/>
          <p:nvPr/>
        </p:nvSpPr>
        <p:spPr>
          <a:xfrm>
            <a:off x="4313659" y="3814337"/>
            <a:ext cx="1020341" cy="523220"/>
          </a:xfrm>
          <a:prstGeom prst="rect">
            <a:avLst/>
          </a:prstGeom>
          <a:noFill/>
        </p:spPr>
        <p:txBody>
          <a:bodyPr wrap="square">
            <a:spAutoFit/>
          </a:bodyPr>
          <a:lstStyle/>
          <a:p>
            <a:pPr algn="ctr"/>
            <a:r>
              <a:rPr lang="en-US" altLang="ja-JP" sz="2800" dirty="0">
                <a:solidFill>
                  <a:schemeClr val="bg1"/>
                </a:solidFill>
                <a:latin typeface="Arial" panose="020B0604020202020204" pitchFamily="34" charset="0"/>
                <a:cs typeface="Arial" panose="020B0604020202020204" pitchFamily="34" charset="0"/>
              </a:rPr>
              <a:t>24 %</a:t>
            </a:r>
            <a:endParaRPr lang="ja-JP" altLang="en-US" sz="2800" dirty="0">
              <a:solidFill>
                <a:schemeClr val="bg1"/>
              </a:solidFill>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C6AE88B8-2A40-766C-843B-CE0DE8E0F8F6}"/>
              </a:ext>
            </a:extLst>
          </p:cNvPr>
          <p:cNvSpPr txBox="1"/>
          <p:nvPr/>
        </p:nvSpPr>
        <p:spPr>
          <a:xfrm>
            <a:off x="2892755" y="4320258"/>
            <a:ext cx="1052532" cy="523220"/>
          </a:xfrm>
          <a:prstGeom prst="rect">
            <a:avLst/>
          </a:prstGeom>
          <a:noFill/>
        </p:spPr>
        <p:txBody>
          <a:bodyPr wrap="square">
            <a:spAutoFit/>
          </a:bodyPr>
          <a:lstStyle/>
          <a:p>
            <a:pPr algn="ctr"/>
            <a:r>
              <a:rPr lang="en-US" altLang="ja-JP" sz="2800" dirty="0">
                <a:solidFill>
                  <a:schemeClr val="bg1"/>
                </a:solidFill>
                <a:latin typeface="Arial" panose="020B0604020202020204" pitchFamily="34" charset="0"/>
                <a:cs typeface="Arial" panose="020B0604020202020204" pitchFamily="34" charset="0"/>
              </a:rPr>
              <a:t>10 %</a:t>
            </a:r>
            <a:endParaRPr lang="ja-JP" altLang="en-US" sz="2800" dirty="0">
              <a:solidFill>
                <a:schemeClr val="bg1"/>
              </a:solidFill>
              <a:latin typeface="Arial" panose="020B0604020202020204" pitchFamily="34" charset="0"/>
              <a:cs typeface="Arial" panose="020B0604020202020204" pitchFamily="34" charset="0"/>
            </a:endParaRPr>
          </a:p>
        </p:txBody>
      </p:sp>
      <p:sp>
        <p:nvSpPr>
          <p:cNvPr id="3" name="楕円 2">
            <a:extLst>
              <a:ext uri="{FF2B5EF4-FFF2-40B4-BE49-F238E27FC236}">
                <a16:creationId xmlns:a16="http://schemas.microsoft.com/office/drawing/2014/main" id="{2731DB8E-6E9D-842D-2B64-B1B5D6BE4DDF}"/>
              </a:ext>
            </a:extLst>
          </p:cNvPr>
          <p:cNvSpPr/>
          <p:nvPr/>
        </p:nvSpPr>
        <p:spPr>
          <a:xfrm>
            <a:off x="3383632" y="2510801"/>
            <a:ext cx="1269433" cy="12694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095DCF6A-FBB9-BFF5-DFAE-7C072128BB67}"/>
              </a:ext>
            </a:extLst>
          </p:cNvPr>
          <p:cNvSpPr txBox="1"/>
          <p:nvPr/>
        </p:nvSpPr>
        <p:spPr>
          <a:xfrm>
            <a:off x="3349718" y="2811696"/>
            <a:ext cx="1337260" cy="707886"/>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China’s</a:t>
            </a:r>
            <a:br>
              <a:rPr lang="en-US" altLang="ja-JP" sz="2000" dirty="0">
                <a:latin typeface="Arial" panose="020B0604020202020204" pitchFamily="34" charset="0"/>
                <a:cs typeface="Arial" panose="020B0604020202020204" pitchFamily="34" charset="0"/>
              </a:rPr>
            </a:br>
            <a:r>
              <a:rPr lang="en-US" altLang="ja-JP" sz="2000" dirty="0">
                <a:latin typeface="Arial" panose="020B0604020202020204" pitchFamily="34" charset="0"/>
                <a:cs typeface="Arial" panose="020B0604020202020204" pitchFamily="34" charset="0"/>
              </a:rPr>
              <a:t>basic iron</a:t>
            </a:r>
            <a:endParaRPr lang="ja-JP" altLang="en-US" sz="2000" b="1" dirty="0">
              <a:solidFill>
                <a:srgbClr val="C00000"/>
              </a:solidFill>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7B472A8A-28CC-F5C9-A842-95C0310C5AF7}"/>
              </a:ext>
            </a:extLst>
          </p:cNvPr>
          <p:cNvSpPr txBox="1"/>
          <p:nvPr/>
        </p:nvSpPr>
        <p:spPr>
          <a:xfrm>
            <a:off x="1351484" y="582258"/>
            <a:ext cx="9489031" cy="461665"/>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Top 3 intermediate goods required for basic iron production in China</a:t>
            </a:r>
            <a:endParaRPr lang="ja-JP" altLang="en-US" sz="2400" dirty="0">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C77028C7-FBAE-01CD-F283-475A2EEAD401}"/>
              </a:ext>
            </a:extLst>
          </p:cNvPr>
          <p:cNvSpPr txBox="1"/>
          <p:nvPr/>
        </p:nvSpPr>
        <p:spPr>
          <a:xfrm>
            <a:off x="11648028" y="48983"/>
            <a:ext cx="585417"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22</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4969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B33271F9-E1FB-663F-4791-08C24637123E}"/>
              </a:ext>
            </a:extLst>
          </p:cNvPr>
          <p:cNvSpPr/>
          <p:nvPr/>
        </p:nvSpPr>
        <p:spPr>
          <a:xfrm>
            <a:off x="4269180" y="688050"/>
            <a:ext cx="7664822" cy="3879666"/>
          </a:xfrm>
          <a:prstGeom prst="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823AB72E-EEEE-A5AE-F2F9-7470DA09F775}"/>
              </a:ext>
            </a:extLst>
          </p:cNvPr>
          <p:cNvSpPr/>
          <p:nvPr/>
        </p:nvSpPr>
        <p:spPr>
          <a:xfrm>
            <a:off x="220729" y="688050"/>
            <a:ext cx="3869682" cy="3879666"/>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8A3F5A4E-8CB7-0A03-51EC-8A2E914F6824}"/>
              </a:ext>
            </a:extLst>
          </p:cNvPr>
          <p:cNvSpPr txBox="1"/>
          <p:nvPr/>
        </p:nvSpPr>
        <p:spPr>
          <a:xfrm>
            <a:off x="-2" y="-13717"/>
            <a:ext cx="11711942"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4. Results:</a:t>
            </a:r>
            <a:r>
              <a:rPr lang="ja-JP" altLang="en-US"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 </a:t>
            </a:r>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Comparison before and after disaggregation</a:t>
            </a:r>
          </a:p>
        </p:txBody>
      </p:sp>
      <p:sp>
        <p:nvSpPr>
          <p:cNvPr id="2" name="テキスト ボックス 1">
            <a:extLst>
              <a:ext uri="{FF2B5EF4-FFF2-40B4-BE49-F238E27FC236}">
                <a16:creationId xmlns:a16="http://schemas.microsoft.com/office/drawing/2014/main" id="{32C6BD54-97E4-5CE0-A9A0-A2218A71D8DD}"/>
              </a:ext>
            </a:extLst>
          </p:cNvPr>
          <p:cNvSpPr txBox="1"/>
          <p:nvPr/>
        </p:nvSpPr>
        <p:spPr>
          <a:xfrm>
            <a:off x="18390" y="5252373"/>
            <a:ext cx="12155221" cy="1384995"/>
          </a:xfrm>
          <a:prstGeom prst="rect">
            <a:avLst/>
          </a:prstGeom>
          <a:noFill/>
        </p:spPr>
        <p:txBody>
          <a:bodyPr wrap="square">
            <a:spAutoFit/>
          </a:bodyPr>
          <a:lstStyle/>
          <a:p>
            <a:pPr algn="just"/>
            <a:r>
              <a:rPr lang="en-US" altLang="ja-JP" sz="2800" dirty="0">
                <a:latin typeface="Arial" panose="020B0604020202020204" pitchFamily="34" charset="0"/>
                <a:cs typeface="Arial" panose="020B0604020202020204" pitchFamily="34" charset="0"/>
              </a:rPr>
              <a:t>Comparing the basic iron sector with the disaggregated pig iron and converter sectors shows that </a:t>
            </a:r>
            <a:r>
              <a:rPr lang="en-US" altLang="ja-JP" sz="2800" b="1" dirty="0">
                <a:solidFill>
                  <a:srgbClr val="C00000"/>
                </a:solidFill>
                <a:latin typeface="Arial" panose="020B0604020202020204" pitchFamily="34" charset="0"/>
                <a:cs typeface="Arial" panose="020B0604020202020204" pitchFamily="34" charset="0"/>
              </a:rPr>
              <a:t>it was unclear which steelmaking process the basic iron sector actually represented or was mainly influenced by.</a:t>
            </a:r>
            <a:endParaRPr lang="ja-JP" altLang="en-US" sz="2800" b="1" dirty="0">
              <a:solidFill>
                <a:srgbClr val="C00000"/>
              </a:solidFill>
              <a:latin typeface="Arial" panose="020B0604020202020204" pitchFamily="34" charset="0"/>
              <a:cs typeface="Arial" panose="020B0604020202020204" pitchFamily="34" charset="0"/>
            </a:endParaRPr>
          </a:p>
        </p:txBody>
      </p:sp>
      <p:pic>
        <p:nvPicPr>
          <p:cNvPr id="5" name="図 4" descr="白いバックグラウンドの前にある交通標識&#10;&#10;低い精度で自動的に生成された説明">
            <a:extLst>
              <a:ext uri="{FF2B5EF4-FFF2-40B4-BE49-F238E27FC236}">
                <a16:creationId xmlns:a16="http://schemas.microsoft.com/office/drawing/2014/main" id="{DAAB3A5F-AF5D-6A50-B6B7-7C2A6F59BACE}"/>
              </a:ext>
            </a:extLst>
          </p:cNvPr>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rot="5400000">
            <a:off x="5937681" y="4767549"/>
            <a:ext cx="316635" cy="450900"/>
          </a:xfrm>
          <a:prstGeom prst="rect">
            <a:avLst/>
          </a:prstGeom>
        </p:spPr>
      </p:pic>
      <p:graphicFrame>
        <p:nvGraphicFramePr>
          <p:cNvPr id="4" name="グラフ 3">
            <a:extLst>
              <a:ext uri="{FF2B5EF4-FFF2-40B4-BE49-F238E27FC236}">
                <a16:creationId xmlns:a16="http://schemas.microsoft.com/office/drawing/2014/main" id="{ED32D236-F684-42D5-02BF-829B363343E7}"/>
              </a:ext>
            </a:extLst>
          </p:cNvPr>
          <p:cNvGraphicFramePr>
            <a:graphicFrameLocks noGrp="1"/>
          </p:cNvGraphicFramePr>
          <p:nvPr>
            <p:extLst>
              <p:ext uri="{D42A27DB-BD31-4B8C-83A1-F6EECF244321}">
                <p14:modId xmlns:p14="http://schemas.microsoft.com/office/powerpoint/2010/main" val="3182407812"/>
              </p:ext>
            </p:extLst>
          </p:nvPr>
        </p:nvGraphicFramePr>
        <p:xfrm>
          <a:off x="-428865" y="1189995"/>
          <a:ext cx="5029301" cy="327997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グラフ 5">
            <a:extLst>
              <a:ext uri="{FF2B5EF4-FFF2-40B4-BE49-F238E27FC236}">
                <a16:creationId xmlns:a16="http://schemas.microsoft.com/office/drawing/2014/main" id="{7F412489-AEA2-5AB2-42EB-66F72C39E6B7}"/>
              </a:ext>
            </a:extLst>
          </p:cNvPr>
          <p:cNvGraphicFramePr>
            <a:graphicFrameLocks noGrp="1"/>
          </p:cNvGraphicFramePr>
          <p:nvPr>
            <p:extLst>
              <p:ext uri="{D42A27DB-BD31-4B8C-83A1-F6EECF244321}">
                <p14:modId xmlns:p14="http://schemas.microsoft.com/office/powerpoint/2010/main" val="2991506801"/>
              </p:ext>
            </p:extLst>
          </p:nvPr>
        </p:nvGraphicFramePr>
        <p:xfrm>
          <a:off x="7591559" y="1189995"/>
          <a:ext cx="5029301" cy="327997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グラフ 7">
            <a:extLst>
              <a:ext uri="{FF2B5EF4-FFF2-40B4-BE49-F238E27FC236}">
                <a16:creationId xmlns:a16="http://schemas.microsoft.com/office/drawing/2014/main" id="{2B8395D6-A430-AB69-27E3-698DE1D0E434}"/>
              </a:ext>
            </a:extLst>
          </p:cNvPr>
          <p:cNvGraphicFramePr>
            <a:graphicFrameLocks noGrp="1"/>
          </p:cNvGraphicFramePr>
          <p:nvPr>
            <p:extLst>
              <p:ext uri="{D42A27DB-BD31-4B8C-83A1-F6EECF244321}">
                <p14:modId xmlns:p14="http://schemas.microsoft.com/office/powerpoint/2010/main" val="385294593"/>
              </p:ext>
            </p:extLst>
          </p:nvPr>
        </p:nvGraphicFramePr>
        <p:xfrm>
          <a:off x="3581347" y="1189995"/>
          <a:ext cx="5029301" cy="3279979"/>
        </p:xfrm>
        <a:graphic>
          <a:graphicData uri="http://schemas.openxmlformats.org/drawingml/2006/chart">
            <c:chart xmlns:c="http://schemas.openxmlformats.org/drawingml/2006/chart" xmlns:r="http://schemas.openxmlformats.org/officeDocument/2006/relationships" r:id="rId6"/>
          </a:graphicData>
        </a:graphic>
      </p:graphicFrame>
      <p:sp>
        <p:nvSpPr>
          <p:cNvPr id="9" name="楕円 8">
            <a:extLst>
              <a:ext uri="{FF2B5EF4-FFF2-40B4-BE49-F238E27FC236}">
                <a16:creationId xmlns:a16="http://schemas.microsoft.com/office/drawing/2014/main" id="{E3D5BE07-7D68-6017-8448-0651E9AA9FDD}"/>
              </a:ext>
            </a:extLst>
          </p:cNvPr>
          <p:cNvSpPr/>
          <p:nvPr/>
        </p:nvSpPr>
        <p:spPr>
          <a:xfrm>
            <a:off x="1451070" y="2195123"/>
            <a:ext cx="1269433" cy="12694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2F048AFB-9A0E-DE2C-4A83-518913B913F9}"/>
              </a:ext>
            </a:extLst>
          </p:cNvPr>
          <p:cNvSpPr txBox="1"/>
          <p:nvPr/>
        </p:nvSpPr>
        <p:spPr>
          <a:xfrm>
            <a:off x="1417156" y="2629785"/>
            <a:ext cx="1337260" cy="400110"/>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Basic iron</a:t>
            </a:r>
            <a:endParaRPr lang="ja-JP" altLang="en-US" sz="2000" b="1" dirty="0">
              <a:solidFill>
                <a:srgbClr val="C00000"/>
              </a:solidFill>
              <a:latin typeface="Arial" panose="020B0604020202020204" pitchFamily="34" charset="0"/>
              <a:cs typeface="Arial" panose="020B0604020202020204" pitchFamily="34" charset="0"/>
            </a:endParaRPr>
          </a:p>
        </p:txBody>
      </p:sp>
      <p:sp>
        <p:nvSpPr>
          <p:cNvPr id="12" name="楕円 11">
            <a:extLst>
              <a:ext uri="{FF2B5EF4-FFF2-40B4-BE49-F238E27FC236}">
                <a16:creationId xmlns:a16="http://schemas.microsoft.com/office/drawing/2014/main" id="{22323C91-9DEC-D945-09F9-89D378FAC129}"/>
              </a:ext>
            </a:extLst>
          </p:cNvPr>
          <p:cNvSpPr/>
          <p:nvPr/>
        </p:nvSpPr>
        <p:spPr>
          <a:xfrm>
            <a:off x="5461283" y="2195123"/>
            <a:ext cx="1269433" cy="12694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BD8A8484-D9BD-18A2-F5C4-3A3A4D912AD4}"/>
              </a:ext>
            </a:extLst>
          </p:cNvPr>
          <p:cNvSpPr txBox="1"/>
          <p:nvPr/>
        </p:nvSpPr>
        <p:spPr>
          <a:xfrm>
            <a:off x="5427369" y="2629785"/>
            <a:ext cx="1337260" cy="400110"/>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Pig iron</a:t>
            </a:r>
            <a:endParaRPr lang="ja-JP" altLang="en-US" sz="2000" b="1" dirty="0">
              <a:solidFill>
                <a:srgbClr val="C00000"/>
              </a:solidFill>
              <a:latin typeface="Arial" panose="020B0604020202020204" pitchFamily="34" charset="0"/>
              <a:cs typeface="Arial" panose="020B0604020202020204" pitchFamily="34" charset="0"/>
            </a:endParaRPr>
          </a:p>
        </p:txBody>
      </p:sp>
      <p:sp>
        <p:nvSpPr>
          <p:cNvPr id="14" name="楕円 13">
            <a:extLst>
              <a:ext uri="{FF2B5EF4-FFF2-40B4-BE49-F238E27FC236}">
                <a16:creationId xmlns:a16="http://schemas.microsoft.com/office/drawing/2014/main" id="{76E93EAB-6173-F3AA-8377-0B8F4F063234}"/>
              </a:ext>
            </a:extLst>
          </p:cNvPr>
          <p:cNvSpPr/>
          <p:nvPr/>
        </p:nvSpPr>
        <p:spPr>
          <a:xfrm>
            <a:off x="9505411" y="2195123"/>
            <a:ext cx="1269433" cy="12694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B241E451-DA67-5D31-BFA6-C862D2861FFC}"/>
              </a:ext>
            </a:extLst>
          </p:cNvPr>
          <p:cNvSpPr txBox="1"/>
          <p:nvPr/>
        </p:nvSpPr>
        <p:spPr>
          <a:xfrm>
            <a:off x="9471497" y="2629785"/>
            <a:ext cx="1337260" cy="400110"/>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Converter</a:t>
            </a:r>
            <a:endParaRPr lang="ja-JP" altLang="en-US" sz="2000" b="1" dirty="0">
              <a:solidFill>
                <a:srgbClr val="C00000"/>
              </a:solidFill>
              <a:latin typeface="Arial" panose="020B0604020202020204" pitchFamily="34" charset="0"/>
              <a:cs typeface="Arial" panose="020B0604020202020204" pitchFamily="34" charset="0"/>
            </a:endParaRPr>
          </a:p>
        </p:txBody>
      </p:sp>
      <p:sp>
        <p:nvSpPr>
          <p:cNvPr id="24" name="テキスト ボックス 23">
            <a:extLst>
              <a:ext uri="{FF2B5EF4-FFF2-40B4-BE49-F238E27FC236}">
                <a16:creationId xmlns:a16="http://schemas.microsoft.com/office/drawing/2014/main" id="{9590E5D6-F91D-EBD6-E994-6B0BE386C830}"/>
              </a:ext>
            </a:extLst>
          </p:cNvPr>
          <p:cNvSpPr txBox="1"/>
          <p:nvPr/>
        </p:nvSpPr>
        <p:spPr>
          <a:xfrm>
            <a:off x="6596881" y="2651326"/>
            <a:ext cx="1196340"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57 %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25" name="テキスト ボックス 24">
            <a:extLst>
              <a:ext uri="{FF2B5EF4-FFF2-40B4-BE49-F238E27FC236}">
                <a16:creationId xmlns:a16="http://schemas.microsoft.com/office/drawing/2014/main" id="{4A42526E-1687-CE0B-7744-0817A0EB733D}"/>
              </a:ext>
            </a:extLst>
          </p:cNvPr>
          <p:cNvSpPr txBox="1"/>
          <p:nvPr/>
        </p:nvSpPr>
        <p:spPr>
          <a:xfrm>
            <a:off x="4634089" y="3149769"/>
            <a:ext cx="1196340"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18 %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26" name="テキスト ボックス 25">
            <a:extLst>
              <a:ext uri="{FF2B5EF4-FFF2-40B4-BE49-F238E27FC236}">
                <a16:creationId xmlns:a16="http://schemas.microsoft.com/office/drawing/2014/main" id="{419DAAAC-523E-7D43-D2BC-FFFD43455EA7}"/>
              </a:ext>
            </a:extLst>
          </p:cNvPr>
          <p:cNvSpPr txBox="1"/>
          <p:nvPr/>
        </p:nvSpPr>
        <p:spPr>
          <a:xfrm>
            <a:off x="4454938" y="2460507"/>
            <a:ext cx="989388" cy="369332"/>
          </a:xfrm>
          <a:prstGeom prst="rect">
            <a:avLst/>
          </a:prstGeom>
          <a:noFill/>
        </p:spPr>
        <p:txBody>
          <a:bodyPr wrap="square">
            <a:spAutoFit/>
          </a:bodyPr>
          <a:lstStyle/>
          <a:p>
            <a:pPr algn="ctr"/>
            <a:r>
              <a:rPr lang="en-US" altLang="ja-JP" dirty="0">
                <a:solidFill>
                  <a:schemeClr val="bg1"/>
                </a:solidFill>
                <a:latin typeface="Arial" panose="020B0604020202020204" pitchFamily="34" charset="0"/>
                <a:cs typeface="Arial" panose="020B0604020202020204" pitchFamily="34" charset="0"/>
              </a:rPr>
              <a:t>4 %</a:t>
            </a:r>
            <a:endParaRPr lang="ja-JP" altLang="en-US" dirty="0">
              <a:solidFill>
                <a:schemeClr val="bg1"/>
              </a:solidFill>
              <a:latin typeface="Arial" panose="020B0604020202020204" pitchFamily="34" charset="0"/>
              <a:cs typeface="Arial" panose="020B0604020202020204" pitchFamily="34" charset="0"/>
            </a:endParaRPr>
          </a:p>
        </p:txBody>
      </p:sp>
      <p:sp>
        <p:nvSpPr>
          <p:cNvPr id="27" name="テキスト ボックス 26">
            <a:extLst>
              <a:ext uri="{FF2B5EF4-FFF2-40B4-BE49-F238E27FC236}">
                <a16:creationId xmlns:a16="http://schemas.microsoft.com/office/drawing/2014/main" id="{FB9B2D4F-2FD8-49DB-9459-F5770305E3EB}"/>
              </a:ext>
            </a:extLst>
          </p:cNvPr>
          <p:cNvSpPr txBox="1"/>
          <p:nvPr/>
        </p:nvSpPr>
        <p:spPr>
          <a:xfrm>
            <a:off x="10608397" y="2627883"/>
            <a:ext cx="1196340"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49 %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28" name="テキスト ボックス 27">
            <a:extLst>
              <a:ext uri="{FF2B5EF4-FFF2-40B4-BE49-F238E27FC236}">
                <a16:creationId xmlns:a16="http://schemas.microsoft.com/office/drawing/2014/main" id="{2C49E5A8-0122-0214-DB7B-A93895F54A89}"/>
              </a:ext>
            </a:extLst>
          </p:cNvPr>
          <p:cNvSpPr txBox="1"/>
          <p:nvPr/>
        </p:nvSpPr>
        <p:spPr>
          <a:xfrm>
            <a:off x="9567701" y="3907597"/>
            <a:ext cx="820953" cy="369332"/>
          </a:xfrm>
          <a:prstGeom prst="rect">
            <a:avLst/>
          </a:prstGeom>
          <a:noFill/>
        </p:spPr>
        <p:txBody>
          <a:bodyPr wrap="square">
            <a:spAutoFit/>
          </a:bodyPr>
          <a:lstStyle/>
          <a:p>
            <a:pPr algn="ctr"/>
            <a:r>
              <a:rPr lang="en-US" altLang="ja-JP" dirty="0">
                <a:solidFill>
                  <a:schemeClr val="bg1"/>
                </a:solidFill>
                <a:latin typeface="Arial" panose="020B0604020202020204" pitchFamily="34" charset="0"/>
                <a:cs typeface="Arial" panose="020B0604020202020204" pitchFamily="34" charset="0"/>
              </a:rPr>
              <a:t>6 %</a:t>
            </a:r>
            <a:endParaRPr lang="ja-JP" altLang="en-US" dirty="0">
              <a:solidFill>
                <a:schemeClr val="bg1"/>
              </a:solidFill>
              <a:latin typeface="Arial" panose="020B0604020202020204" pitchFamily="34" charset="0"/>
              <a:cs typeface="Arial" panose="020B0604020202020204" pitchFamily="34" charset="0"/>
            </a:endParaRPr>
          </a:p>
        </p:txBody>
      </p:sp>
      <p:sp>
        <p:nvSpPr>
          <p:cNvPr id="29" name="テキスト ボックス 28">
            <a:extLst>
              <a:ext uri="{FF2B5EF4-FFF2-40B4-BE49-F238E27FC236}">
                <a16:creationId xmlns:a16="http://schemas.microsoft.com/office/drawing/2014/main" id="{E2E27C07-2DE3-6253-4588-3B0ACB49BAB1}"/>
              </a:ext>
            </a:extLst>
          </p:cNvPr>
          <p:cNvSpPr txBox="1"/>
          <p:nvPr/>
        </p:nvSpPr>
        <p:spPr>
          <a:xfrm>
            <a:off x="9142741" y="3714552"/>
            <a:ext cx="801929" cy="369332"/>
          </a:xfrm>
          <a:prstGeom prst="rect">
            <a:avLst/>
          </a:prstGeom>
          <a:noFill/>
        </p:spPr>
        <p:txBody>
          <a:bodyPr wrap="square">
            <a:spAutoFit/>
          </a:bodyPr>
          <a:lstStyle/>
          <a:p>
            <a:pPr algn="ctr"/>
            <a:r>
              <a:rPr lang="en-US" altLang="ja-JP" dirty="0">
                <a:solidFill>
                  <a:schemeClr val="bg1"/>
                </a:solidFill>
                <a:latin typeface="Arial" panose="020B0604020202020204" pitchFamily="34" charset="0"/>
                <a:cs typeface="Arial" panose="020B0604020202020204" pitchFamily="34" charset="0"/>
              </a:rPr>
              <a:t>6 %</a:t>
            </a:r>
            <a:endParaRPr lang="ja-JP" altLang="en-US" dirty="0">
              <a:solidFill>
                <a:schemeClr val="bg1"/>
              </a:solidFill>
              <a:latin typeface="Arial" panose="020B0604020202020204" pitchFamily="34" charset="0"/>
              <a:cs typeface="Arial" panose="020B0604020202020204" pitchFamily="34" charset="0"/>
            </a:endParaRPr>
          </a:p>
        </p:txBody>
      </p:sp>
      <p:sp>
        <p:nvSpPr>
          <p:cNvPr id="30" name="テキスト ボックス 29">
            <a:extLst>
              <a:ext uri="{FF2B5EF4-FFF2-40B4-BE49-F238E27FC236}">
                <a16:creationId xmlns:a16="http://schemas.microsoft.com/office/drawing/2014/main" id="{56A3B283-0A07-406F-4DF3-F3736C9746FD}"/>
              </a:ext>
            </a:extLst>
          </p:cNvPr>
          <p:cNvSpPr txBox="1"/>
          <p:nvPr/>
        </p:nvSpPr>
        <p:spPr>
          <a:xfrm>
            <a:off x="2368050" y="1995068"/>
            <a:ext cx="1196340"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27 %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31" name="テキスト ボックス 30">
            <a:extLst>
              <a:ext uri="{FF2B5EF4-FFF2-40B4-BE49-F238E27FC236}">
                <a16:creationId xmlns:a16="http://schemas.microsoft.com/office/drawing/2014/main" id="{E15A6E5D-0784-52E4-C261-4BEEE3FDD4E6}"/>
              </a:ext>
            </a:extLst>
          </p:cNvPr>
          <p:cNvSpPr txBox="1"/>
          <p:nvPr/>
        </p:nvSpPr>
        <p:spPr>
          <a:xfrm>
            <a:off x="2368050" y="3372906"/>
            <a:ext cx="1020341"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24 %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32" name="テキスト ボックス 31">
            <a:extLst>
              <a:ext uri="{FF2B5EF4-FFF2-40B4-BE49-F238E27FC236}">
                <a16:creationId xmlns:a16="http://schemas.microsoft.com/office/drawing/2014/main" id="{8D88498C-E25F-BB10-6848-A0376F659C61}"/>
              </a:ext>
            </a:extLst>
          </p:cNvPr>
          <p:cNvSpPr txBox="1"/>
          <p:nvPr/>
        </p:nvSpPr>
        <p:spPr>
          <a:xfrm>
            <a:off x="1103038" y="3662710"/>
            <a:ext cx="1052532"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10 %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1D738F5F-6AA7-78D0-963B-07BA25D2E4FC}"/>
              </a:ext>
            </a:extLst>
          </p:cNvPr>
          <p:cNvSpPr txBox="1"/>
          <p:nvPr/>
        </p:nvSpPr>
        <p:spPr>
          <a:xfrm>
            <a:off x="365874" y="735394"/>
            <a:ext cx="3439822" cy="461665"/>
          </a:xfrm>
          <a:prstGeom prst="rect">
            <a:avLst/>
          </a:prstGeom>
          <a:noFill/>
        </p:spPr>
        <p:txBody>
          <a:bodyPr wrap="square">
            <a:spAutoFit/>
          </a:bodyPr>
          <a:lstStyle/>
          <a:p>
            <a:pPr algn="just"/>
            <a:r>
              <a:rPr lang="en-US" altLang="ja-JP" sz="2400" b="1" dirty="0">
                <a:latin typeface="Arial" panose="020B0604020202020204" pitchFamily="34" charset="0"/>
                <a:cs typeface="Arial" panose="020B0604020202020204" pitchFamily="34" charset="0"/>
              </a:rPr>
              <a:t>Before disaggregation</a:t>
            </a:r>
            <a:endParaRPr lang="ja-JP" altLang="en-US" sz="2400" b="1" dirty="0">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A08BBB8B-E561-5D32-B733-403D786F0FD9}"/>
              </a:ext>
            </a:extLst>
          </p:cNvPr>
          <p:cNvSpPr txBox="1"/>
          <p:nvPr/>
        </p:nvSpPr>
        <p:spPr>
          <a:xfrm>
            <a:off x="6515816" y="735394"/>
            <a:ext cx="3171550" cy="461665"/>
          </a:xfrm>
          <a:prstGeom prst="rect">
            <a:avLst/>
          </a:prstGeom>
          <a:noFill/>
        </p:spPr>
        <p:txBody>
          <a:bodyPr wrap="square">
            <a:spAutoFit/>
          </a:bodyPr>
          <a:lstStyle/>
          <a:p>
            <a:pPr algn="just"/>
            <a:r>
              <a:rPr lang="en-US" altLang="ja-JP" sz="2400" b="1" dirty="0">
                <a:latin typeface="Arial" panose="020B0604020202020204" pitchFamily="34" charset="0"/>
                <a:cs typeface="Arial" panose="020B0604020202020204" pitchFamily="34" charset="0"/>
              </a:rPr>
              <a:t>After disaggregation</a:t>
            </a:r>
            <a:endParaRPr lang="ja-JP" altLang="en-US" sz="2400" b="1" dirty="0">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6E4A3034-ED8C-D0C3-D92C-51E37BEAE56B}"/>
              </a:ext>
            </a:extLst>
          </p:cNvPr>
          <p:cNvSpPr txBox="1"/>
          <p:nvPr/>
        </p:nvSpPr>
        <p:spPr>
          <a:xfrm>
            <a:off x="11648028" y="48983"/>
            <a:ext cx="585417"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23</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8126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4E10B30-CD2B-B482-A315-CF907A207958}"/>
              </a:ext>
            </a:extLst>
          </p:cNvPr>
          <p:cNvSpPr txBox="1"/>
          <p:nvPr/>
        </p:nvSpPr>
        <p:spPr>
          <a:xfrm>
            <a:off x="-2" y="-13717"/>
            <a:ext cx="10988042"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4. Results: Embodied CO</a:t>
            </a:r>
            <a:r>
              <a:rPr lang="en-US" altLang="ja-JP" sz="3200" baseline="-250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2</a:t>
            </a:r>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 emission intensity of steel sector</a:t>
            </a:r>
          </a:p>
        </p:txBody>
      </p:sp>
      <p:sp>
        <p:nvSpPr>
          <p:cNvPr id="12" name="テキスト ボックス 11">
            <a:extLst>
              <a:ext uri="{FF2B5EF4-FFF2-40B4-BE49-F238E27FC236}">
                <a16:creationId xmlns:a16="http://schemas.microsoft.com/office/drawing/2014/main" id="{0D29F2EC-AD8B-7952-68D4-4FF60DDE18B8}"/>
              </a:ext>
            </a:extLst>
          </p:cNvPr>
          <p:cNvSpPr txBox="1"/>
          <p:nvPr/>
        </p:nvSpPr>
        <p:spPr>
          <a:xfrm>
            <a:off x="301699" y="6050537"/>
            <a:ext cx="7798361" cy="707886"/>
          </a:xfrm>
          <a:prstGeom prst="rect">
            <a:avLst/>
          </a:prstGeom>
          <a:noFill/>
        </p:spPr>
        <p:txBody>
          <a:bodyPr wrap="square">
            <a:spAutoFit/>
          </a:bodyPr>
          <a:lstStyle/>
          <a:p>
            <a:pPr algn="just"/>
            <a:r>
              <a:rPr lang="en-US" altLang="ja-JP" sz="2000" dirty="0">
                <a:effectLst/>
                <a:latin typeface="Arial" panose="020B0604020202020204" pitchFamily="34" charset="0"/>
                <a:ea typeface="ＭＳ 明朝" panose="02020609040205080304" pitchFamily="17" charset="-128"/>
                <a:cs typeface="Arial" panose="020B0604020202020204" pitchFamily="34" charset="0"/>
              </a:rPr>
              <a:t>A scatter plot of embodied CO</a:t>
            </a:r>
            <a:r>
              <a:rPr lang="en-US" altLang="ja-JP" sz="2000" baseline="-25000" dirty="0">
                <a:effectLst/>
                <a:latin typeface="Arial" panose="020B0604020202020204" pitchFamily="34" charset="0"/>
                <a:ea typeface="ＭＳ 明朝" panose="02020609040205080304" pitchFamily="17" charset="-128"/>
                <a:cs typeface="Arial" panose="020B0604020202020204" pitchFamily="34" charset="0"/>
              </a:rPr>
              <a:t>2</a:t>
            </a:r>
            <a:r>
              <a:rPr lang="en-US" altLang="ja-JP" sz="2000" dirty="0">
                <a:effectLst/>
                <a:latin typeface="Arial" panose="020B0604020202020204" pitchFamily="34" charset="0"/>
                <a:ea typeface="ＭＳ 明朝" panose="02020609040205080304" pitchFamily="17" charset="-128"/>
                <a:cs typeface="Arial" panose="020B0604020202020204" pitchFamily="34" charset="0"/>
              </a:rPr>
              <a:t> emission intensities for the basic iron, pig iron, converter, EAF, and steel products sectors by country</a:t>
            </a:r>
            <a:endParaRPr lang="ja-JP" altLang="en-US" sz="2000" dirty="0">
              <a:latin typeface="Arial" panose="020B0604020202020204" pitchFamily="34" charset="0"/>
              <a:cs typeface="Arial" panose="020B0604020202020204" pitchFamily="34" charset="0"/>
            </a:endParaRPr>
          </a:p>
        </p:txBody>
      </p:sp>
      <p:pic>
        <p:nvPicPr>
          <p:cNvPr id="25" name="図 24">
            <a:extLst>
              <a:ext uri="{FF2B5EF4-FFF2-40B4-BE49-F238E27FC236}">
                <a16:creationId xmlns:a16="http://schemas.microsoft.com/office/drawing/2014/main" id="{5B0D8F38-210E-8E34-3B38-28DA7A9F1B9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6391" y="713030"/>
            <a:ext cx="8162544" cy="5337507"/>
          </a:xfrm>
          <a:prstGeom prst="rect">
            <a:avLst/>
          </a:prstGeom>
        </p:spPr>
      </p:pic>
      <p:sp>
        <p:nvSpPr>
          <p:cNvPr id="7" name="テキスト ボックス 6">
            <a:extLst>
              <a:ext uri="{FF2B5EF4-FFF2-40B4-BE49-F238E27FC236}">
                <a16:creationId xmlns:a16="http://schemas.microsoft.com/office/drawing/2014/main" id="{42452958-C094-4414-6C82-D42D736D63F6}"/>
              </a:ext>
            </a:extLst>
          </p:cNvPr>
          <p:cNvSpPr txBox="1"/>
          <p:nvPr/>
        </p:nvSpPr>
        <p:spPr>
          <a:xfrm>
            <a:off x="7760018" y="3381783"/>
            <a:ext cx="4084319" cy="1815882"/>
          </a:xfrm>
          <a:prstGeom prst="rect">
            <a:avLst/>
          </a:prstGeom>
          <a:solidFill>
            <a:schemeClr val="bg1"/>
          </a:solidFill>
          <a:ln w="38100">
            <a:solidFill>
              <a:schemeClr val="tx1"/>
            </a:solidFill>
          </a:ln>
        </p:spPr>
        <p:txBody>
          <a:bodyPr wrap="square">
            <a:spAutoFit/>
          </a:bodyPr>
          <a:lstStyle/>
          <a:p>
            <a:pPr algn="just"/>
            <a:r>
              <a:rPr lang="en-US" altLang="ja-JP" sz="2800" dirty="0">
                <a:effectLst/>
                <a:latin typeface="Arial" panose="020B0604020202020204" pitchFamily="34" charset="0"/>
                <a:ea typeface="ＭＳ 明朝" panose="02020609040205080304" pitchFamily="17" charset="-128"/>
                <a:cs typeface="Arial" panose="020B0604020202020204" pitchFamily="34" charset="0"/>
              </a:rPr>
              <a:t>The embodied emission intensity of the pig iron sector is higher than that of the basic iron sector.</a:t>
            </a:r>
            <a:endParaRPr lang="ja-JP" altLang="en-US" sz="2800" dirty="0">
              <a:latin typeface="Arial" panose="020B0604020202020204" pitchFamily="34" charset="0"/>
              <a:cs typeface="Arial" panose="020B0604020202020204" pitchFamily="34" charset="0"/>
            </a:endParaRPr>
          </a:p>
        </p:txBody>
      </p:sp>
      <p:sp>
        <p:nvSpPr>
          <p:cNvPr id="3" name="テキスト ボックス 2">
            <a:extLst>
              <a:ext uri="{FF2B5EF4-FFF2-40B4-BE49-F238E27FC236}">
                <a16:creationId xmlns:a16="http://schemas.microsoft.com/office/drawing/2014/main" id="{AFBB4FA6-BF17-EB39-921B-87A5530499B1}"/>
              </a:ext>
            </a:extLst>
          </p:cNvPr>
          <p:cNvSpPr txBox="1"/>
          <p:nvPr/>
        </p:nvSpPr>
        <p:spPr>
          <a:xfrm>
            <a:off x="11648028" y="48983"/>
            <a:ext cx="585417"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24</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0255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D6A3753-9CA0-2166-48FD-52468C9332A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019" y="807462"/>
            <a:ext cx="7894319" cy="5243075"/>
          </a:xfrm>
          <a:prstGeom prst="rect">
            <a:avLst/>
          </a:prstGeom>
          <a:noFill/>
          <a:ln>
            <a:noFill/>
          </a:ln>
        </p:spPr>
      </p:pic>
      <p:sp>
        <p:nvSpPr>
          <p:cNvPr id="2" name="テキスト ボックス 1">
            <a:extLst>
              <a:ext uri="{FF2B5EF4-FFF2-40B4-BE49-F238E27FC236}">
                <a16:creationId xmlns:a16="http://schemas.microsoft.com/office/drawing/2014/main" id="{04E10B30-CD2B-B482-A315-CF907A207958}"/>
              </a:ext>
            </a:extLst>
          </p:cNvPr>
          <p:cNvSpPr txBox="1"/>
          <p:nvPr/>
        </p:nvSpPr>
        <p:spPr>
          <a:xfrm>
            <a:off x="-2" y="-13717"/>
            <a:ext cx="10988042"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4. Results: Embodied CO</a:t>
            </a:r>
            <a:r>
              <a:rPr lang="en-US" altLang="ja-JP" sz="3200" baseline="-250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2</a:t>
            </a:r>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 emission intensity of steel sector</a:t>
            </a:r>
          </a:p>
        </p:txBody>
      </p:sp>
      <p:sp>
        <p:nvSpPr>
          <p:cNvPr id="12" name="テキスト ボックス 11">
            <a:extLst>
              <a:ext uri="{FF2B5EF4-FFF2-40B4-BE49-F238E27FC236}">
                <a16:creationId xmlns:a16="http://schemas.microsoft.com/office/drawing/2014/main" id="{0D29F2EC-AD8B-7952-68D4-4FF60DDE18B8}"/>
              </a:ext>
            </a:extLst>
          </p:cNvPr>
          <p:cNvSpPr txBox="1"/>
          <p:nvPr/>
        </p:nvSpPr>
        <p:spPr>
          <a:xfrm>
            <a:off x="301699" y="6050537"/>
            <a:ext cx="7798361" cy="707886"/>
          </a:xfrm>
          <a:prstGeom prst="rect">
            <a:avLst/>
          </a:prstGeom>
          <a:noFill/>
        </p:spPr>
        <p:txBody>
          <a:bodyPr wrap="square">
            <a:spAutoFit/>
          </a:bodyPr>
          <a:lstStyle/>
          <a:p>
            <a:pPr algn="just"/>
            <a:r>
              <a:rPr lang="en-US" altLang="ja-JP" sz="2000" dirty="0">
                <a:effectLst/>
                <a:latin typeface="Arial" panose="020B0604020202020204" pitchFamily="34" charset="0"/>
                <a:ea typeface="ＭＳ 明朝" panose="02020609040205080304" pitchFamily="17" charset="-128"/>
                <a:cs typeface="Arial" panose="020B0604020202020204" pitchFamily="34" charset="0"/>
              </a:rPr>
              <a:t>A scatter plot of embodied CO</a:t>
            </a:r>
            <a:r>
              <a:rPr lang="en-US" altLang="ja-JP" sz="2000" baseline="-25000" dirty="0">
                <a:effectLst/>
                <a:latin typeface="Arial" panose="020B0604020202020204" pitchFamily="34" charset="0"/>
                <a:ea typeface="ＭＳ 明朝" panose="02020609040205080304" pitchFamily="17" charset="-128"/>
                <a:cs typeface="Arial" panose="020B0604020202020204" pitchFamily="34" charset="0"/>
              </a:rPr>
              <a:t>2</a:t>
            </a:r>
            <a:r>
              <a:rPr lang="en-US" altLang="ja-JP" sz="2000" dirty="0">
                <a:effectLst/>
                <a:latin typeface="Arial" panose="020B0604020202020204" pitchFamily="34" charset="0"/>
                <a:ea typeface="ＭＳ 明朝" panose="02020609040205080304" pitchFamily="17" charset="-128"/>
                <a:cs typeface="Arial" panose="020B0604020202020204" pitchFamily="34" charset="0"/>
              </a:rPr>
              <a:t> emission intensities for the basic iron, pig iron, converter, EAF, and steel products sectors by country</a:t>
            </a:r>
            <a:endParaRPr lang="ja-JP" altLang="en-US" sz="2000" dirty="0">
              <a:latin typeface="Arial" panose="020B0604020202020204" pitchFamily="34" charset="0"/>
              <a:cs typeface="Arial" panose="020B0604020202020204" pitchFamily="34" charset="0"/>
            </a:endParaRPr>
          </a:p>
        </p:txBody>
      </p:sp>
      <p:pic>
        <p:nvPicPr>
          <p:cNvPr id="35" name="図 34">
            <a:extLst>
              <a:ext uri="{FF2B5EF4-FFF2-40B4-BE49-F238E27FC236}">
                <a16:creationId xmlns:a16="http://schemas.microsoft.com/office/drawing/2014/main" id="{5C6C5DB2-62DA-2F47-CADC-BB878BCD2460}"/>
              </a:ext>
            </a:extLst>
          </p:cNvPr>
          <p:cNvPicPr>
            <a:picLocks noChangeAspect="1"/>
          </p:cNvPicPr>
          <p:nvPr/>
        </p:nvPicPr>
        <p:blipFill>
          <a:blip r:embed="rId4">
            <a:alphaModFix/>
          </a:blip>
          <a:stretch>
            <a:fillRect/>
          </a:stretch>
        </p:blipFill>
        <p:spPr>
          <a:xfrm>
            <a:off x="2825102" y="3480686"/>
            <a:ext cx="329578" cy="1163886"/>
          </a:xfrm>
          <a:prstGeom prst="rect">
            <a:avLst/>
          </a:prstGeom>
        </p:spPr>
      </p:pic>
      <p:pic>
        <p:nvPicPr>
          <p:cNvPr id="36" name="図 35">
            <a:extLst>
              <a:ext uri="{FF2B5EF4-FFF2-40B4-BE49-F238E27FC236}">
                <a16:creationId xmlns:a16="http://schemas.microsoft.com/office/drawing/2014/main" id="{6FD8A16E-FF92-4245-58C7-7DB45C451A32}"/>
              </a:ext>
            </a:extLst>
          </p:cNvPr>
          <p:cNvPicPr>
            <a:picLocks noChangeAspect="1"/>
          </p:cNvPicPr>
          <p:nvPr/>
        </p:nvPicPr>
        <p:blipFill>
          <a:blip r:embed="rId4">
            <a:alphaModFix/>
          </a:blip>
          <a:stretch>
            <a:fillRect/>
          </a:stretch>
        </p:blipFill>
        <p:spPr>
          <a:xfrm>
            <a:off x="1842122" y="4644572"/>
            <a:ext cx="329578" cy="348528"/>
          </a:xfrm>
          <a:prstGeom prst="rect">
            <a:avLst/>
          </a:prstGeom>
        </p:spPr>
      </p:pic>
      <p:pic>
        <p:nvPicPr>
          <p:cNvPr id="37" name="図 36">
            <a:extLst>
              <a:ext uri="{FF2B5EF4-FFF2-40B4-BE49-F238E27FC236}">
                <a16:creationId xmlns:a16="http://schemas.microsoft.com/office/drawing/2014/main" id="{B34222F5-84CF-E37B-7CED-5C9EF328B9E2}"/>
              </a:ext>
            </a:extLst>
          </p:cNvPr>
          <p:cNvPicPr>
            <a:picLocks noChangeAspect="1"/>
          </p:cNvPicPr>
          <p:nvPr/>
        </p:nvPicPr>
        <p:blipFill>
          <a:blip r:embed="rId4">
            <a:alphaModFix/>
          </a:blip>
          <a:stretch>
            <a:fillRect/>
          </a:stretch>
        </p:blipFill>
        <p:spPr>
          <a:xfrm>
            <a:off x="1855457" y="5200928"/>
            <a:ext cx="329578" cy="117539"/>
          </a:xfrm>
          <a:prstGeom prst="rect">
            <a:avLst/>
          </a:prstGeom>
        </p:spPr>
      </p:pic>
      <p:pic>
        <p:nvPicPr>
          <p:cNvPr id="39" name="図 38">
            <a:extLst>
              <a:ext uri="{FF2B5EF4-FFF2-40B4-BE49-F238E27FC236}">
                <a16:creationId xmlns:a16="http://schemas.microsoft.com/office/drawing/2014/main" id="{4F17D44F-112B-413E-2B28-04208EB21F44}"/>
              </a:ext>
            </a:extLst>
          </p:cNvPr>
          <p:cNvPicPr>
            <a:picLocks noChangeAspect="1"/>
          </p:cNvPicPr>
          <p:nvPr/>
        </p:nvPicPr>
        <p:blipFill>
          <a:blip r:embed="rId4">
            <a:alphaModFix/>
          </a:blip>
          <a:stretch>
            <a:fillRect/>
          </a:stretch>
        </p:blipFill>
        <p:spPr>
          <a:xfrm>
            <a:off x="5796886" y="3593570"/>
            <a:ext cx="329578" cy="1590034"/>
          </a:xfrm>
          <a:prstGeom prst="rect">
            <a:avLst/>
          </a:prstGeom>
        </p:spPr>
      </p:pic>
      <p:pic>
        <p:nvPicPr>
          <p:cNvPr id="41" name="図 40">
            <a:extLst>
              <a:ext uri="{FF2B5EF4-FFF2-40B4-BE49-F238E27FC236}">
                <a16:creationId xmlns:a16="http://schemas.microsoft.com/office/drawing/2014/main" id="{B74DFD2A-D8BB-0221-95BB-DC52D1B41C53}"/>
              </a:ext>
            </a:extLst>
          </p:cNvPr>
          <p:cNvPicPr>
            <a:picLocks noChangeAspect="1"/>
          </p:cNvPicPr>
          <p:nvPr/>
        </p:nvPicPr>
        <p:blipFill>
          <a:blip r:embed="rId4">
            <a:alphaModFix/>
          </a:blip>
          <a:stretch>
            <a:fillRect/>
          </a:stretch>
        </p:blipFill>
        <p:spPr>
          <a:xfrm>
            <a:off x="3830661" y="4911169"/>
            <a:ext cx="329578" cy="348528"/>
          </a:xfrm>
          <a:prstGeom prst="rect">
            <a:avLst/>
          </a:prstGeom>
        </p:spPr>
      </p:pic>
      <p:pic>
        <p:nvPicPr>
          <p:cNvPr id="44" name="図 43">
            <a:extLst>
              <a:ext uri="{FF2B5EF4-FFF2-40B4-BE49-F238E27FC236}">
                <a16:creationId xmlns:a16="http://schemas.microsoft.com/office/drawing/2014/main" id="{CAFF4535-6B75-DC87-8CB9-B8CBB321C0C5}"/>
              </a:ext>
            </a:extLst>
          </p:cNvPr>
          <p:cNvPicPr>
            <a:picLocks noChangeAspect="1"/>
          </p:cNvPicPr>
          <p:nvPr/>
        </p:nvPicPr>
        <p:blipFill>
          <a:blip r:embed="rId4">
            <a:alphaModFix/>
          </a:blip>
          <a:stretch>
            <a:fillRect/>
          </a:stretch>
        </p:blipFill>
        <p:spPr>
          <a:xfrm rot="5400000">
            <a:off x="6833217" y="1861626"/>
            <a:ext cx="329578" cy="2072663"/>
          </a:xfrm>
          <a:prstGeom prst="rect">
            <a:avLst/>
          </a:prstGeom>
        </p:spPr>
      </p:pic>
      <p:sp>
        <p:nvSpPr>
          <p:cNvPr id="7" name="テキスト ボックス 6">
            <a:extLst>
              <a:ext uri="{FF2B5EF4-FFF2-40B4-BE49-F238E27FC236}">
                <a16:creationId xmlns:a16="http://schemas.microsoft.com/office/drawing/2014/main" id="{42452958-C094-4414-6C82-D42D736D63F6}"/>
              </a:ext>
            </a:extLst>
          </p:cNvPr>
          <p:cNvSpPr txBox="1"/>
          <p:nvPr/>
        </p:nvSpPr>
        <p:spPr>
          <a:xfrm>
            <a:off x="3830661" y="924987"/>
            <a:ext cx="8221320" cy="1815882"/>
          </a:xfrm>
          <a:prstGeom prst="rect">
            <a:avLst/>
          </a:prstGeom>
          <a:solidFill>
            <a:schemeClr val="bg1"/>
          </a:solidFill>
          <a:ln w="38100">
            <a:solidFill>
              <a:schemeClr val="tx1"/>
            </a:solidFill>
          </a:ln>
        </p:spPr>
        <p:txBody>
          <a:bodyPr wrap="square">
            <a:spAutoFit/>
          </a:bodyPr>
          <a:lstStyle/>
          <a:p>
            <a:pPr algn="just"/>
            <a:r>
              <a:rPr lang="en-US" altLang="ja-JP" sz="2800" dirty="0">
                <a:effectLst/>
                <a:latin typeface="Arial" panose="020B0604020202020204" pitchFamily="34" charset="0"/>
                <a:ea typeface="ＭＳ 明朝" panose="02020609040205080304" pitchFamily="17" charset="-128"/>
                <a:cs typeface="Arial" panose="020B0604020202020204" pitchFamily="34" charset="0"/>
              </a:rPr>
              <a:t>In China and India, the pig iron sectors show embodied CO</a:t>
            </a:r>
            <a:r>
              <a:rPr lang="en-US" altLang="ja-JP" sz="2800" baseline="-25000" dirty="0">
                <a:effectLst/>
                <a:latin typeface="Arial" panose="020B0604020202020204" pitchFamily="34" charset="0"/>
                <a:ea typeface="ＭＳ 明朝" panose="02020609040205080304" pitchFamily="17" charset="-128"/>
                <a:cs typeface="Arial" panose="020B0604020202020204" pitchFamily="34" charset="0"/>
              </a:rPr>
              <a:t>2</a:t>
            </a:r>
            <a:r>
              <a:rPr lang="en-US" altLang="ja-JP" sz="2800" dirty="0">
                <a:effectLst/>
                <a:latin typeface="Arial" panose="020B0604020202020204" pitchFamily="34" charset="0"/>
                <a:ea typeface="ＭＳ 明朝" panose="02020609040205080304" pitchFamily="17" charset="-128"/>
                <a:cs typeface="Arial" panose="020B0604020202020204" pitchFamily="34" charset="0"/>
              </a:rPr>
              <a:t> emission intensities that are about </a:t>
            </a:r>
            <a:r>
              <a:rPr lang="en-US" altLang="ja-JP" sz="28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rPr>
              <a:t>four times and six times higher</a:t>
            </a:r>
            <a:r>
              <a:rPr lang="en-US" altLang="ja-JP" sz="2800" dirty="0">
                <a:effectLst/>
                <a:latin typeface="Arial" panose="020B0604020202020204" pitchFamily="34" charset="0"/>
                <a:ea typeface="ＭＳ 明朝" panose="02020609040205080304" pitchFamily="17" charset="-128"/>
                <a:cs typeface="Arial" panose="020B0604020202020204" pitchFamily="34" charset="0"/>
              </a:rPr>
              <a:t>, respectively, than those of their basic iron sectors.</a:t>
            </a:r>
            <a:endParaRPr lang="ja-JP" altLang="en-US" sz="2800" dirty="0">
              <a:latin typeface="Arial" panose="020B0604020202020204" pitchFamily="34" charset="0"/>
              <a:cs typeface="Arial" panose="020B0604020202020204" pitchFamily="34" charset="0"/>
            </a:endParaRPr>
          </a:p>
        </p:txBody>
      </p:sp>
      <p:cxnSp>
        <p:nvCxnSpPr>
          <p:cNvPr id="6" name="直線矢印コネクタ 5">
            <a:extLst>
              <a:ext uri="{FF2B5EF4-FFF2-40B4-BE49-F238E27FC236}">
                <a16:creationId xmlns:a16="http://schemas.microsoft.com/office/drawing/2014/main" id="{80361EA1-C508-41AF-18E0-F56327900FFC}"/>
              </a:ext>
            </a:extLst>
          </p:cNvPr>
          <p:cNvCxnSpPr>
            <a:cxnSpLocks/>
          </p:cNvCxnSpPr>
          <p:nvPr/>
        </p:nvCxnSpPr>
        <p:spPr>
          <a:xfrm>
            <a:off x="2012626" y="4013200"/>
            <a:ext cx="0" cy="1122680"/>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 name="直線矢印コネクタ 10">
            <a:extLst>
              <a:ext uri="{FF2B5EF4-FFF2-40B4-BE49-F238E27FC236}">
                <a16:creationId xmlns:a16="http://schemas.microsoft.com/office/drawing/2014/main" id="{2F5037E6-8F0C-D2A6-2E48-8499C7A63509}"/>
              </a:ext>
            </a:extLst>
          </p:cNvPr>
          <p:cNvCxnSpPr>
            <a:cxnSpLocks/>
          </p:cNvCxnSpPr>
          <p:nvPr/>
        </p:nvCxnSpPr>
        <p:spPr>
          <a:xfrm>
            <a:off x="2997511" y="1585284"/>
            <a:ext cx="0" cy="3312000"/>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6" name="図 15">
            <a:extLst>
              <a:ext uri="{FF2B5EF4-FFF2-40B4-BE49-F238E27FC236}">
                <a16:creationId xmlns:a16="http://schemas.microsoft.com/office/drawing/2014/main" id="{70DB8073-F7C6-7733-71FF-F44FBE570C85}"/>
              </a:ext>
            </a:extLst>
          </p:cNvPr>
          <p:cNvPicPr>
            <a:picLocks noChangeAspect="1"/>
          </p:cNvPicPr>
          <p:nvPr/>
        </p:nvPicPr>
        <p:blipFill>
          <a:blip r:embed="rId4">
            <a:alphaModFix amt="85000"/>
          </a:blip>
          <a:stretch>
            <a:fillRect/>
          </a:stretch>
        </p:blipFill>
        <p:spPr>
          <a:xfrm>
            <a:off x="4541011" y="4013200"/>
            <a:ext cx="6973848" cy="1957960"/>
          </a:xfrm>
          <a:prstGeom prst="rect">
            <a:avLst/>
          </a:prstGeom>
        </p:spPr>
      </p:pic>
      <p:pic>
        <p:nvPicPr>
          <p:cNvPr id="38" name="図 37">
            <a:extLst>
              <a:ext uri="{FF2B5EF4-FFF2-40B4-BE49-F238E27FC236}">
                <a16:creationId xmlns:a16="http://schemas.microsoft.com/office/drawing/2014/main" id="{E06CA214-62AA-5BCE-BA5F-79DECF1E111F}"/>
              </a:ext>
            </a:extLst>
          </p:cNvPr>
          <p:cNvPicPr>
            <a:picLocks noChangeAspect="1"/>
          </p:cNvPicPr>
          <p:nvPr/>
        </p:nvPicPr>
        <p:blipFill>
          <a:blip r:embed="rId4">
            <a:alphaModFix amt="85000"/>
          </a:blip>
          <a:stretch>
            <a:fillRect/>
          </a:stretch>
        </p:blipFill>
        <p:spPr>
          <a:xfrm>
            <a:off x="4766773" y="4411157"/>
            <a:ext cx="329578" cy="1163886"/>
          </a:xfrm>
          <a:prstGeom prst="rect">
            <a:avLst/>
          </a:prstGeom>
        </p:spPr>
      </p:pic>
      <p:pic>
        <p:nvPicPr>
          <p:cNvPr id="40" name="図 39">
            <a:extLst>
              <a:ext uri="{FF2B5EF4-FFF2-40B4-BE49-F238E27FC236}">
                <a16:creationId xmlns:a16="http://schemas.microsoft.com/office/drawing/2014/main" id="{6DDE5FA6-C565-E936-ED46-B5BE49B12444}"/>
              </a:ext>
            </a:extLst>
          </p:cNvPr>
          <p:cNvPicPr>
            <a:picLocks noChangeAspect="1"/>
          </p:cNvPicPr>
          <p:nvPr/>
        </p:nvPicPr>
        <p:blipFill>
          <a:blip r:embed="rId4">
            <a:alphaModFix amt="85000"/>
          </a:blip>
          <a:stretch>
            <a:fillRect/>
          </a:stretch>
        </p:blipFill>
        <p:spPr>
          <a:xfrm>
            <a:off x="6826999" y="4841646"/>
            <a:ext cx="329578" cy="718563"/>
          </a:xfrm>
          <a:prstGeom prst="rect">
            <a:avLst/>
          </a:prstGeom>
        </p:spPr>
      </p:pic>
      <p:sp>
        <p:nvSpPr>
          <p:cNvPr id="45" name="テキスト ボックス 44">
            <a:extLst>
              <a:ext uri="{FF2B5EF4-FFF2-40B4-BE49-F238E27FC236}">
                <a16:creationId xmlns:a16="http://schemas.microsoft.com/office/drawing/2014/main" id="{785D142D-3BA5-7104-A238-27AC691EDC2D}"/>
              </a:ext>
            </a:extLst>
          </p:cNvPr>
          <p:cNvSpPr txBox="1"/>
          <p:nvPr/>
        </p:nvSpPr>
        <p:spPr>
          <a:xfrm>
            <a:off x="4541011" y="4288937"/>
            <a:ext cx="6502021" cy="1384995"/>
          </a:xfrm>
          <a:prstGeom prst="rect">
            <a:avLst/>
          </a:prstGeom>
          <a:solidFill>
            <a:schemeClr val="bg1"/>
          </a:solidFill>
          <a:ln w="38100">
            <a:solidFill>
              <a:schemeClr val="tx1"/>
            </a:solidFill>
          </a:ln>
        </p:spPr>
        <p:txBody>
          <a:bodyPr wrap="square">
            <a:spAutoFit/>
          </a:bodyPr>
          <a:lstStyle/>
          <a:p>
            <a:pPr algn="just"/>
            <a:r>
              <a:rPr lang="en-US" altLang="ja-JP" sz="2800" dirty="0">
                <a:effectLst/>
                <a:latin typeface="Arial" panose="020B0604020202020204" pitchFamily="34" charset="0"/>
                <a:ea typeface="ＭＳ 明朝" panose="02020609040205080304" pitchFamily="17" charset="-128"/>
                <a:cs typeface="Arial" panose="020B0604020202020204" pitchFamily="34" charset="0"/>
              </a:rPr>
              <a:t>In contrast, the embodied CO</a:t>
            </a:r>
            <a:r>
              <a:rPr lang="en-US" altLang="ja-JP" sz="2800" baseline="-25000" dirty="0">
                <a:effectLst/>
                <a:latin typeface="Arial" panose="020B0604020202020204" pitchFamily="34" charset="0"/>
                <a:ea typeface="ＭＳ 明朝" panose="02020609040205080304" pitchFamily="17" charset="-128"/>
                <a:cs typeface="Arial" panose="020B0604020202020204" pitchFamily="34" charset="0"/>
              </a:rPr>
              <a:t>2</a:t>
            </a:r>
            <a:r>
              <a:rPr lang="en-US" altLang="ja-JP" sz="2800" dirty="0">
                <a:effectLst/>
                <a:latin typeface="Arial" panose="020B0604020202020204" pitchFamily="34" charset="0"/>
                <a:ea typeface="ＭＳ 明朝" panose="02020609040205080304" pitchFamily="17" charset="-128"/>
                <a:cs typeface="Arial" panose="020B0604020202020204" pitchFamily="34" charset="0"/>
              </a:rPr>
              <a:t> emission intensity of Japan’s EAF sector is just </a:t>
            </a:r>
            <a:r>
              <a:rPr lang="en-US" altLang="ja-JP" sz="2800" dirty="0">
                <a:solidFill>
                  <a:srgbClr val="0070C0"/>
                </a:solidFill>
                <a:effectLst/>
                <a:latin typeface="Arial" panose="020B0604020202020204" pitchFamily="34" charset="0"/>
                <a:ea typeface="ＭＳ 明朝" panose="02020609040205080304" pitchFamily="17" charset="-128"/>
                <a:cs typeface="Arial" panose="020B0604020202020204" pitchFamily="34" charset="0"/>
              </a:rPr>
              <a:t>one-fourth</a:t>
            </a:r>
            <a:r>
              <a:rPr lang="en-US" altLang="ja-JP" sz="2800" dirty="0">
                <a:effectLst/>
                <a:latin typeface="Arial" panose="020B0604020202020204" pitchFamily="34" charset="0"/>
                <a:ea typeface="ＭＳ 明朝" panose="02020609040205080304" pitchFamily="17" charset="-128"/>
                <a:cs typeface="Arial" panose="020B0604020202020204" pitchFamily="34" charset="0"/>
              </a:rPr>
              <a:t> that of its basic iron sector.</a:t>
            </a:r>
            <a:endParaRPr lang="ja-JP" altLang="en-US" sz="2800" dirty="0">
              <a:latin typeface="Arial" panose="020B0604020202020204" pitchFamily="34" charset="0"/>
              <a:cs typeface="Arial" panose="020B0604020202020204" pitchFamily="34" charset="0"/>
            </a:endParaRPr>
          </a:p>
        </p:txBody>
      </p:sp>
      <p:sp>
        <p:nvSpPr>
          <p:cNvPr id="43" name="矢印: 上下 42">
            <a:extLst>
              <a:ext uri="{FF2B5EF4-FFF2-40B4-BE49-F238E27FC236}">
                <a16:creationId xmlns:a16="http://schemas.microsoft.com/office/drawing/2014/main" id="{A92E77DB-C2F3-4918-6020-D3A844B6E0A4}"/>
              </a:ext>
            </a:extLst>
          </p:cNvPr>
          <p:cNvSpPr/>
          <p:nvPr/>
        </p:nvSpPr>
        <p:spPr>
          <a:xfrm>
            <a:off x="7699005" y="2906827"/>
            <a:ext cx="484632" cy="1216152"/>
          </a:xfrm>
          <a:prstGeom prst="up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A54CC9EC-2F65-0E0C-2604-CC4EA4F0C117}"/>
              </a:ext>
            </a:extLst>
          </p:cNvPr>
          <p:cNvSpPr txBox="1"/>
          <p:nvPr/>
        </p:nvSpPr>
        <p:spPr>
          <a:xfrm>
            <a:off x="11648028" y="48983"/>
            <a:ext cx="585417"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25</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9146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4E10B30-CD2B-B482-A315-CF907A207958}"/>
              </a:ext>
            </a:extLst>
          </p:cNvPr>
          <p:cNvSpPr txBox="1"/>
          <p:nvPr/>
        </p:nvSpPr>
        <p:spPr>
          <a:xfrm>
            <a:off x="-2" y="-13717"/>
            <a:ext cx="10988042"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4. Results</a:t>
            </a:r>
          </a:p>
        </p:txBody>
      </p:sp>
      <p:sp>
        <p:nvSpPr>
          <p:cNvPr id="9" name="正方形/長方形 8">
            <a:extLst>
              <a:ext uri="{FF2B5EF4-FFF2-40B4-BE49-F238E27FC236}">
                <a16:creationId xmlns:a16="http://schemas.microsoft.com/office/drawing/2014/main" id="{D6E361F7-D517-E8C0-1FE9-D489220B4F41}"/>
              </a:ext>
            </a:extLst>
          </p:cNvPr>
          <p:cNvSpPr/>
          <p:nvPr/>
        </p:nvSpPr>
        <p:spPr>
          <a:xfrm>
            <a:off x="45718" y="4645826"/>
            <a:ext cx="12100560" cy="1161675"/>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0F06A697-32D0-53AE-D969-3828A7145E2D}"/>
              </a:ext>
            </a:extLst>
          </p:cNvPr>
          <p:cNvSpPr/>
          <p:nvPr/>
        </p:nvSpPr>
        <p:spPr>
          <a:xfrm>
            <a:off x="946045" y="1186038"/>
            <a:ext cx="10299906" cy="2242962"/>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1A30C93-2DF9-EE50-25D2-BB10FE5C1879}"/>
              </a:ext>
            </a:extLst>
          </p:cNvPr>
          <p:cNvSpPr txBox="1"/>
          <p:nvPr/>
        </p:nvSpPr>
        <p:spPr>
          <a:xfrm>
            <a:off x="1075229" y="1259190"/>
            <a:ext cx="10041539" cy="2113079"/>
          </a:xfrm>
          <a:prstGeom prst="rect">
            <a:avLst/>
          </a:prstGeom>
          <a:noFill/>
        </p:spPr>
        <p:txBody>
          <a:bodyPr wrap="square">
            <a:spAutoFit/>
          </a:bodyPr>
          <a:lstStyle/>
          <a:p>
            <a:pPr algn="just">
              <a:lnSpc>
                <a:spcPct val="120000"/>
              </a:lnSpc>
            </a:pPr>
            <a:r>
              <a:rPr lang="en-US" altLang="ja-JP" sz="2800" dirty="0">
                <a:latin typeface="Arial" panose="020B0604020202020204" pitchFamily="34" charset="0"/>
                <a:cs typeface="Arial" panose="020B0604020202020204" pitchFamily="34" charset="0"/>
              </a:rPr>
              <a:t>These results suggest that aggregating the pig iron, converter, EAF, and steel products sectors into a single basic iron sector may introduce aggregation bias in analyses of sectoral direct and indirect CO</a:t>
            </a:r>
            <a:r>
              <a:rPr lang="en-US" altLang="ja-JP" sz="2800" baseline="-25000" dirty="0">
                <a:latin typeface="Arial" panose="020B0604020202020204" pitchFamily="34" charset="0"/>
                <a:cs typeface="Arial" panose="020B0604020202020204" pitchFamily="34" charset="0"/>
              </a:rPr>
              <a:t>2</a:t>
            </a:r>
            <a:r>
              <a:rPr lang="en-US" altLang="ja-JP" sz="2800" dirty="0">
                <a:latin typeface="Arial" panose="020B0604020202020204" pitchFamily="34" charset="0"/>
                <a:cs typeface="Arial" panose="020B0604020202020204" pitchFamily="34" charset="0"/>
              </a:rPr>
              <a:t> emission intensities within MRIO frameworks.</a:t>
            </a:r>
          </a:p>
        </p:txBody>
      </p:sp>
      <p:pic>
        <p:nvPicPr>
          <p:cNvPr id="5" name="図 4" descr="白いバックグラウンドの前にある交通標識&#10;&#10;低い精度で自動的に生成された説明">
            <a:extLst>
              <a:ext uri="{FF2B5EF4-FFF2-40B4-BE49-F238E27FC236}">
                <a16:creationId xmlns:a16="http://schemas.microsoft.com/office/drawing/2014/main" id="{43EBBF41-9013-BE39-5BF4-C0453A9EE30A}"/>
              </a:ext>
            </a:extLst>
          </p:cNvPr>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rot="5400000">
            <a:off x="5884299" y="3660170"/>
            <a:ext cx="423399" cy="754485"/>
          </a:xfrm>
          <a:prstGeom prst="rect">
            <a:avLst/>
          </a:prstGeom>
        </p:spPr>
      </p:pic>
      <p:sp>
        <p:nvSpPr>
          <p:cNvPr id="6" name="テキスト ボックス 5">
            <a:extLst>
              <a:ext uri="{FF2B5EF4-FFF2-40B4-BE49-F238E27FC236}">
                <a16:creationId xmlns:a16="http://schemas.microsoft.com/office/drawing/2014/main" id="{9FEEC99B-E2DD-ABE6-9122-0B8163EB6A9E}"/>
              </a:ext>
            </a:extLst>
          </p:cNvPr>
          <p:cNvSpPr txBox="1"/>
          <p:nvPr/>
        </p:nvSpPr>
        <p:spPr>
          <a:xfrm>
            <a:off x="156613" y="4687188"/>
            <a:ext cx="11878770" cy="1078950"/>
          </a:xfrm>
          <a:prstGeom prst="rect">
            <a:avLst/>
          </a:prstGeom>
          <a:noFill/>
        </p:spPr>
        <p:txBody>
          <a:bodyPr wrap="square">
            <a:spAutoFit/>
          </a:bodyPr>
          <a:lstStyle/>
          <a:p>
            <a:pPr algn="just">
              <a:lnSpc>
                <a:spcPct val="120000"/>
              </a:lnSpc>
            </a:pPr>
            <a:r>
              <a:rPr lang="en-US" altLang="ja-JP" sz="2800" dirty="0">
                <a:solidFill>
                  <a:srgbClr val="C00000"/>
                </a:solidFill>
                <a:latin typeface="Arial" panose="020B0604020202020204" pitchFamily="34" charset="0"/>
                <a:cs typeface="Arial" panose="020B0604020202020204" pitchFamily="34" charset="0"/>
              </a:rPr>
              <a:t>When conducting carbon footprint analyses based on the basic iron sector, careful attention should be paid to the potential influence of such bias.</a:t>
            </a:r>
          </a:p>
        </p:txBody>
      </p:sp>
      <p:sp>
        <p:nvSpPr>
          <p:cNvPr id="3" name="テキスト ボックス 2">
            <a:extLst>
              <a:ext uri="{FF2B5EF4-FFF2-40B4-BE49-F238E27FC236}">
                <a16:creationId xmlns:a16="http://schemas.microsoft.com/office/drawing/2014/main" id="{52FEA9EB-F4B9-EA13-6146-C9E3CFB6687D}"/>
              </a:ext>
            </a:extLst>
          </p:cNvPr>
          <p:cNvSpPr txBox="1"/>
          <p:nvPr/>
        </p:nvSpPr>
        <p:spPr>
          <a:xfrm>
            <a:off x="11648028" y="48983"/>
            <a:ext cx="585417"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26</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1163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a:extLst>
              <a:ext uri="{FF2B5EF4-FFF2-40B4-BE49-F238E27FC236}">
                <a16:creationId xmlns:a16="http://schemas.microsoft.com/office/drawing/2014/main" id="{D4D914FF-CAB7-9014-6354-B49FD4478BCD}"/>
              </a:ext>
            </a:extLst>
          </p:cNvPr>
          <p:cNvSpPr txBox="1"/>
          <p:nvPr/>
        </p:nvSpPr>
        <p:spPr>
          <a:xfrm>
            <a:off x="616014" y="4639633"/>
            <a:ext cx="10959972" cy="954107"/>
          </a:xfrm>
          <a:prstGeom prst="rect">
            <a:avLst/>
          </a:prstGeom>
          <a:noFill/>
        </p:spPr>
        <p:txBody>
          <a:bodyPr wrap="square" rtlCol="0">
            <a:spAutoFit/>
          </a:bodyPr>
          <a:lstStyle/>
          <a:p>
            <a:pPr algn="just">
              <a:spcAft>
                <a:spcPts val="300"/>
              </a:spcAft>
            </a:pPr>
            <a:r>
              <a:rPr kumimoji="1" lang="en-US" altLang="ja-JP" sz="2800" dirty="0">
                <a:latin typeface="Arial" panose="020B0604020202020204" pitchFamily="34" charset="0"/>
                <a:ea typeface="ＭＳ Ｐゴシック" panose="020B0600070205080204" pitchFamily="50" charset="-128"/>
                <a:cs typeface="Arial" panose="020B0604020202020204" pitchFamily="34" charset="0"/>
              </a:rPr>
              <a:t>The iron and steel sector must reduce its direct emissions by 25% by 2030 in order to achieve net-zero emissions by 2050 (IEA, 2023).</a:t>
            </a:r>
            <a:endParaRPr kumimoji="1" lang="ja-JP" altLang="en-US" sz="2800" b="1"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32" name="図 31" descr="白いバックグラウンドの前にある交通標識&#10;&#10;低い精度で自動的に生成された説明">
            <a:extLst>
              <a:ext uri="{FF2B5EF4-FFF2-40B4-BE49-F238E27FC236}">
                <a16:creationId xmlns:a16="http://schemas.microsoft.com/office/drawing/2014/main" id="{7F4F63A3-2F08-939E-029F-382C3476301D}"/>
              </a:ext>
            </a:extLst>
          </p:cNvPr>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rot="5400000">
            <a:off x="2359975" y="4133393"/>
            <a:ext cx="345537" cy="588943"/>
          </a:xfrm>
          <a:prstGeom prst="rect">
            <a:avLst/>
          </a:prstGeom>
        </p:spPr>
      </p:pic>
      <p:sp>
        <p:nvSpPr>
          <p:cNvPr id="33" name="テキスト ボックス 32">
            <a:extLst>
              <a:ext uri="{FF2B5EF4-FFF2-40B4-BE49-F238E27FC236}">
                <a16:creationId xmlns:a16="http://schemas.microsoft.com/office/drawing/2014/main" id="{4D93A32E-B2BC-6A1E-F8C5-2C3BC9E31C67}"/>
              </a:ext>
            </a:extLst>
          </p:cNvPr>
          <p:cNvSpPr txBox="1"/>
          <p:nvPr/>
        </p:nvSpPr>
        <p:spPr>
          <a:xfrm>
            <a:off x="627443" y="5692225"/>
            <a:ext cx="10959973" cy="954107"/>
          </a:xfrm>
          <a:prstGeom prst="rect">
            <a:avLst/>
          </a:prstGeom>
          <a:noFill/>
        </p:spPr>
        <p:txBody>
          <a:bodyPr wrap="square" rtlCol="0">
            <a:spAutoFit/>
          </a:bodyPr>
          <a:lstStyle/>
          <a:p>
            <a:pPr algn="just"/>
            <a:r>
              <a:rPr lang="en-US" altLang="ja-JP" sz="2800" dirty="0">
                <a:latin typeface="Arial" panose="020B0604020202020204" pitchFamily="34" charset="0"/>
                <a:ea typeface="ＭＳ ゴシック" panose="020B0609070205080204" pitchFamily="49" charset="-128"/>
                <a:cs typeface="Arial" panose="020B0604020202020204" pitchFamily="34" charset="0"/>
              </a:rPr>
              <a:t>It is important to introduce hydrogen technology and electric furnace using renewable energy (</a:t>
            </a:r>
            <a:r>
              <a:rPr lang="en-US" altLang="ja-JP" sz="2800" dirty="0" err="1">
                <a:latin typeface="Arial" panose="020B0604020202020204" pitchFamily="34" charset="0"/>
                <a:ea typeface="ＭＳ ゴシック" panose="020B0609070205080204" pitchFamily="49" charset="-128"/>
                <a:cs typeface="Arial" panose="020B0604020202020204" pitchFamily="34" charset="0"/>
              </a:rPr>
              <a:t>Karakaya</a:t>
            </a:r>
            <a:r>
              <a:rPr lang="en-US" altLang="ja-JP" sz="2800" dirty="0">
                <a:latin typeface="Arial" panose="020B0604020202020204" pitchFamily="34" charset="0"/>
                <a:ea typeface="ＭＳ ゴシック" panose="020B0609070205080204" pitchFamily="49" charset="-128"/>
                <a:cs typeface="Arial" panose="020B0604020202020204" pitchFamily="34" charset="0"/>
              </a:rPr>
              <a:t> </a:t>
            </a:r>
            <a:r>
              <a:rPr lang="en-US" altLang="ja-JP" sz="2800" i="1" dirty="0">
                <a:latin typeface="Arial" panose="020B0604020202020204" pitchFamily="34" charset="0"/>
                <a:ea typeface="ＭＳ ゴシック" panose="020B0609070205080204" pitchFamily="49" charset="-128"/>
                <a:cs typeface="Arial" panose="020B0604020202020204" pitchFamily="34" charset="0"/>
              </a:rPr>
              <a:t>et al</a:t>
            </a:r>
            <a:r>
              <a:rPr lang="en-US" altLang="ja-JP" sz="2800" dirty="0">
                <a:latin typeface="Arial" panose="020B0604020202020204" pitchFamily="34" charset="0"/>
                <a:ea typeface="ＭＳ ゴシック" panose="020B0609070205080204" pitchFamily="49" charset="-128"/>
                <a:cs typeface="Arial" panose="020B0604020202020204" pitchFamily="34" charset="0"/>
              </a:rPr>
              <a:t>., 2018; Ren </a:t>
            </a:r>
            <a:r>
              <a:rPr lang="en-US" altLang="ja-JP" sz="2800" i="1" dirty="0">
                <a:latin typeface="Arial" panose="020B0604020202020204" pitchFamily="34" charset="0"/>
                <a:ea typeface="ＭＳ ゴシック" panose="020B0609070205080204" pitchFamily="49" charset="-128"/>
                <a:cs typeface="Arial" panose="020B0604020202020204" pitchFamily="34" charset="0"/>
              </a:rPr>
              <a:t>et al</a:t>
            </a:r>
            <a:r>
              <a:rPr lang="en-US" altLang="ja-JP" sz="2800" dirty="0">
                <a:latin typeface="Arial" panose="020B0604020202020204" pitchFamily="34" charset="0"/>
                <a:ea typeface="ＭＳ ゴシック" panose="020B0609070205080204" pitchFamily="49" charset="-128"/>
                <a:cs typeface="Arial" panose="020B0604020202020204" pitchFamily="34" charset="0"/>
              </a:rPr>
              <a:t>., 2021).</a:t>
            </a:r>
            <a:endParaRPr kumimoji="1" lang="ja-JP" altLang="en-US" sz="2800" dirty="0">
              <a:latin typeface="Arial" panose="020B0604020202020204" pitchFamily="34" charset="0"/>
              <a:ea typeface="ＭＳ ゴシック" panose="020B0609070205080204" pitchFamily="49" charset="-128"/>
              <a:cs typeface="Arial" panose="020B0604020202020204" pitchFamily="34" charset="0"/>
            </a:endParaRPr>
          </a:p>
        </p:txBody>
      </p:sp>
      <p:sp>
        <p:nvSpPr>
          <p:cNvPr id="3" name="正方形/長方形 2">
            <a:extLst>
              <a:ext uri="{FF2B5EF4-FFF2-40B4-BE49-F238E27FC236}">
                <a16:creationId xmlns:a16="http://schemas.microsoft.com/office/drawing/2014/main" id="{9C413FDE-2993-8CEA-2CE0-5BD347041464}"/>
              </a:ext>
            </a:extLst>
          </p:cNvPr>
          <p:cNvSpPr/>
          <p:nvPr/>
        </p:nvSpPr>
        <p:spPr>
          <a:xfrm>
            <a:off x="373380" y="753375"/>
            <a:ext cx="11468100" cy="3349969"/>
          </a:xfrm>
          <a:prstGeom prst="rect">
            <a:avLst/>
          </a:prstGeom>
          <a:solidFill>
            <a:schemeClr val="tx2">
              <a:lumMod val="75000"/>
              <a:lumOff val="2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89AA8A11-039B-0CBC-E358-3E44CEE5BCB0}"/>
              </a:ext>
            </a:extLst>
          </p:cNvPr>
          <p:cNvSpPr txBox="1"/>
          <p:nvPr/>
        </p:nvSpPr>
        <p:spPr>
          <a:xfrm>
            <a:off x="743479" y="2887877"/>
            <a:ext cx="3911610" cy="1075103"/>
          </a:xfrm>
          <a:prstGeom prst="rect">
            <a:avLst/>
          </a:prstGeom>
          <a:noFill/>
        </p:spPr>
        <p:txBody>
          <a:bodyPr wrap="square" rtlCol="0">
            <a:spAutoFit/>
          </a:bodyPr>
          <a:lstStyle/>
          <a:p>
            <a:pPr algn="ctr">
              <a:lnSpc>
                <a:spcPct val="120000"/>
              </a:lnSpc>
            </a:pPr>
            <a:r>
              <a:rPr kumimoji="1" lang="en-US" altLang="ja-JP" sz="28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Direct CO</a:t>
            </a:r>
            <a:r>
              <a:rPr kumimoji="1" lang="en-US" altLang="ja-JP" sz="2800" b="1" baseline="-25000"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2</a:t>
            </a:r>
            <a:r>
              <a:rPr kumimoji="1" lang="ja-JP" altLang="en-US" sz="28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8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emissions</a:t>
            </a:r>
          </a:p>
          <a:p>
            <a:pPr algn="ctr">
              <a:lnSpc>
                <a:spcPct val="120000"/>
              </a:lnSpc>
            </a:pPr>
            <a:r>
              <a:rPr kumimoji="1" lang="en-US" altLang="ja-JP" sz="28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2.6</a:t>
            </a:r>
            <a:r>
              <a:rPr lang="ja-JP" altLang="en-US" sz="28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28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billion tons</a:t>
            </a:r>
            <a:endParaRPr kumimoji="1" lang="en-US" altLang="ja-JP" sz="2800" b="1" baseline="-25000" dirty="0">
              <a:solidFill>
                <a:schemeClr val="bg1"/>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27" name="図 26" descr="アイコン&#10;&#10;自動的に生成された説明">
            <a:extLst>
              <a:ext uri="{FF2B5EF4-FFF2-40B4-BE49-F238E27FC236}">
                <a16:creationId xmlns:a16="http://schemas.microsoft.com/office/drawing/2014/main" id="{116E345F-71DD-0F5E-E195-F1004D2ED2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2744" y="851229"/>
            <a:ext cx="1314321" cy="1314321"/>
          </a:xfrm>
          <a:prstGeom prst="rect">
            <a:avLst/>
          </a:prstGeom>
        </p:spPr>
      </p:pic>
      <p:sp>
        <p:nvSpPr>
          <p:cNvPr id="29" name="正方形/長方形 28">
            <a:extLst>
              <a:ext uri="{FF2B5EF4-FFF2-40B4-BE49-F238E27FC236}">
                <a16:creationId xmlns:a16="http://schemas.microsoft.com/office/drawing/2014/main" id="{4FC0CA56-AAAB-4CCC-6C5A-ADF3CF9F2620}"/>
              </a:ext>
            </a:extLst>
          </p:cNvPr>
          <p:cNvSpPr/>
          <p:nvPr/>
        </p:nvSpPr>
        <p:spPr>
          <a:xfrm>
            <a:off x="2295602" y="956127"/>
            <a:ext cx="1788604" cy="1069814"/>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Picture 2">
            <a:extLst>
              <a:ext uri="{FF2B5EF4-FFF2-40B4-BE49-F238E27FC236}">
                <a16:creationId xmlns:a16="http://schemas.microsoft.com/office/drawing/2014/main" id="{EAE482F7-9CBE-559E-FC62-6938431FCD96}"/>
              </a:ext>
            </a:extLst>
          </p:cNvPr>
          <p:cNvPicPr>
            <a:picLocks noChangeAspect="1" noChangeArrowheads="1"/>
          </p:cNvPicPr>
          <p:nvPr/>
        </p:nvPicPr>
        <p:blipFill>
          <a:blip r:embed="rId5">
            <a:lum bright="70000" contrast="-70000"/>
            <a:extLst>
              <a:ext uri="{BEBA8EAE-BF5A-486C-A8C5-ECC9F3942E4B}">
                <a14:imgProps xmlns:a14="http://schemas.microsoft.com/office/drawing/2010/main">
                  <a14:imgLayer r:embed="rId6">
                    <a14:imgEffect>
                      <a14:artisticPhotocopy/>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297399" y="1453416"/>
            <a:ext cx="1401885" cy="1401885"/>
          </a:xfrm>
          <a:prstGeom prst="rect">
            <a:avLst/>
          </a:prstGeom>
          <a:noFill/>
          <a:extLst>
            <a:ext uri="{909E8E84-426E-40DD-AFC4-6F175D3DCCD1}">
              <a14:hiddenFill xmlns:a14="http://schemas.microsoft.com/office/drawing/2010/main">
                <a:solidFill>
                  <a:srgbClr val="FFFFFF"/>
                </a:solidFill>
              </a14:hiddenFill>
            </a:ext>
          </a:extLst>
        </p:spPr>
      </p:pic>
      <p:sp>
        <p:nvSpPr>
          <p:cNvPr id="34" name="テキスト ボックス 33">
            <a:extLst>
              <a:ext uri="{FF2B5EF4-FFF2-40B4-BE49-F238E27FC236}">
                <a16:creationId xmlns:a16="http://schemas.microsoft.com/office/drawing/2014/main" id="{6EACFC6E-5BE3-CAB6-C3D8-C06711DC446E}"/>
              </a:ext>
            </a:extLst>
          </p:cNvPr>
          <p:cNvSpPr txBox="1"/>
          <p:nvPr/>
        </p:nvSpPr>
        <p:spPr>
          <a:xfrm>
            <a:off x="5041965" y="2682678"/>
            <a:ext cx="6776655" cy="1384995"/>
          </a:xfrm>
          <a:prstGeom prst="rect">
            <a:avLst/>
          </a:prstGeom>
          <a:noFill/>
        </p:spPr>
        <p:txBody>
          <a:bodyPr wrap="square" rtlCol="0">
            <a:spAutoFit/>
          </a:bodyPr>
          <a:lstStyle/>
          <a:p>
            <a:pPr algn="ctr"/>
            <a:r>
              <a:rPr lang="en-US" altLang="ja-JP" sz="28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I</a:t>
            </a:r>
            <a:r>
              <a:rPr kumimoji="1" lang="en-US" altLang="ja-JP" sz="28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ndirect emissions through domestic and international final demands (Chen et al, 2017; Peng et al, 2018)</a:t>
            </a:r>
            <a:endParaRPr kumimoji="1" lang="en-US" altLang="ja-JP" sz="2800" b="1" baseline="-25000" dirty="0">
              <a:solidFill>
                <a:schemeClr val="bg1"/>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35" name="図 34" descr="アイコン&#10;&#10;自動的に生成された説明">
            <a:extLst>
              <a:ext uri="{FF2B5EF4-FFF2-40B4-BE49-F238E27FC236}">
                <a16:creationId xmlns:a16="http://schemas.microsoft.com/office/drawing/2014/main" id="{1E09880D-CE62-EC23-B43B-8EF5D8FE546A}"/>
              </a:ext>
            </a:extLst>
          </p:cNvPr>
          <p:cNvPicPr>
            <a:picLocks noChangeAspect="1"/>
          </p:cNvPicPr>
          <p:nvPr/>
        </p:nvPicPr>
        <p:blipFill>
          <a:blip r:embed="rId4">
            <a:alphaModFix amt="2000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238031" y="588950"/>
            <a:ext cx="2928510" cy="2928510"/>
          </a:xfrm>
          <a:prstGeom prst="rect">
            <a:avLst/>
          </a:prstGeom>
        </p:spPr>
      </p:pic>
      <p:pic>
        <p:nvPicPr>
          <p:cNvPr id="36" name="図 35" descr="アイコン&#10;&#10;自動的に生成された説明">
            <a:extLst>
              <a:ext uri="{FF2B5EF4-FFF2-40B4-BE49-F238E27FC236}">
                <a16:creationId xmlns:a16="http://schemas.microsoft.com/office/drawing/2014/main" id="{70E1A4F1-4697-24E7-7FA3-339FDC83A323}"/>
              </a:ext>
            </a:extLst>
          </p:cNvPr>
          <p:cNvPicPr>
            <a:picLocks noChangeAspect="1"/>
          </p:cNvPicPr>
          <p:nvPr/>
        </p:nvPicPr>
        <p:blipFill rotWithShape="1">
          <a:blip r:embed="rId7">
            <a:clrChange>
              <a:clrFrom>
                <a:srgbClr val="FFFFFF"/>
              </a:clrFrom>
              <a:clrTo>
                <a:srgbClr val="FFFFFF">
                  <a:alpha val="0"/>
                </a:srgbClr>
              </a:clrTo>
            </a:clrChange>
            <a:biLevel thresh="50000"/>
            <a:extLst>
              <a:ext uri="{28A0092B-C50C-407E-A947-70E740481C1C}">
                <a14:useLocalDpi xmlns:a14="http://schemas.microsoft.com/office/drawing/2010/main" val="0"/>
              </a:ext>
            </a:extLst>
          </a:blip>
          <a:srcRect l="17132" t="21902" r="14883" b="18167"/>
          <a:stretch/>
        </p:blipFill>
        <p:spPr>
          <a:xfrm>
            <a:off x="6744300" y="1084417"/>
            <a:ext cx="918312" cy="607145"/>
          </a:xfrm>
          <a:prstGeom prst="rect">
            <a:avLst/>
          </a:prstGeom>
        </p:spPr>
      </p:pic>
      <p:pic>
        <p:nvPicPr>
          <p:cNvPr id="37" name="図 36" descr="白いバックグラウンドの前にある交通標識&#10;&#10;低い精度で自動的に生成された説明">
            <a:extLst>
              <a:ext uri="{FF2B5EF4-FFF2-40B4-BE49-F238E27FC236}">
                <a16:creationId xmlns:a16="http://schemas.microsoft.com/office/drawing/2014/main" id="{2326E6C9-E29D-BD4D-DCE2-F66592943BEA}"/>
              </a:ext>
            </a:extLst>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7126413" y="1826458"/>
            <a:ext cx="295065" cy="327901"/>
          </a:xfrm>
          <a:prstGeom prst="rect">
            <a:avLst/>
          </a:prstGeom>
        </p:spPr>
      </p:pic>
      <p:grpSp>
        <p:nvGrpSpPr>
          <p:cNvPr id="38" name="グループ化 37">
            <a:extLst>
              <a:ext uri="{FF2B5EF4-FFF2-40B4-BE49-F238E27FC236}">
                <a16:creationId xmlns:a16="http://schemas.microsoft.com/office/drawing/2014/main" id="{6EC04EA7-56C3-23AA-EB51-40FE3761BB47}"/>
              </a:ext>
            </a:extLst>
          </p:cNvPr>
          <p:cNvGrpSpPr/>
          <p:nvPr/>
        </p:nvGrpSpPr>
        <p:grpSpPr>
          <a:xfrm>
            <a:off x="6150184" y="1568547"/>
            <a:ext cx="843724" cy="843724"/>
            <a:chOff x="5823064" y="1624473"/>
            <a:chExt cx="843724" cy="843724"/>
          </a:xfrm>
        </p:grpSpPr>
        <p:sp>
          <p:nvSpPr>
            <p:cNvPr id="39" name="楕円 38">
              <a:extLst>
                <a:ext uri="{FF2B5EF4-FFF2-40B4-BE49-F238E27FC236}">
                  <a16:creationId xmlns:a16="http://schemas.microsoft.com/office/drawing/2014/main" id="{CE785AC7-78AC-2613-0A00-CEB9216D128D}"/>
                </a:ext>
              </a:extLst>
            </p:cNvPr>
            <p:cNvSpPr/>
            <p:nvPr/>
          </p:nvSpPr>
          <p:spPr>
            <a:xfrm>
              <a:off x="5823064" y="1624473"/>
              <a:ext cx="843724" cy="84372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0" name="Picture 2">
              <a:extLst>
                <a:ext uri="{FF2B5EF4-FFF2-40B4-BE49-F238E27FC236}">
                  <a16:creationId xmlns:a16="http://schemas.microsoft.com/office/drawing/2014/main" id="{0F56DF01-4CFE-539C-B906-76D6630F0B9B}"/>
                </a:ext>
              </a:extLst>
            </p:cNvPr>
            <p:cNvPicPr>
              <a:picLocks noChangeAspect="1" noChangeArrowheads="1"/>
            </p:cNvPicPr>
            <p:nvPr/>
          </p:nvPicPr>
          <p:blipFill>
            <a:blip r:embed="rId5">
              <a:lum bright="70000" contrast="-70000"/>
              <a:extLst>
                <a:ext uri="{BEBA8EAE-BF5A-486C-A8C5-ECC9F3942E4B}">
                  <a14:imgProps xmlns:a14="http://schemas.microsoft.com/office/drawing/2010/main">
                    <a14:imgLayer r:embed="rId6">
                      <a14:imgEffect>
                        <a14:artisticPhotocopy/>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933242" y="1734651"/>
              <a:ext cx="623368" cy="6233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グループ化 40">
            <a:extLst>
              <a:ext uri="{FF2B5EF4-FFF2-40B4-BE49-F238E27FC236}">
                <a16:creationId xmlns:a16="http://schemas.microsoft.com/office/drawing/2014/main" id="{0C278716-62C8-3579-7C5D-F948BF21EF33}"/>
              </a:ext>
            </a:extLst>
          </p:cNvPr>
          <p:cNvGrpSpPr/>
          <p:nvPr/>
        </p:nvGrpSpPr>
        <p:grpSpPr>
          <a:xfrm>
            <a:off x="7553984" y="1568547"/>
            <a:ext cx="843724" cy="843724"/>
            <a:chOff x="7430695" y="1624473"/>
            <a:chExt cx="843724" cy="843724"/>
          </a:xfrm>
        </p:grpSpPr>
        <p:pic>
          <p:nvPicPr>
            <p:cNvPr id="42" name="グラフィックス 41" descr="歯車 単色塗りつぶし">
              <a:extLst>
                <a:ext uri="{FF2B5EF4-FFF2-40B4-BE49-F238E27FC236}">
                  <a16:creationId xmlns:a16="http://schemas.microsoft.com/office/drawing/2014/main" id="{2ACC6FC2-2238-E46E-99B8-E0C532893FF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40355" y="1734133"/>
              <a:ext cx="624405" cy="624405"/>
            </a:xfrm>
            <a:prstGeom prst="rect">
              <a:avLst/>
            </a:prstGeom>
          </p:spPr>
        </p:pic>
        <p:sp>
          <p:nvSpPr>
            <p:cNvPr id="43" name="楕円 42">
              <a:extLst>
                <a:ext uri="{FF2B5EF4-FFF2-40B4-BE49-F238E27FC236}">
                  <a16:creationId xmlns:a16="http://schemas.microsoft.com/office/drawing/2014/main" id="{2A02026F-4199-BBDF-D4F6-3522F2CB925E}"/>
                </a:ext>
              </a:extLst>
            </p:cNvPr>
            <p:cNvSpPr/>
            <p:nvPr/>
          </p:nvSpPr>
          <p:spPr>
            <a:xfrm>
              <a:off x="7430695" y="1624473"/>
              <a:ext cx="843724" cy="84372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グループ化 43">
            <a:extLst>
              <a:ext uri="{FF2B5EF4-FFF2-40B4-BE49-F238E27FC236}">
                <a16:creationId xmlns:a16="http://schemas.microsoft.com/office/drawing/2014/main" id="{E40B77E4-FCC3-4881-731C-A318ADF1132B}"/>
              </a:ext>
            </a:extLst>
          </p:cNvPr>
          <p:cNvGrpSpPr/>
          <p:nvPr/>
        </p:nvGrpSpPr>
        <p:grpSpPr>
          <a:xfrm>
            <a:off x="8957784" y="1568547"/>
            <a:ext cx="843724" cy="843724"/>
            <a:chOff x="9033761" y="1624473"/>
            <a:chExt cx="843724" cy="843724"/>
          </a:xfrm>
        </p:grpSpPr>
        <p:pic>
          <p:nvPicPr>
            <p:cNvPr id="45" name="グラフィックス 44" descr="ハンドル 単色塗りつぶし">
              <a:extLst>
                <a:ext uri="{FF2B5EF4-FFF2-40B4-BE49-F238E27FC236}">
                  <a16:creationId xmlns:a16="http://schemas.microsoft.com/office/drawing/2014/main" id="{D4F8E2F3-75B4-6E46-4069-E99015B0FBB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143421" y="1734133"/>
              <a:ext cx="624405" cy="624405"/>
            </a:xfrm>
            <a:prstGeom prst="rect">
              <a:avLst/>
            </a:prstGeom>
          </p:spPr>
        </p:pic>
        <p:sp>
          <p:nvSpPr>
            <p:cNvPr id="46" name="楕円 45">
              <a:extLst>
                <a:ext uri="{FF2B5EF4-FFF2-40B4-BE49-F238E27FC236}">
                  <a16:creationId xmlns:a16="http://schemas.microsoft.com/office/drawing/2014/main" id="{3CBB08BC-2447-C46E-3DA4-FAC55AC580BC}"/>
                </a:ext>
              </a:extLst>
            </p:cNvPr>
            <p:cNvSpPr/>
            <p:nvPr/>
          </p:nvSpPr>
          <p:spPr>
            <a:xfrm>
              <a:off x="9033761" y="1624473"/>
              <a:ext cx="843724" cy="84372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 name="グループ化 46">
            <a:extLst>
              <a:ext uri="{FF2B5EF4-FFF2-40B4-BE49-F238E27FC236}">
                <a16:creationId xmlns:a16="http://schemas.microsoft.com/office/drawing/2014/main" id="{06BDA53F-13CB-6145-F832-9B7DFB9BDF5D}"/>
              </a:ext>
            </a:extLst>
          </p:cNvPr>
          <p:cNvGrpSpPr/>
          <p:nvPr/>
        </p:nvGrpSpPr>
        <p:grpSpPr>
          <a:xfrm>
            <a:off x="10361583" y="1568547"/>
            <a:ext cx="843724" cy="843724"/>
            <a:chOff x="10728612" y="1624473"/>
            <a:chExt cx="843724" cy="843724"/>
          </a:xfrm>
        </p:grpSpPr>
        <p:pic>
          <p:nvPicPr>
            <p:cNvPr id="48" name="グラフィックス 47" descr="車 単色塗りつぶし">
              <a:extLst>
                <a:ext uri="{FF2B5EF4-FFF2-40B4-BE49-F238E27FC236}">
                  <a16:creationId xmlns:a16="http://schemas.microsoft.com/office/drawing/2014/main" id="{6DA8BF29-2CE1-4FE4-82EF-FCE9813A801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38272" y="1734133"/>
              <a:ext cx="624405" cy="624405"/>
            </a:xfrm>
            <a:prstGeom prst="rect">
              <a:avLst/>
            </a:prstGeom>
          </p:spPr>
        </p:pic>
        <p:sp>
          <p:nvSpPr>
            <p:cNvPr id="49" name="楕円 48">
              <a:extLst>
                <a:ext uri="{FF2B5EF4-FFF2-40B4-BE49-F238E27FC236}">
                  <a16:creationId xmlns:a16="http://schemas.microsoft.com/office/drawing/2014/main" id="{B8AFABF2-0BB7-0DB5-7525-07EF3BBA62B3}"/>
                </a:ext>
              </a:extLst>
            </p:cNvPr>
            <p:cNvSpPr/>
            <p:nvPr/>
          </p:nvSpPr>
          <p:spPr>
            <a:xfrm>
              <a:off x="10728612" y="1624473"/>
              <a:ext cx="843724" cy="84372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0" name="図 49" descr="白いバックグラウンドの前にある交通標識&#10;&#10;低い精度で自動的に生成された説明">
            <a:extLst>
              <a:ext uri="{FF2B5EF4-FFF2-40B4-BE49-F238E27FC236}">
                <a16:creationId xmlns:a16="http://schemas.microsoft.com/office/drawing/2014/main" id="{7CAB3799-A095-810D-A3D9-0CBB673155D7}"/>
              </a:ext>
            </a:extLst>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8530213" y="1826458"/>
            <a:ext cx="295065" cy="327901"/>
          </a:xfrm>
          <a:prstGeom prst="rect">
            <a:avLst/>
          </a:prstGeom>
        </p:spPr>
      </p:pic>
      <p:pic>
        <p:nvPicPr>
          <p:cNvPr id="51" name="図 50" descr="白いバックグラウンドの前にある交通標識&#10;&#10;低い精度で自動的に生成された説明">
            <a:extLst>
              <a:ext uri="{FF2B5EF4-FFF2-40B4-BE49-F238E27FC236}">
                <a16:creationId xmlns:a16="http://schemas.microsoft.com/office/drawing/2014/main" id="{24D71AC7-05C2-7594-5754-188E4F6A4514}"/>
              </a:ext>
            </a:extLst>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9939856" y="1826458"/>
            <a:ext cx="295065" cy="327901"/>
          </a:xfrm>
          <a:prstGeom prst="rect">
            <a:avLst/>
          </a:prstGeom>
        </p:spPr>
      </p:pic>
      <p:sp>
        <p:nvSpPr>
          <p:cNvPr id="2" name="テキスト ボックス 1">
            <a:extLst>
              <a:ext uri="{FF2B5EF4-FFF2-40B4-BE49-F238E27FC236}">
                <a16:creationId xmlns:a16="http://schemas.microsoft.com/office/drawing/2014/main" id="{C5735DDA-4E10-DAF1-90FF-FA350C13B956}"/>
              </a:ext>
            </a:extLst>
          </p:cNvPr>
          <p:cNvSpPr txBox="1"/>
          <p:nvPr/>
        </p:nvSpPr>
        <p:spPr>
          <a:xfrm>
            <a:off x="11715403" y="48983"/>
            <a:ext cx="385042"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2</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44750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7EE79EC-D585-5D0B-9F3A-B1E73998522C}"/>
              </a:ext>
            </a:extLst>
          </p:cNvPr>
          <p:cNvSpPr txBox="1"/>
          <p:nvPr/>
        </p:nvSpPr>
        <p:spPr>
          <a:xfrm>
            <a:off x="-2" y="-13717"/>
            <a:ext cx="10988042"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5. Discussion</a:t>
            </a:r>
          </a:p>
        </p:txBody>
      </p:sp>
      <p:sp>
        <p:nvSpPr>
          <p:cNvPr id="22" name="テキスト ボックス 21">
            <a:extLst>
              <a:ext uri="{FF2B5EF4-FFF2-40B4-BE49-F238E27FC236}">
                <a16:creationId xmlns:a16="http://schemas.microsoft.com/office/drawing/2014/main" id="{E19E5FE0-9FA8-D609-57A5-3BF2E10F1B7F}"/>
              </a:ext>
            </a:extLst>
          </p:cNvPr>
          <p:cNvSpPr txBox="1"/>
          <p:nvPr/>
        </p:nvSpPr>
        <p:spPr>
          <a:xfrm>
            <a:off x="480874" y="5473005"/>
            <a:ext cx="11230249" cy="1384995"/>
          </a:xfrm>
          <a:prstGeom prst="rect">
            <a:avLst/>
          </a:prstGeom>
          <a:noFill/>
        </p:spPr>
        <p:txBody>
          <a:bodyPr wrap="square">
            <a:spAutoFit/>
          </a:bodyPr>
          <a:lstStyle/>
          <a:p>
            <a:pPr algn="just"/>
            <a:r>
              <a:rPr lang="en-US" altLang="ja-JP" sz="2800" dirty="0">
                <a:latin typeface="Arial" panose="020B0604020202020204" pitchFamily="34" charset="0"/>
                <a:cs typeface="Arial" panose="020B0604020202020204" pitchFamily="34" charset="0"/>
              </a:rPr>
              <a:t>In many countries, the EAF sector tends to have lower embodied CO</a:t>
            </a:r>
            <a:r>
              <a:rPr lang="en-US" altLang="ja-JP" sz="2800" baseline="-25000" dirty="0">
                <a:latin typeface="Arial" panose="020B0604020202020204" pitchFamily="34" charset="0"/>
                <a:cs typeface="Arial" panose="020B0604020202020204" pitchFamily="34" charset="0"/>
              </a:rPr>
              <a:t>2</a:t>
            </a:r>
            <a:r>
              <a:rPr lang="en-US" altLang="ja-JP" sz="2800" dirty="0">
                <a:latin typeface="Arial" panose="020B0604020202020204" pitchFamily="34" charset="0"/>
                <a:cs typeface="Arial" panose="020B0604020202020204" pitchFamily="34" charset="0"/>
              </a:rPr>
              <a:t> emission intensities compared to the pig iron sector, but a significant gap remains.</a:t>
            </a:r>
            <a:endParaRPr lang="ja-JP" altLang="en-US" sz="2800" dirty="0">
              <a:latin typeface="Arial" panose="020B0604020202020204" pitchFamily="34" charset="0"/>
              <a:cs typeface="Arial" panose="020B0604020202020204" pitchFamily="34" charset="0"/>
            </a:endParaRPr>
          </a:p>
        </p:txBody>
      </p:sp>
      <p:pic>
        <p:nvPicPr>
          <p:cNvPr id="3" name="図 2">
            <a:extLst>
              <a:ext uri="{FF2B5EF4-FFF2-40B4-BE49-F238E27FC236}">
                <a16:creationId xmlns:a16="http://schemas.microsoft.com/office/drawing/2014/main" id="{313A80E9-5FAE-3C79-91D2-E75F75ED13BE}"/>
              </a:ext>
            </a:extLst>
          </p:cNvPr>
          <p:cNvPicPr>
            <a:picLocks noChangeAspect="1"/>
          </p:cNvPicPr>
          <p:nvPr/>
        </p:nvPicPr>
        <p:blipFill>
          <a:blip r:embed="rId3"/>
          <a:stretch>
            <a:fillRect/>
          </a:stretch>
        </p:blipFill>
        <p:spPr>
          <a:xfrm>
            <a:off x="2309273" y="640781"/>
            <a:ext cx="7573452" cy="4952299"/>
          </a:xfrm>
          <a:prstGeom prst="rect">
            <a:avLst/>
          </a:prstGeom>
        </p:spPr>
      </p:pic>
      <p:pic>
        <p:nvPicPr>
          <p:cNvPr id="4" name="図 3">
            <a:extLst>
              <a:ext uri="{FF2B5EF4-FFF2-40B4-BE49-F238E27FC236}">
                <a16:creationId xmlns:a16="http://schemas.microsoft.com/office/drawing/2014/main" id="{BB5A7CE1-8EB4-ED9B-C416-C7FE90ED67EA}"/>
              </a:ext>
            </a:extLst>
          </p:cNvPr>
          <p:cNvPicPr>
            <a:picLocks noChangeAspect="1"/>
          </p:cNvPicPr>
          <p:nvPr/>
        </p:nvPicPr>
        <p:blipFill>
          <a:blip r:embed="rId4">
            <a:alphaModFix/>
          </a:blip>
          <a:stretch>
            <a:fillRect/>
          </a:stretch>
        </p:blipFill>
        <p:spPr>
          <a:xfrm>
            <a:off x="3907439" y="4502006"/>
            <a:ext cx="329578" cy="472346"/>
          </a:xfrm>
          <a:prstGeom prst="rect">
            <a:avLst/>
          </a:prstGeom>
        </p:spPr>
      </p:pic>
      <p:cxnSp>
        <p:nvCxnSpPr>
          <p:cNvPr id="6" name="直線矢印コネクタ 5">
            <a:extLst>
              <a:ext uri="{FF2B5EF4-FFF2-40B4-BE49-F238E27FC236}">
                <a16:creationId xmlns:a16="http://schemas.microsoft.com/office/drawing/2014/main" id="{0F88C76A-7564-AD79-5FF2-63677D95175B}"/>
              </a:ext>
            </a:extLst>
          </p:cNvPr>
          <p:cNvCxnSpPr>
            <a:cxnSpLocks/>
          </p:cNvCxnSpPr>
          <p:nvPr/>
        </p:nvCxnSpPr>
        <p:spPr>
          <a:xfrm>
            <a:off x="4072228" y="3727855"/>
            <a:ext cx="0" cy="706301"/>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7" name="図 6">
            <a:extLst>
              <a:ext uri="{FF2B5EF4-FFF2-40B4-BE49-F238E27FC236}">
                <a16:creationId xmlns:a16="http://schemas.microsoft.com/office/drawing/2014/main" id="{18EDA427-53F2-28CA-8275-5F0F40C4CD47}"/>
              </a:ext>
            </a:extLst>
          </p:cNvPr>
          <p:cNvPicPr>
            <a:picLocks noChangeAspect="1"/>
          </p:cNvPicPr>
          <p:nvPr/>
        </p:nvPicPr>
        <p:blipFill>
          <a:blip r:embed="rId4">
            <a:alphaModFix/>
          </a:blip>
          <a:stretch>
            <a:fillRect/>
          </a:stretch>
        </p:blipFill>
        <p:spPr>
          <a:xfrm>
            <a:off x="4886609" y="4434156"/>
            <a:ext cx="329578" cy="472346"/>
          </a:xfrm>
          <a:prstGeom prst="rect">
            <a:avLst/>
          </a:prstGeom>
        </p:spPr>
      </p:pic>
      <p:pic>
        <p:nvPicPr>
          <p:cNvPr id="8" name="図 7">
            <a:extLst>
              <a:ext uri="{FF2B5EF4-FFF2-40B4-BE49-F238E27FC236}">
                <a16:creationId xmlns:a16="http://schemas.microsoft.com/office/drawing/2014/main" id="{2C280674-1AED-1F7A-7833-BBBCEB85B214}"/>
              </a:ext>
            </a:extLst>
          </p:cNvPr>
          <p:cNvPicPr>
            <a:picLocks noChangeAspect="1"/>
          </p:cNvPicPr>
          <p:nvPr/>
        </p:nvPicPr>
        <p:blipFill>
          <a:blip r:embed="rId4">
            <a:alphaModFix/>
          </a:blip>
          <a:stretch>
            <a:fillRect/>
          </a:stretch>
        </p:blipFill>
        <p:spPr>
          <a:xfrm>
            <a:off x="4886609" y="3255509"/>
            <a:ext cx="329578" cy="472346"/>
          </a:xfrm>
          <a:prstGeom prst="rect">
            <a:avLst/>
          </a:prstGeom>
        </p:spPr>
      </p:pic>
      <p:pic>
        <p:nvPicPr>
          <p:cNvPr id="9" name="図 8">
            <a:extLst>
              <a:ext uri="{FF2B5EF4-FFF2-40B4-BE49-F238E27FC236}">
                <a16:creationId xmlns:a16="http://schemas.microsoft.com/office/drawing/2014/main" id="{CAB064FE-1032-35A4-7EB0-068C5A6F08FA}"/>
              </a:ext>
            </a:extLst>
          </p:cNvPr>
          <p:cNvPicPr>
            <a:picLocks noChangeAspect="1"/>
          </p:cNvPicPr>
          <p:nvPr/>
        </p:nvPicPr>
        <p:blipFill>
          <a:blip r:embed="rId4">
            <a:alphaModFix/>
          </a:blip>
          <a:stretch>
            <a:fillRect/>
          </a:stretch>
        </p:blipFill>
        <p:spPr>
          <a:xfrm>
            <a:off x="5849877" y="4598670"/>
            <a:ext cx="329578" cy="162870"/>
          </a:xfrm>
          <a:prstGeom prst="rect">
            <a:avLst/>
          </a:prstGeom>
        </p:spPr>
      </p:pic>
      <p:pic>
        <p:nvPicPr>
          <p:cNvPr id="10" name="図 9">
            <a:extLst>
              <a:ext uri="{FF2B5EF4-FFF2-40B4-BE49-F238E27FC236}">
                <a16:creationId xmlns:a16="http://schemas.microsoft.com/office/drawing/2014/main" id="{83328189-D895-AE7D-5C06-70F857F8E2ED}"/>
              </a:ext>
            </a:extLst>
          </p:cNvPr>
          <p:cNvPicPr>
            <a:picLocks noChangeAspect="1"/>
          </p:cNvPicPr>
          <p:nvPr/>
        </p:nvPicPr>
        <p:blipFill>
          <a:blip r:embed="rId4">
            <a:alphaModFix/>
          </a:blip>
          <a:stretch>
            <a:fillRect/>
          </a:stretch>
        </p:blipFill>
        <p:spPr>
          <a:xfrm>
            <a:off x="5777746" y="4952816"/>
            <a:ext cx="329578" cy="162870"/>
          </a:xfrm>
          <a:prstGeom prst="rect">
            <a:avLst/>
          </a:prstGeom>
        </p:spPr>
      </p:pic>
      <p:pic>
        <p:nvPicPr>
          <p:cNvPr id="11" name="図 10">
            <a:extLst>
              <a:ext uri="{FF2B5EF4-FFF2-40B4-BE49-F238E27FC236}">
                <a16:creationId xmlns:a16="http://schemas.microsoft.com/office/drawing/2014/main" id="{3364CD84-6E8F-3A65-4559-E23974842662}"/>
              </a:ext>
            </a:extLst>
          </p:cNvPr>
          <p:cNvPicPr>
            <a:picLocks noChangeAspect="1"/>
          </p:cNvPicPr>
          <p:nvPr/>
        </p:nvPicPr>
        <p:blipFill>
          <a:blip r:embed="rId4">
            <a:alphaModFix/>
          </a:blip>
          <a:stretch>
            <a:fillRect/>
          </a:stretch>
        </p:blipFill>
        <p:spPr>
          <a:xfrm>
            <a:off x="7725973" y="3982720"/>
            <a:ext cx="329578" cy="545277"/>
          </a:xfrm>
          <a:prstGeom prst="rect">
            <a:avLst/>
          </a:prstGeom>
        </p:spPr>
      </p:pic>
      <p:cxnSp>
        <p:nvCxnSpPr>
          <p:cNvPr id="14" name="直線矢印コネクタ 13">
            <a:extLst>
              <a:ext uri="{FF2B5EF4-FFF2-40B4-BE49-F238E27FC236}">
                <a16:creationId xmlns:a16="http://schemas.microsoft.com/office/drawing/2014/main" id="{3DF0CA67-EC4A-D6A9-7DC7-24862DCC3F26}"/>
              </a:ext>
            </a:extLst>
          </p:cNvPr>
          <p:cNvCxnSpPr>
            <a:cxnSpLocks/>
          </p:cNvCxnSpPr>
          <p:nvPr/>
        </p:nvCxnSpPr>
        <p:spPr>
          <a:xfrm>
            <a:off x="5025038" y="1412672"/>
            <a:ext cx="0" cy="2681303"/>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6" name="直線矢印コネクタ 15">
            <a:extLst>
              <a:ext uri="{FF2B5EF4-FFF2-40B4-BE49-F238E27FC236}">
                <a16:creationId xmlns:a16="http://schemas.microsoft.com/office/drawing/2014/main" id="{BFE42038-4DC7-A27F-254C-6F7A9CAC43EC}"/>
              </a:ext>
            </a:extLst>
          </p:cNvPr>
          <p:cNvCxnSpPr>
            <a:cxnSpLocks/>
          </p:cNvCxnSpPr>
          <p:nvPr/>
        </p:nvCxnSpPr>
        <p:spPr>
          <a:xfrm>
            <a:off x="5974960" y="4892756"/>
            <a:ext cx="0" cy="280732"/>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8" name="直線矢印コネクタ 17">
            <a:extLst>
              <a:ext uri="{FF2B5EF4-FFF2-40B4-BE49-F238E27FC236}">
                <a16:creationId xmlns:a16="http://schemas.microsoft.com/office/drawing/2014/main" id="{6946ECC7-3BF0-A8EE-8EB1-CCF4B962B59B}"/>
              </a:ext>
            </a:extLst>
          </p:cNvPr>
          <p:cNvCxnSpPr>
            <a:cxnSpLocks/>
          </p:cNvCxnSpPr>
          <p:nvPr/>
        </p:nvCxnSpPr>
        <p:spPr>
          <a:xfrm>
            <a:off x="7869694" y="3574519"/>
            <a:ext cx="0" cy="1011181"/>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 name="直線矢印コネクタ 22">
            <a:extLst>
              <a:ext uri="{FF2B5EF4-FFF2-40B4-BE49-F238E27FC236}">
                <a16:creationId xmlns:a16="http://schemas.microsoft.com/office/drawing/2014/main" id="{A0D466BD-52F0-1DAD-B8AE-2E0B3156EF66}"/>
              </a:ext>
            </a:extLst>
          </p:cNvPr>
          <p:cNvCxnSpPr>
            <a:cxnSpLocks/>
          </p:cNvCxnSpPr>
          <p:nvPr/>
        </p:nvCxnSpPr>
        <p:spPr>
          <a:xfrm>
            <a:off x="8821921" y="4841351"/>
            <a:ext cx="0" cy="191771"/>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a:extLst>
              <a:ext uri="{FF2B5EF4-FFF2-40B4-BE49-F238E27FC236}">
                <a16:creationId xmlns:a16="http://schemas.microsoft.com/office/drawing/2014/main" id="{CC9A8309-8277-E797-8154-230EFF09F92E}"/>
              </a:ext>
            </a:extLst>
          </p:cNvPr>
          <p:cNvCxnSpPr>
            <a:cxnSpLocks/>
          </p:cNvCxnSpPr>
          <p:nvPr/>
        </p:nvCxnSpPr>
        <p:spPr>
          <a:xfrm>
            <a:off x="6921785" y="4952816"/>
            <a:ext cx="0" cy="191771"/>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5" name="テキスト ボックス 4">
            <a:extLst>
              <a:ext uri="{FF2B5EF4-FFF2-40B4-BE49-F238E27FC236}">
                <a16:creationId xmlns:a16="http://schemas.microsoft.com/office/drawing/2014/main" id="{346DF466-6B88-75BF-380B-A4A07A8E28DF}"/>
              </a:ext>
            </a:extLst>
          </p:cNvPr>
          <p:cNvSpPr txBox="1"/>
          <p:nvPr/>
        </p:nvSpPr>
        <p:spPr>
          <a:xfrm>
            <a:off x="11648028" y="48983"/>
            <a:ext cx="585417"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27</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6915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7EE79EC-D585-5D0B-9F3A-B1E73998522C}"/>
              </a:ext>
            </a:extLst>
          </p:cNvPr>
          <p:cNvSpPr txBox="1"/>
          <p:nvPr/>
        </p:nvSpPr>
        <p:spPr>
          <a:xfrm>
            <a:off x="-2" y="-13717"/>
            <a:ext cx="10988042"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5. Discussion</a:t>
            </a:r>
          </a:p>
        </p:txBody>
      </p:sp>
      <p:sp>
        <p:nvSpPr>
          <p:cNvPr id="22" name="テキスト ボックス 21">
            <a:extLst>
              <a:ext uri="{FF2B5EF4-FFF2-40B4-BE49-F238E27FC236}">
                <a16:creationId xmlns:a16="http://schemas.microsoft.com/office/drawing/2014/main" id="{E19E5FE0-9FA8-D609-57A5-3BF2E10F1B7F}"/>
              </a:ext>
            </a:extLst>
          </p:cNvPr>
          <p:cNvSpPr txBox="1"/>
          <p:nvPr/>
        </p:nvSpPr>
        <p:spPr>
          <a:xfrm>
            <a:off x="913571" y="5473005"/>
            <a:ext cx="10364855" cy="1384995"/>
          </a:xfrm>
          <a:prstGeom prst="rect">
            <a:avLst/>
          </a:prstGeom>
          <a:noFill/>
        </p:spPr>
        <p:txBody>
          <a:bodyPr wrap="square">
            <a:spAutoFit/>
          </a:bodyPr>
          <a:lstStyle/>
          <a:p>
            <a:pPr algn="just"/>
            <a:r>
              <a:rPr lang="en-US" altLang="ja-JP" sz="2800" dirty="0">
                <a:latin typeface="Arial" panose="020B0604020202020204" pitchFamily="34" charset="0"/>
                <a:cs typeface="Arial" panose="020B0604020202020204" pitchFamily="34" charset="0"/>
              </a:rPr>
              <a:t>The emission intensities of the EAF sector in Japan and the U.S are significantly lower, ranging from about one-third to as little as one-tenth of those in India and China.</a:t>
            </a:r>
            <a:endParaRPr lang="ja-JP" altLang="en-US" sz="2800" dirty="0">
              <a:latin typeface="Arial" panose="020B0604020202020204" pitchFamily="34" charset="0"/>
              <a:cs typeface="Arial" panose="020B0604020202020204" pitchFamily="34" charset="0"/>
            </a:endParaRPr>
          </a:p>
        </p:txBody>
      </p:sp>
      <p:pic>
        <p:nvPicPr>
          <p:cNvPr id="3" name="図 2">
            <a:extLst>
              <a:ext uri="{FF2B5EF4-FFF2-40B4-BE49-F238E27FC236}">
                <a16:creationId xmlns:a16="http://schemas.microsoft.com/office/drawing/2014/main" id="{313A80E9-5FAE-3C79-91D2-E75F75ED13BE}"/>
              </a:ext>
            </a:extLst>
          </p:cNvPr>
          <p:cNvPicPr>
            <a:picLocks noChangeAspect="1"/>
          </p:cNvPicPr>
          <p:nvPr/>
        </p:nvPicPr>
        <p:blipFill>
          <a:blip r:embed="rId3"/>
          <a:stretch>
            <a:fillRect/>
          </a:stretch>
        </p:blipFill>
        <p:spPr>
          <a:xfrm>
            <a:off x="2309273" y="640781"/>
            <a:ext cx="7573452" cy="4952299"/>
          </a:xfrm>
          <a:prstGeom prst="rect">
            <a:avLst/>
          </a:prstGeom>
        </p:spPr>
      </p:pic>
      <p:pic>
        <p:nvPicPr>
          <p:cNvPr id="9" name="図 8">
            <a:extLst>
              <a:ext uri="{FF2B5EF4-FFF2-40B4-BE49-F238E27FC236}">
                <a16:creationId xmlns:a16="http://schemas.microsoft.com/office/drawing/2014/main" id="{829383EA-D496-B8EF-BE96-2F08DCADCDFE}"/>
              </a:ext>
            </a:extLst>
          </p:cNvPr>
          <p:cNvPicPr>
            <a:picLocks noChangeAspect="1"/>
          </p:cNvPicPr>
          <p:nvPr/>
        </p:nvPicPr>
        <p:blipFill>
          <a:blip r:embed="rId4">
            <a:alphaModFix/>
          </a:blip>
          <a:stretch>
            <a:fillRect/>
          </a:stretch>
        </p:blipFill>
        <p:spPr>
          <a:xfrm>
            <a:off x="8649647" y="3222885"/>
            <a:ext cx="329578" cy="1777670"/>
          </a:xfrm>
          <a:prstGeom prst="rect">
            <a:avLst/>
          </a:prstGeom>
        </p:spPr>
      </p:pic>
      <p:pic>
        <p:nvPicPr>
          <p:cNvPr id="12" name="図 11">
            <a:extLst>
              <a:ext uri="{FF2B5EF4-FFF2-40B4-BE49-F238E27FC236}">
                <a16:creationId xmlns:a16="http://schemas.microsoft.com/office/drawing/2014/main" id="{8129A06A-B112-FCAB-D6AC-2FA0C253924D}"/>
              </a:ext>
            </a:extLst>
          </p:cNvPr>
          <p:cNvPicPr>
            <a:picLocks noChangeAspect="1"/>
          </p:cNvPicPr>
          <p:nvPr/>
        </p:nvPicPr>
        <p:blipFill>
          <a:blip r:embed="rId4">
            <a:alphaModFix amt="85000"/>
          </a:blip>
          <a:stretch>
            <a:fillRect/>
          </a:stretch>
        </p:blipFill>
        <p:spPr>
          <a:xfrm>
            <a:off x="6609213" y="3005641"/>
            <a:ext cx="1592295" cy="2212158"/>
          </a:xfrm>
          <a:prstGeom prst="rect">
            <a:avLst/>
          </a:prstGeom>
        </p:spPr>
      </p:pic>
      <p:pic>
        <p:nvPicPr>
          <p:cNvPr id="11" name="図 10">
            <a:extLst>
              <a:ext uri="{FF2B5EF4-FFF2-40B4-BE49-F238E27FC236}">
                <a16:creationId xmlns:a16="http://schemas.microsoft.com/office/drawing/2014/main" id="{BB1AB829-A270-C3B0-DC74-CDA8E1BE278B}"/>
              </a:ext>
            </a:extLst>
          </p:cNvPr>
          <p:cNvPicPr>
            <a:picLocks noChangeAspect="1"/>
          </p:cNvPicPr>
          <p:nvPr/>
        </p:nvPicPr>
        <p:blipFill>
          <a:blip r:embed="rId4">
            <a:alphaModFix amt="85000"/>
          </a:blip>
          <a:stretch>
            <a:fillRect/>
          </a:stretch>
        </p:blipFill>
        <p:spPr>
          <a:xfrm>
            <a:off x="5668837" y="2907303"/>
            <a:ext cx="492237" cy="2212158"/>
          </a:xfrm>
          <a:prstGeom prst="rect">
            <a:avLst/>
          </a:prstGeom>
        </p:spPr>
      </p:pic>
      <p:pic>
        <p:nvPicPr>
          <p:cNvPr id="13" name="図 12">
            <a:extLst>
              <a:ext uri="{FF2B5EF4-FFF2-40B4-BE49-F238E27FC236}">
                <a16:creationId xmlns:a16="http://schemas.microsoft.com/office/drawing/2014/main" id="{342ECB24-6755-3CA9-C458-276220F40F67}"/>
              </a:ext>
            </a:extLst>
          </p:cNvPr>
          <p:cNvPicPr>
            <a:picLocks noChangeAspect="1"/>
          </p:cNvPicPr>
          <p:nvPr/>
        </p:nvPicPr>
        <p:blipFill>
          <a:blip r:embed="rId4">
            <a:alphaModFix amt="85000"/>
          </a:blip>
          <a:stretch>
            <a:fillRect/>
          </a:stretch>
        </p:blipFill>
        <p:spPr>
          <a:xfrm>
            <a:off x="4837889" y="1128409"/>
            <a:ext cx="382809" cy="2411613"/>
          </a:xfrm>
          <a:prstGeom prst="rect">
            <a:avLst/>
          </a:prstGeom>
        </p:spPr>
      </p:pic>
      <p:pic>
        <p:nvPicPr>
          <p:cNvPr id="14" name="図 13">
            <a:extLst>
              <a:ext uri="{FF2B5EF4-FFF2-40B4-BE49-F238E27FC236}">
                <a16:creationId xmlns:a16="http://schemas.microsoft.com/office/drawing/2014/main" id="{D828AE41-8B6E-4EDA-2E4D-8634A2A68F3D}"/>
              </a:ext>
            </a:extLst>
          </p:cNvPr>
          <p:cNvPicPr>
            <a:picLocks noChangeAspect="1"/>
          </p:cNvPicPr>
          <p:nvPr/>
        </p:nvPicPr>
        <p:blipFill>
          <a:blip r:embed="rId4">
            <a:alphaModFix amt="85000"/>
          </a:blip>
          <a:stretch>
            <a:fillRect/>
          </a:stretch>
        </p:blipFill>
        <p:spPr>
          <a:xfrm>
            <a:off x="4837889" y="4485193"/>
            <a:ext cx="382809" cy="378638"/>
          </a:xfrm>
          <a:prstGeom prst="rect">
            <a:avLst/>
          </a:prstGeom>
        </p:spPr>
      </p:pic>
      <p:pic>
        <p:nvPicPr>
          <p:cNvPr id="15" name="図 14">
            <a:extLst>
              <a:ext uri="{FF2B5EF4-FFF2-40B4-BE49-F238E27FC236}">
                <a16:creationId xmlns:a16="http://schemas.microsoft.com/office/drawing/2014/main" id="{71D156DB-443F-4FA0-21DC-481E318529C2}"/>
              </a:ext>
            </a:extLst>
          </p:cNvPr>
          <p:cNvPicPr>
            <a:picLocks noChangeAspect="1"/>
          </p:cNvPicPr>
          <p:nvPr/>
        </p:nvPicPr>
        <p:blipFill>
          <a:blip r:embed="rId4">
            <a:alphaModFix amt="85000"/>
          </a:blip>
          <a:stretch>
            <a:fillRect/>
          </a:stretch>
        </p:blipFill>
        <p:spPr>
          <a:xfrm>
            <a:off x="3907025" y="4485193"/>
            <a:ext cx="382809" cy="515362"/>
          </a:xfrm>
          <a:prstGeom prst="rect">
            <a:avLst/>
          </a:prstGeom>
        </p:spPr>
      </p:pic>
      <p:pic>
        <p:nvPicPr>
          <p:cNvPr id="16" name="図 15">
            <a:extLst>
              <a:ext uri="{FF2B5EF4-FFF2-40B4-BE49-F238E27FC236}">
                <a16:creationId xmlns:a16="http://schemas.microsoft.com/office/drawing/2014/main" id="{4BD89CB1-AA73-2666-7E7E-F560B1B9780B}"/>
              </a:ext>
            </a:extLst>
          </p:cNvPr>
          <p:cNvPicPr>
            <a:picLocks noChangeAspect="1"/>
          </p:cNvPicPr>
          <p:nvPr/>
        </p:nvPicPr>
        <p:blipFill>
          <a:blip r:embed="rId4">
            <a:alphaModFix amt="85000"/>
          </a:blip>
          <a:stretch>
            <a:fillRect/>
          </a:stretch>
        </p:blipFill>
        <p:spPr>
          <a:xfrm>
            <a:off x="3907025" y="3497381"/>
            <a:ext cx="382809" cy="515362"/>
          </a:xfrm>
          <a:prstGeom prst="rect">
            <a:avLst/>
          </a:prstGeom>
        </p:spPr>
      </p:pic>
      <p:sp>
        <p:nvSpPr>
          <p:cNvPr id="4" name="テキスト ボックス 3">
            <a:extLst>
              <a:ext uri="{FF2B5EF4-FFF2-40B4-BE49-F238E27FC236}">
                <a16:creationId xmlns:a16="http://schemas.microsoft.com/office/drawing/2014/main" id="{6199B62F-8824-223F-A95B-4BD0E4BEC2EC}"/>
              </a:ext>
            </a:extLst>
          </p:cNvPr>
          <p:cNvSpPr txBox="1"/>
          <p:nvPr/>
        </p:nvSpPr>
        <p:spPr>
          <a:xfrm>
            <a:off x="11648028" y="48983"/>
            <a:ext cx="585417"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27</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25096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グラフ 15">
            <a:extLst>
              <a:ext uri="{FF2B5EF4-FFF2-40B4-BE49-F238E27FC236}">
                <a16:creationId xmlns:a16="http://schemas.microsoft.com/office/drawing/2014/main" id="{02D68D15-B79F-EE22-FDAA-33E84F1B0B8F}"/>
              </a:ext>
            </a:extLst>
          </p:cNvPr>
          <p:cNvGraphicFramePr>
            <a:graphicFrameLocks noGrp="1"/>
          </p:cNvGraphicFramePr>
          <p:nvPr/>
        </p:nvGraphicFramePr>
        <p:xfrm>
          <a:off x="4191148" y="1218044"/>
          <a:ext cx="3960000" cy="324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テキスト ボックス 1">
            <a:extLst>
              <a:ext uri="{FF2B5EF4-FFF2-40B4-BE49-F238E27FC236}">
                <a16:creationId xmlns:a16="http://schemas.microsoft.com/office/drawing/2014/main" id="{27EE79EC-D585-5D0B-9F3A-B1E73998522C}"/>
              </a:ext>
            </a:extLst>
          </p:cNvPr>
          <p:cNvSpPr txBox="1"/>
          <p:nvPr/>
        </p:nvSpPr>
        <p:spPr>
          <a:xfrm>
            <a:off x="-2" y="-13717"/>
            <a:ext cx="10988042"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5. Discussion</a:t>
            </a:r>
          </a:p>
        </p:txBody>
      </p:sp>
      <p:sp>
        <p:nvSpPr>
          <p:cNvPr id="3" name="楕円 2">
            <a:extLst>
              <a:ext uri="{FF2B5EF4-FFF2-40B4-BE49-F238E27FC236}">
                <a16:creationId xmlns:a16="http://schemas.microsoft.com/office/drawing/2014/main" id="{0037D3BF-C368-0EB2-06D3-7BA3A667D7BE}"/>
              </a:ext>
            </a:extLst>
          </p:cNvPr>
          <p:cNvSpPr/>
          <p:nvPr/>
        </p:nvSpPr>
        <p:spPr>
          <a:xfrm>
            <a:off x="5536431" y="2202524"/>
            <a:ext cx="1269433" cy="12694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 name="テキスト ボックス 3">
            <a:extLst>
              <a:ext uri="{FF2B5EF4-FFF2-40B4-BE49-F238E27FC236}">
                <a16:creationId xmlns:a16="http://schemas.microsoft.com/office/drawing/2014/main" id="{03E8EDC0-2A80-6762-CB1A-33987651D66D}"/>
              </a:ext>
            </a:extLst>
          </p:cNvPr>
          <p:cNvSpPr txBox="1"/>
          <p:nvPr/>
        </p:nvSpPr>
        <p:spPr>
          <a:xfrm>
            <a:off x="5502517" y="2516174"/>
            <a:ext cx="1337260" cy="707886"/>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India’s</a:t>
            </a:r>
          </a:p>
          <a:p>
            <a:pPr algn="ctr"/>
            <a:r>
              <a:rPr lang="en-US" altLang="ja-JP" sz="2000" dirty="0">
                <a:latin typeface="Arial" panose="020B0604020202020204" pitchFamily="34" charset="0"/>
                <a:cs typeface="Arial" panose="020B0604020202020204" pitchFamily="34" charset="0"/>
              </a:rPr>
              <a:t>EAF</a:t>
            </a:r>
            <a:endParaRPr lang="ja-JP" altLang="en-US" sz="2000" dirty="0">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5EB13DA1-EEBE-D7C1-4856-6E6DEB97D007}"/>
              </a:ext>
            </a:extLst>
          </p:cNvPr>
          <p:cNvSpPr txBox="1"/>
          <p:nvPr/>
        </p:nvSpPr>
        <p:spPr>
          <a:xfrm>
            <a:off x="6528569" y="3318880"/>
            <a:ext cx="1052532"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9 %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12" name="正方形/長方形 11">
            <a:extLst>
              <a:ext uri="{FF2B5EF4-FFF2-40B4-BE49-F238E27FC236}">
                <a16:creationId xmlns:a16="http://schemas.microsoft.com/office/drawing/2014/main" id="{2DFC6B6F-4A8F-92A9-9F8B-7FE821EB5471}"/>
              </a:ext>
            </a:extLst>
          </p:cNvPr>
          <p:cNvSpPr/>
          <p:nvPr/>
        </p:nvSpPr>
        <p:spPr>
          <a:xfrm>
            <a:off x="441428" y="4647098"/>
            <a:ext cx="248385" cy="248385"/>
          </a:xfrm>
          <a:prstGeom prst="rect">
            <a:avLst/>
          </a:prstGeom>
          <a:solidFill>
            <a:srgbClr val="C0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CA1CF58F-D1F6-1D10-D731-35C7686909AA}"/>
              </a:ext>
            </a:extLst>
          </p:cNvPr>
          <p:cNvSpPr txBox="1"/>
          <p:nvPr/>
        </p:nvSpPr>
        <p:spPr>
          <a:xfrm>
            <a:off x="715285" y="4571236"/>
            <a:ext cx="2509242"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Hard coal (#24)</a:t>
            </a:r>
            <a:endParaRPr lang="ja-JP" altLang="en-US" sz="2000" dirty="0">
              <a:latin typeface="Arial" panose="020B0604020202020204" pitchFamily="34" charset="0"/>
              <a:cs typeface="Arial" panose="020B0604020202020204" pitchFamily="34" charset="0"/>
            </a:endParaRPr>
          </a:p>
        </p:txBody>
      </p:sp>
      <p:graphicFrame>
        <p:nvGraphicFramePr>
          <p:cNvPr id="5" name="グラフ 4">
            <a:extLst>
              <a:ext uri="{FF2B5EF4-FFF2-40B4-BE49-F238E27FC236}">
                <a16:creationId xmlns:a16="http://schemas.microsoft.com/office/drawing/2014/main" id="{E63A9FBA-1A89-172B-3131-180E47798627}"/>
              </a:ext>
            </a:extLst>
          </p:cNvPr>
          <p:cNvGraphicFramePr>
            <a:graphicFrameLocks noGrp="1"/>
          </p:cNvGraphicFramePr>
          <p:nvPr/>
        </p:nvGraphicFramePr>
        <p:xfrm>
          <a:off x="407721" y="1217240"/>
          <a:ext cx="3960000" cy="3240000"/>
        </p:xfrm>
        <a:graphic>
          <a:graphicData uri="http://schemas.openxmlformats.org/drawingml/2006/chart">
            <c:chart xmlns:c="http://schemas.openxmlformats.org/drawingml/2006/chart" xmlns:r="http://schemas.openxmlformats.org/officeDocument/2006/relationships" r:id="rId4"/>
          </a:graphicData>
        </a:graphic>
      </p:graphicFrame>
      <p:sp>
        <p:nvSpPr>
          <p:cNvPr id="6" name="楕円 5">
            <a:extLst>
              <a:ext uri="{FF2B5EF4-FFF2-40B4-BE49-F238E27FC236}">
                <a16:creationId xmlns:a16="http://schemas.microsoft.com/office/drawing/2014/main" id="{375ADD41-6C3A-7F39-B046-EE66BFDB9EFD}"/>
              </a:ext>
            </a:extLst>
          </p:cNvPr>
          <p:cNvSpPr/>
          <p:nvPr/>
        </p:nvSpPr>
        <p:spPr>
          <a:xfrm>
            <a:off x="1755616" y="2202524"/>
            <a:ext cx="1269433" cy="12694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テキスト ボックス 7">
            <a:extLst>
              <a:ext uri="{FF2B5EF4-FFF2-40B4-BE49-F238E27FC236}">
                <a16:creationId xmlns:a16="http://schemas.microsoft.com/office/drawing/2014/main" id="{B9350D81-3755-F578-5466-B067D9B8A19B}"/>
              </a:ext>
            </a:extLst>
          </p:cNvPr>
          <p:cNvSpPr txBox="1"/>
          <p:nvPr/>
        </p:nvSpPr>
        <p:spPr>
          <a:xfrm>
            <a:off x="1719091" y="2516174"/>
            <a:ext cx="1337260" cy="707886"/>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China’s</a:t>
            </a:r>
          </a:p>
          <a:p>
            <a:pPr algn="ctr"/>
            <a:r>
              <a:rPr lang="en-US" altLang="ja-JP" sz="2000" dirty="0">
                <a:latin typeface="Arial" panose="020B0604020202020204" pitchFamily="34" charset="0"/>
                <a:cs typeface="Arial" panose="020B0604020202020204" pitchFamily="34" charset="0"/>
              </a:rPr>
              <a:t>EAF</a:t>
            </a:r>
            <a:endParaRPr lang="ja-JP" altLang="en-US" sz="2000" dirty="0">
              <a:latin typeface="Arial" panose="020B0604020202020204" pitchFamily="34" charset="0"/>
              <a:cs typeface="Arial" panose="020B0604020202020204" pitchFamily="34" charset="0"/>
            </a:endParaRPr>
          </a:p>
        </p:txBody>
      </p:sp>
      <p:graphicFrame>
        <p:nvGraphicFramePr>
          <p:cNvPr id="9" name="グラフ 8">
            <a:extLst>
              <a:ext uri="{FF2B5EF4-FFF2-40B4-BE49-F238E27FC236}">
                <a16:creationId xmlns:a16="http://schemas.microsoft.com/office/drawing/2014/main" id="{F16CCCCA-4AD6-1F2D-8B6B-FC6D6242E024}"/>
              </a:ext>
            </a:extLst>
          </p:cNvPr>
          <p:cNvGraphicFramePr>
            <a:graphicFrameLocks noGrp="1"/>
          </p:cNvGraphicFramePr>
          <p:nvPr/>
        </p:nvGraphicFramePr>
        <p:xfrm>
          <a:off x="7974573" y="1250117"/>
          <a:ext cx="3960000" cy="3240000"/>
        </p:xfrm>
        <a:graphic>
          <a:graphicData uri="http://schemas.openxmlformats.org/drawingml/2006/chart">
            <c:chart xmlns:c="http://schemas.openxmlformats.org/drawingml/2006/chart" xmlns:r="http://schemas.openxmlformats.org/officeDocument/2006/relationships" r:id="rId5"/>
          </a:graphicData>
        </a:graphic>
      </p:graphicFrame>
      <p:sp>
        <p:nvSpPr>
          <p:cNvPr id="10" name="楕円 9">
            <a:extLst>
              <a:ext uri="{FF2B5EF4-FFF2-40B4-BE49-F238E27FC236}">
                <a16:creationId xmlns:a16="http://schemas.microsoft.com/office/drawing/2014/main" id="{1D38710D-EAC3-42C2-3E96-C1319FC85367}"/>
              </a:ext>
            </a:extLst>
          </p:cNvPr>
          <p:cNvSpPr/>
          <p:nvPr/>
        </p:nvSpPr>
        <p:spPr>
          <a:xfrm>
            <a:off x="9285944" y="2202524"/>
            <a:ext cx="1269433" cy="12694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テキスト ボックス 10">
            <a:extLst>
              <a:ext uri="{FF2B5EF4-FFF2-40B4-BE49-F238E27FC236}">
                <a16:creationId xmlns:a16="http://schemas.microsoft.com/office/drawing/2014/main" id="{6936621B-394F-2079-581A-98CDAAD96F33}"/>
              </a:ext>
            </a:extLst>
          </p:cNvPr>
          <p:cNvSpPr txBox="1"/>
          <p:nvPr/>
        </p:nvSpPr>
        <p:spPr>
          <a:xfrm>
            <a:off x="9252030" y="2516174"/>
            <a:ext cx="1337260" cy="707886"/>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Japan’s</a:t>
            </a:r>
          </a:p>
          <a:p>
            <a:pPr algn="ctr"/>
            <a:r>
              <a:rPr lang="en-US" altLang="ja-JP" sz="2000" dirty="0">
                <a:latin typeface="Arial" panose="020B0604020202020204" pitchFamily="34" charset="0"/>
                <a:cs typeface="Arial" panose="020B0604020202020204" pitchFamily="34" charset="0"/>
              </a:rPr>
              <a:t>EAF</a:t>
            </a:r>
            <a:endParaRPr lang="ja-JP" altLang="en-US" sz="2000" dirty="0">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77BD7366-7854-38E6-69E2-59DEE2C36A23}"/>
              </a:ext>
            </a:extLst>
          </p:cNvPr>
          <p:cNvSpPr txBox="1"/>
          <p:nvPr/>
        </p:nvSpPr>
        <p:spPr>
          <a:xfrm>
            <a:off x="10359466" y="3187385"/>
            <a:ext cx="1052532" cy="400110"/>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14 %</a:t>
            </a:r>
            <a:endParaRPr lang="ja-JP" altLang="en-US" sz="2000" dirty="0">
              <a:latin typeface="Arial" panose="020B0604020202020204" pitchFamily="34" charset="0"/>
              <a:cs typeface="Arial" panose="020B0604020202020204" pitchFamily="34" charset="0"/>
            </a:endParaRPr>
          </a:p>
        </p:txBody>
      </p:sp>
      <p:sp>
        <p:nvSpPr>
          <p:cNvPr id="20" name="テキスト ボックス 19">
            <a:extLst>
              <a:ext uri="{FF2B5EF4-FFF2-40B4-BE49-F238E27FC236}">
                <a16:creationId xmlns:a16="http://schemas.microsoft.com/office/drawing/2014/main" id="{668A2355-5B5C-5A73-EB3D-E87C62127FC9}"/>
              </a:ext>
            </a:extLst>
          </p:cNvPr>
          <p:cNvSpPr txBox="1"/>
          <p:nvPr/>
        </p:nvSpPr>
        <p:spPr>
          <a:xfrm>
            <a:off x="1969906" y="3857477"/>
            <a:ext cx="1052532"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8 %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21" name="テキスト ボックス 20">
            <a:extLst>
              <a:ext uri="{FF2B5EF4-FFF2-40B4-BE49-F238E27FC236}">
                <a16:creationId xmlns:a16="http://schemas.microsoft.com/office/drawing/2014/main" id="{5FDADBCC-69E0-F259-0C41-1BEB4DFFE2FD}"/>
              </a:ext>
            </a:extLst>
          </p:cNvPr>
          <p:cNvSpPr txBox="1"/>
          <p:nvPr/>
        </p:nvSpPr>
        <p:spPr>
          <a:xfrm>
            <a:off x="2852390" y="2316521"/>
            <a:ext cx="1052532"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35 %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22" name="正方形/長方形 21">
            <a:extLst>
              <a:ext uri="{FF2B5EF4-FFF2-40B4-BE49-F238E27FC236}">
                <a16:creationId xmlns:a16="http://schemas.microsoft.com/office/drawing/2014/main" id="{93011FE1-CCE4-A57A-F36B-262E7EF29A4A}"/>
              </a:ext>
            </a:extLst>
          </p:cNvPr>
          <p:cNvSpPr/>
          <p:nvPr/>
        </p:nvSpPr>
        <p:spPr>
          <a:xfrm>
            <a:off x="2852390" y="4647098"/>
            <a:ext cx="248385" cy="248385"/>
          </a:xfrm>
          <a:prstGeom prst="rect">
            <a:avLst/>
          </a:prstGeom>
          <a:solidFill>
            <a:srgbClr val="15608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2AEA340A-A61E-0420-8AB4-974E09956598}"/>
              </a:ext>
            </a:extLst>
          </p:cNvPr>
          <p:cNvSpPr txBox="1"/>
          <p:nvPr/>
        </p:nvSpPr>
        <p:spPr>
          <a:xfrm>
            <a:off x="3100775" y="4571236"/>
            <a:ext cx="2306580"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Pig iron (#77-1)</a:t>
            </a:r>
            <a:endParaRPr lang="ja-JP" altLang="en-US" sz="2000" dirty="0">
              <a:latin typeface="Arial" panose="020B0604020202020204" pitchFamily="34" charset="0"/>
              <a:cs typeface="Arial" panose="020B0604020202020204" pitchFamily="34" charset="0"/>
            </a:endParaRPr>
          </a:p>
        </p:txBody>
      </p:sp>
      <p:sp>
        <p:nvSpPr>
          <p:cNvPr id="25" name="正方形/長方形 24">
            <a:extLst>
              <a:ext uri="{FF2B5EF4-FFF2-40B4-BE49-F238E27FC236}">
                <a16:creationId xmlns:a16="http://schemas.microsoft.com/office/drawing/2014/main" id="{C655AF5A-598E-2EAD-D63F-EB129887DE93}"/>
              </a:ext>
            </a:extLst>
          </p:cNvPr>
          <p:cNvSpPr/>
          <p:nvPr/>
        </p:nvSpPr>
        <p:spPr>
          <a:xfrm>
            <a:off x="9161751" y="4647097"/>
            <a:ext cx="248385" cy="248385"/>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44ED6DED-81B4-FD47-7EB7-3E7890B4E354}"/>
              </a:ext>
            </a:extLst>
          </p:cNvPr>
          <p:cNvSpPr txBox="1"/>
          <p:nvPr/>
        </p:nvSpPr>
        <p:spPr>
          <a:xfrm>
            <a:off x="9422953" y="4571236"/>
            <a:ext cx="1886056"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EAF (#77-1)</a:t>
            </a:r>
            <a:endParaRPr lang="ja-JP" altLang="en-US" sz="2000" dirty="0">
              <a:latin typeface="Arial" panose="020B0604020202020204" pitchFamily="34" charset="0"/>
              <a:cs typeface="Arial" panose="020B0604020202020204" pitchFamily="34" charset="0"/>
            </a:endParaRPr>
          </a:p>
        </p:txBody>
      </p:sp>
      <p:sp>
        <p:nvSpPr>
          <p:cNvPr id="27" name="テキスト ボックス 26">
            <a:extLst>
              <a:ext uri="{FF2B5EF4-FFF2-40B4-BE49-F238E27FC236}">
                <a16:creationId xmlns:a16="http://schemas.microsoft.com/office/drawing/2014/main" id="{C75D608C-B13C-60DE-CF31-7133951D741E}"/>
              </a:ext>
            </a:extLst>
          </p:cNvPr>
          <p:cNvSpPr txBox="1"/>
          <p:nvPr/>
        </p:nvSpPr>
        <p:spPr>
          <a:xfrm>
            <a:off x="689813" y="5029865"/>
            <a:ext cx="4717541"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Quarrying of stone, sand and clay (#37) </a:t>
            </a:r>
            <a:endParaRPr lang="ja-JP" altLang="en-US" sz="2000" dirty="0">
              <a:latin typeface="Arial" panose="020B0604020202020204" pitchFamily="34" charset="0"/>
              <a:cs typeface="Arial" panose="020B0604020202020204" pitchFamily="34" charset="0"/>
            </a:endParaRPr>
          </a:p>
        </p:txBody>
      </p:sp>
      <p:sp>
        <p:nvSpPr>
          <p:cNvPr id="28" name="正方形/長方形 27">
            <a:extLst>
              <a:ext uri="{FF2B5EF4-FFF2-40B4-BE49-F238E27FC236}">
                <a16:creationId xmlns:a16="http://schemas.microsoft.com/office/drawing/2014/main" id="{290F40B3-2175-5E29-D16C-A28AE6283C0D}"/>
              </a:ext>
            </a:extLst>
          </p:cNvPr>
          <p:cNvSpPr/>
          <p:nvPr/>
        </p:nvSpPr>
        <p:spPr>
          <a:xfrm>
            <a:off x="441428" y="5118281"/>
            <a:ext cx="248385" cy="248385"/>
          </a:xfrm>
          <a:prstGeom prst="rect">
            <a:avLst/>
          </a:prstGeom>
          <a:solidFill>
            <a:srgbClr val="80350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15BA8FF3-03ED-814E-94DC-7C3CE2626C2E}"/>
              </a:ext>
            </a:extLst>
          </p:cNvPr>
          <p:cNvSpPr/>
          <p:nvPr/>
        </p:nvSpPr>
        <p:spPr>
          <a:xfrm>
            <a:off x="5158970" y="4647098"/>
            <a:ext cx="248385" cy="248385"/>
          </a:xfrm>
          <a:prstGeom prst="rect">
            <a:avLst/>
          </a:prstGeom>
          <a:solidFill>
            <a:srgbClr val="FFFF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7FCEA2A9-6D3F-1497-90E6-1E772CBB8C50}"/>
              </a:ext>
            </a:extLst>
          </p:cNvPr>
          <p:cNvSpPr txBox="1"/>
          <p:nvPr/>
        </p:nvSpPr>
        <p:spPr>
          <a:xfrm>
            <a:off x="5407354" y="4571236"/>
            <a:ext cx="3710417"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Electric power generation (#93)</a:t>
            </a:r>
            <a:endParaRPr lang="ja-JP" altLang="en-US" sz="2000" dirty="0">
              <a:latin typeface="Arial" panose="020B0604020202020204" pitchFamily="34" charset="0"/>
              <a:cs typeface="Arial" panose="020B0604020202020204" pitchFamily="34" charset="0"/>
            </a:endParaRPr>
          </a:p>
        </p:txBody>
      </p:sp>
      <p:sp>
        <p:nvSpPr>
          <p:cNvPr id="31" name="テキスト ボックス 30">
            <a:extLst>
              <a:ext uri="{FF2B5EF4-FFF2-40B4-BE49-F238E27FC236}">
                <a16:creationId xmlns:a16="http://schemas.microsoft.com/office/drawing/2014/main" id="{696D641C-CDAB-BF1D-B8C2-97397E900BC9}"/>
              </a:ext>
            </a:extLst>
          </p:cNvPr>
          <p:cNvSpPr txBox="1"/>
          <p:nvPr/>
        </p:nvSpPr>
        <p:spPr>
          <a:xfrm>
            <a:off x="5655740" y="5029865"/>
            <a:ext cx="3960000"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Wholesale and retail trade (#100) </a:t>
            </a:r>
            <a:endParaRPr lang="ja-JP" altLang="en-US" sz="2000" dirty="0">
              <a:latin typeface="Arial" panose="020B0604020202020204" pitchFamily="34" charset="0"/>
              <a:cs typeface="Arial" panose="020B0604020202020204" pitchFamily="34" charset="0"/>
            </a:endParaRPr>
          </a:p>
        </p:txBody>
      </p:sp>
      <p:sp>
        <p:nvSpPr>
          <p:cNvPr id="32" name="正方形/長方形 31">
            <a:extLst>
              <a:ext uri="{FF2B5EF4-FFF2-40B4-BE49-F238E27FC236}">
                <a16:creationId xmlns:a16="http://schemas.microsoft.com/office/drawing/2014/main" id="{13E71A0F-ED18-86DE-53BB-0E2DD443E204}"/>
              </a:ext>
            </a:extLst>
          </p:cNvPr>
          <p:cNvSpPr/>
          <p:nvPr/>
        </p:nvSpPr>
        <p:spPr>
          <a:xfrm>
            <a:off x="5407354" y="5118281"/>
            <a:ext cx="248385" cy="248385"/>
          </a:xfrm>
          <a:prstGeom prst="rect">
            <a:avLst/>
          </a:prstGeom>
          <a:solidFill>
            <a:srgbClr val="27531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DF085B10-825E-1F91-F538-3DC04CB5BDF0}"/>
              </a:ext>
            </a:extLst>
          </p:cNvPr>
          <p:cNvSpPr txBox="1"/>
          <p:nvPr/>
        </p:nvSpPr>
        <p:spPr>
          <a:xfrm>
            <a:off x="517002" y="674411"/>
            <a:ext cx="11308290" cy="461665"/>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The top 3 intermediate input sectors for the EAF sector in China, India, and Japan</a:t>
            </a:r>
          </a:p>
        </p:txBody>
      </p:sp>
      <p:sp>
        <p:nvSpPr>
          <p:cNvPr id="15" name="テキスト ボックス 14">
            <a:extLst>
              <a:ext uri="{FF2B5EF4-FFF2-40B4-BE49-F238E27FC236}">
                <a16:creationId xmlns:a16="http://schemas.microsoft.com/office/drawing/2014/main" id="{8D153491-A238-0360-DA2F-86DDE5E5BF59}"/>
              </a:ext>
            </a:extLst>
          </p:cNvPr>
          <p:cNvSpPr txBox="1"/>
          <p:nvPr/>
        </p:nvSpPr>
        <p:spPr>
          <a:xfrm>
            <a:off x="2549628" y="3541459"/>
            <a:ext cx="1052532" cy="400110"/>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10 %</a:t>
            </a:r>
            <a:endParaRPr lang="ja-JP" altLang="en-US" sz="2000" dirty="0">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C3053604-21D1-D748-1496-5F908FE98C40}"/>
              </a:ext>
            </a:extLst>
          </p:cNvPr>
          <p:cNvSpPr txBox="1"/>
          <p:nvPr/>
        </p:nvSpPr>
        <p:spPr>
          <a:xfrm>
            <a:off x="6736296" y="2605428"/>
            <a:ext cx="1052532"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14 %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70E0BC76-5C73-0D2C-E809-2FBC7727475A}"/>
              </a:ext>
            </a:extLst>
          </p:cNvPr>
          <p:cNvSpPr txBox="1"/>
          <p:nvPr/>
        </p:nvSpPr>
        <p:spPr>
          <a:xfrm>
            <a:off x="6199039" y="1773155"/>
            <a:ext cx="1052532"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17 %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57BFCADF-03DA-E4EE-0B56-2353DAE8FA10}"/>
              </a:ext>
            </a:extLst>
          </p:cNvPr>
          <p:cNvSpPr txBox="1"/>
          <p:nvPr/>
        </p:nvSpPr>
        <p:spPr>
          <a:xfrm>
            <a:off x="10182978" y="1933298"/>
            <a:ext cx="1052532"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27 %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23" name="テキスト ボックス 22">
            <a:extLst>
              <a:ext uri="{FF2B5EF4-FFF2-40B4-BE49-F238E27FC236}">
                <a16:creationId xmlns:a16="http://schemas.microsoft.com/office/drawing/2014/main" id="{24A7A04E-BCFA-C081-6C02-FCFF715C4081}"/>
              </a:ext>
            </a:extLst>
          </p:cNvPr>
          <p:cNvSpPr txBox="1"/>
          <p:nvPr/>
        </p:nvSpPr>
        <p:spPr>
          <a:xfrm>
            <a:off x="9741949" y="3688895"/>
            <a:ext cx="1052532" cy="400110"/>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12 %</a:t>
            </a:r>
            <a:endParaRPr lang="ja-JP" altLang="en-US" sz="2000" dirty="0">
              <a:latin typeface="Arial" panose="020B0604020202020204" pitchFamily="34" charset="0"/>
              <a:cs typeface="Arial" panose="020B0604020202020204" pitchFamily="34" charset="0"/>
            </a:endParaRPr>
          </a:p>
        </p:txBody>
      </p:sp>
      <p:sp>
        <p:nvSpPr>
          <p:cNvPr id="34" name="Rectangle 2">
            <a:extLst>
              <a:ext uri="{FF2B5EF4-FFF2-40B4-BE49-F238E27FC236}">
                <a16:creationId xmlns:a16="http://schemas.microsoft.com/office/drawing/2014/main" id="{62CBF279-1737-5AEC-1406-53F8513AD32A}"/>
              </a:ext>
            </a:extLst>
          </p:cNvPr>
          <p:cNvSpPr>
            <a:spLocks noChangeArrowheads="1"/>
          </p:cNvSpPr>
          <p:nvPr/>
        </p:nvSpPr>
        <p:spPr bwMode="auto">
          <a:xfrm>
            <a:off x="196465" y="5455082"/>
            <a:ext cx="1179906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just" defTabSz="914400" rtl="0" eaLnBrk="0" fontAlgn="base" latinLnBrk="0" hangingPunct="0">
              <a:lnSpc>
                <a:spcPct val="100000"/>
              </a:lnSpc>
              <a:spcBef>
                <a:spcPct val="0"/>
              </a:spcBef>
              <a:buClrTx/>
              <a:buSzTx/>
              <a:buFont typeface="Arial" panose="020B0604020202020204" pitchFamily="34" charset="0"/>
              <a:buChar char="•"/>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kumimoji="0" lang="en-US"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hard coal</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 sector (#</a:t>
            </a:r>
            <a:r>
              <a:rPr kumimoji="0" lang="en-US" altLang="ja-JP" sz="2800" dirty="0">
                <a:solidFill>
                  <a:srgbClr val="C00000"/>
                </a:solidFill>
                <a:latin typeface="Arial" panose="020B0604020202020204" pitchFamily="34" charset="0"/>
                <a:cs typeface="Arial" panose="020B0604020202020204" pitchFamily="34" charset="0"/>
              </a:rPr>
              <a:t>24</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accounts for the largest share at 2</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7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285750" marR="0" lvl="0" indent="-285750" algn="just" defTabSz="914400" rtl="0" eaLnBrk="0" fontAlgn="base" latinLnBrk="0" hangingPunct="0">
              <a:lnSpc>
                <a:spcPct val="100000"/>
              </a:lnSpc>
              <a:spcBef>
                <a:spcPct val="0"/>
              </a:spcBef>
              <a:buClrTx/>
              <a:buSzTx/>
              <a:buFont typeface="Arial" panose="020B0604020202020204" pitchFamily="34" charset="0"/>
              <a:buChar char="•"/>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This is followed by the </a:t>
            </a:r>
            <a:r>
              <a:rPr kumimoji="0" lang="en-US"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electric power generation</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 sector (#28)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with </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10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285750" marR="0" lvl="0" indent="-285750" algn="just" defTabSz="914400" rtl="0" eaLnBrk="0" fontAlgn="base" latinLnBrk="0" hangingPunct="0">
              <a:lnSpc>
                <a:spcPct val="100000"/>
              </a:lnSpc>
              <a:spcBef>
                <a:spcPct val="0"/>
              </a:spcBef>
              <a:buClrTx/>
              <a:buSzTx/>
              <a:buFont typeface="Arial" panose="020B0604020202020204" pitchFamily="34" charset="0"/>
              <a:buChar char="•"/>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kumimoji="0" lang="en-US"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pig iron</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 sector (#62)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accounts for </a:t>
            </a:r>
            <a:r>
              <a:rPr kumimoji="0" lang="en-US" altLang="ja-JP" sz="2800" dirty="0">
                <a:latin typeface="Arial" panose="020B0604020202020204" pitchFamily="34" charset="0"/>
                <a:cs typeface="Arial" panose="020B0604020202020204" pitchFamily="34" charset="0"/>
              </a:rPr>
              <a:t>8</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p:txBody>
      </p:sp>
      <p:sp>
        <p:nvSpPr>
          <p:cNvPr id="36" name="テキスト ボックス 35">
            <a:extLst>
              <a:ext uri="{FF2B5EF4-FFF2-40B4-BE49-F238E27FC236}">
                <a16:creationId xmlns:a16="http://schemas.microsoft.com/office/drawing/2014/main" id="{05FD3BC2-2126-4564-CC11-B199C80E1585}"/>
              </a:ext>
            </a:extLst>
          </p:cNvPr>
          <p:cNvSpPr txBox="1"/>
          <p:nvPr/>
        </p:nvSpPr>
        <p:spPr>
          <a:xfrm>
            <a:off x="11648028" y="48983"/>
            <a:ext cx="585417"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28</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62618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グラフ 15">
            <a:extLst>
              <a:ext uri="{FF2B5EF4-FFF2-40B4-BE49-F238E27FC236}">
                <a16:creationId xmlns:a16="http://schemas.microsoft.com/office/drawing/2014/main" id="{02D68D15-B79F-EE22-FDAA-33E84F1B0B8F}"/>
              </a:ext>
            </a:extLst>
          </p:cNvPr>
          <p:cNvGraphicFramePr>
            <a:graphicFrameLocks noGrp="1"/>
          </p:cNvGraphicFramePr>
          <p:nvPr>
            <p:extLst>
              <p:ext uri="{D42A27DB-BD31-4B8C-83A1-F6EECF244321}">
                <p14:modId xmlns:p14="http://schemas.microsoft.com/office/powerpoint/2010/main" val="3542776057"/>
              </p:ext>
            </p:extLst>
          </p:nvPr>
        </p:nvGraphicFramePr>
        <p:xfrm>
          <a:off x="4191148" y="1218044"/>
          <a:ext cx="3960000" cy="324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テキスト ボックス 1">
            <a:extLst>
              <a:ext uri="{FF2B5EF4-FFF2-40B4-BE49-F238E27FC236}">
                <a16:creationId xmlns:a16="http://schemas.microsoft.com/office/drawing/2014/main" id="{27EE79EC-D585-5D0B-9F3A-B1E73998522C}"/>
              </a:ext>
            </a:extLst>
          </p:cNvPr>
          <p:cNvSpPr txBox="1"/>
          <p:nvPr/>
        </p:nvSpPr>
        <p:spPr>
          <a:xfrm>
            <a:off x="-2" y="-13717"/>
            <a:ext cx="10988042"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5. Discussion</a:t>
            </a:r>
          </a:p>
        </p:txBody>
      </p:sp>
      <p:sp>
        <p:nvSpPr>
          <p:cNvPr id="3" name="楕円 2">
            <a:extLst>
              <a:ext uri="{FF2B5EF4-FFF2-40B4-BE49-F238E27FC236}">
                <a16:creationId xmlns:a16="http://schemas.microsoft.com/office/drawing/2014/main" id="{0037D3BF-C368-0EB2-06D3-7BA3A667D7BE}"/>
              </a:ext>
            </a:extLst>
          </p:cNvPr>
          <p:cNvSpPr/>
          <p:nvPr/>
        </p:nvSpPr>
        <p:spPr>
          <a:xfrm>
            <a:off x="5536431" y="2202524"/>
            <a:ext cx="1269433" cy="12694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 name="テキスト ボックス 3">
            <a:extLst>
              <a:ext uri="{FF2B5EF4-FFF2-40B4-BE49-F238E27FC236}">
                <a16:creationId xmlns:a16="http://schemas.microsoft.com/office/drawing/2014/main" id="{03E8EDC0-2A80-6762-CB1A-33987651D66D}"/>
              </a:ext>
            </a:extLst>
          </p:cNvPr>
          <p:cNvSpPr txBox="1"/>
          <p:nvPr/>
        </p:nvSpPr>
        <p:spPr>
          <a:xfrm>
            <a:off x="5502517" y="2516174"/>
            <a:ext cx="1337260" cy="707886"/>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India’s</a:t>
            </a:r>
          </a:p>
          <a:p>
            <a:pPr algn="ctr"/>
            <a:r>
              <a:rPr lang="en-US" altLang="ja-JP" sz="2000" dirty="0">
                <a:latin typeface="Arial" panose="020B0604020202020204" pitchFamily="34" charset="0"/>
                <a:cs typeface="Arial" panose="020B0604020202020204" pitchFamily="34" charset="0"/>
              </a:rPr>
              <a:t>EAF</a:t>
            </a:r>
            <a:endParaRPr lang="ja-JP" altLang="en-US" sz="2000" dirty="0">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5EB13DA1-EEBE-D7C1-4856-6E6DEB97D007}"/>
              </a:ext>
            </a:extLst>
          </p:cNvPr>
          <p:cNvSpPr txBox="1"/>
          <p:nvPr/>
        </p:nvSpPr>
        <p:spPr>
          <a:xfrm>
            <a:off x="6528569" y="3318880"/>
            <a:ext cx="1052532"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9 %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12" name="正方形/長方形 11">
            <a:extLst>
              <a:ext uri="{FF2B5EF4-FFF2-40B4-BE49-F238E27FC236}">
                <a16:creationId xmlns:a16="http://schemas.microsoft.com/office/drawing/2014/main" id="{2DFC6B6F-4A8F-92A9-9F8B-7FE821EB5471}"/>
              </a:ext>
            </a:extLst>
          </p:cNvPr>
          <p:cNvSpPr/>
          <p:nvPr/>
        </p:nvSpPr>
        <p:spPr>
          <a:xfrm>
            <a:off x="441428" y="4647098"/>
            <a:ext cx="248385" cy="248385"/>
          </a:xfrm>
          <a:prstGeom prst="rect">
            <a:avLst/>
          </a:prstGeom>
          <a:solidFill>
            <a:srgbClr val="C0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CA1CF58F-D1F6-1D10-D731-35C7686909AA}"/>
              </a:ext>
            </a:extLst>
          </p:cNvPr>
          <p:cNvSpPr txBox="1"/>
          <p:nvPr/>
        </p:nvSpPr>
        <p:spPr>
          <a:xfrm>
            <a:off x="715285" y="4571236"/>
            <a:ext cx="2509242"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Hard coal (#24)</a:t>
            </a:r>
            <a:endParaRPr lang="ja-JP" altLang="en-US" sz="2000" dirty="0">
              <a:latin typeface="Arial" panose="020B0604020202020204" pitchFamily="34" charset="0"/>
              <a:cs typeface="Arial" panose="020B0604020202020204" pitchFamily="34" charset="0"/>
            </a:endParaRPr>
          </a:p>
        </p:txBody>
      </p:sp>
      <p:graphicFrame>
        <p:nvGraphicFramePr>
          <p:cNvPr id="5" name="グラフ 4">
            <a:extLst>
              <a:ext uri="{FF2B5EF4-FFF2-40B4-BE49-F238E27FC236}">
                <a16:creationId xmlns:a16="http://schemas.microsoft.com/office/drawing/2014/main" id="{E63A9FBA-1A89-172B-3131-180E47798627}"/>
              </a:ext>
            </a:extLst>
          </p:cNvPr>
          <p:cNvGraphicFramePr>
            <a:graphicFrameLocks noGrp="1"/>
          </p:cNvGraphicFramePr>
          <p:nvPr>
            <p:extLst>
              <p:ext uri="{D42A27DB-BD31-4B8C-83A1-F6EECF244321}">
                <p14:modId xmlns:p14="http://schemas.microsoft.com/office/powerpoint/2010/main" val="1967720280"/>
              </p:ext>
            </p:extLst>
          </p:nvPr>
        </p:nvGraphicFramePr>
        <p:xfrm>
          <a:off x="407721" y="1217240"/>
          <a:ext cx="3960000" cy="3240000"/>
        </p:xfrm>
        <a:graphic>
          <a:graphicData uri="http://schemas.openxmlformats.org/drawingml/2006/chart">
            <c:chart xmlns:c="http://schemas.openxmlformats.org/drawingml/2006/chart" xmlns:r="http://schemas.openxmlformats.org/officeDocument/2006/relationships" r:id="rId4"/>
          </a:graphicData>
        </a:graphic>
      </p:graphicFrame>
      <p:sp>
        <p:nvSpPr>
          <p:cNvPr id="6" name="楕円 5">
            <a:extLst>
              <a:ext uri="{FF2B5EF4-FFF2-40B4-BE49-F238E27FC236}">
                <a16:creationId xmlns:a16="http://schemas.microsoft.com/office/drawing/2014/main" id="{375ADD41-6C3A-7F39-B046-EE66BFDB9EFD}"/>
              </a:ext>
            </a:extLst>
          </p:cNvPr>
          <p:cNvSpPr/>
          <p:nvPr/>
        </p:nvSpPr>
        <p:spPr>
          <a:xfrm>
            <a:off x="1755616" y="2202524"/>
            <a:ext cx="1269433" cy="12694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テキスト ボックス 7">
            <a:extLst>
              <a:ext uri="{FF2B5EF4-FFF2-40B4-BE49-F238E27FC236}">
                <a16:creationId xmlns:a16="http://schemas.microsoft.com/office/drawing/2014/main" id="{B9350D81-3755-F578-5466-B067D9B8A19B}"/>
              </a:ext>
            </a:extLst>
          </p:cNvPr>
          <p:cNvSpPr txBox="1"/>
          <p:nvPr/>
        </p:nvSpPr>
        <p:spPr>
          <a:xfrm>
            <a:off x="1719091" y="2516174"/>
            <a:ext cx="1337260" cy="707886"/>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China’s</a:t>
            </a:r>
          </a:p>
          <a:p>
            <a:pPr algn="ctr"/>
            <a:r>
              <a:rPr lang="en-US" altLang="ja-JP" sz="2000" dirty="0">
                <a:latin typeface="Arial" panose="020B0604020202020204" pitchFamily="34" charset="0"/>
                <a:cs typeface="Arial" panose="020B0604020202020204" pitchFamily="34" charset="0"/>
              </a:rPr>
              <a:t>EAF</a:t>
            </a:r>
            <a:endParaRPr lang="ja-JP" altLang="en-US" sz="2000" dirty="0">
              <a:latin typeface="Arial" panose="020B0604020202020204" pitchFamily="34" charset="0"/>
              <a:cs typeface="Arial" panose="020B0604020202020204" pitchFamily="34" charset="0"/>
            </a:endParaRPr>
          </a:p>
        </p:txBody>
      </p:sp>
      <p:graphicFrame>
        <p:nvGraphicFramePr>
          <p:cNvPr id="9" name="グラフ 8">
            <a:extLst>
              <a:ext uri="{FF2B5EF4-FFF2-40B4-BE49-F238E27FC236}">
                <a16:creationId xmlns:a16="http://schemas.microsoft.com/office/drawing/2014/main" id="{F16CCCCA-4AD6-1F2D-8B6B-FC6D6242E024}"/>
              </a:ext>
            </a:extLst>
          </p:cNvPr>
          <p:cNvGraphicFramePr>
            <a:graphicFrameLocks noGrp="1"/>
          </p:cNvGraphicFramePr>
          <p:nvPr>
            <p:extLst>
              <p:ext uri="{D42A27DB-BD31-4B8C-83A1-F6EECF244321}">
                <p14:modId xmlns:p14="http://schemas.microsoft.com/office/powerpoint/2010/main" val="3029937133"/>
              </p:ext>
            </p:extLst>
          </p:nvPr>
        </p:nvGraphicFramePr>
        <p:xfrm>
          <a:off x="7974573" y="1250117"/>
          <a:ext cx="3960000" cy="3240000"/>
        </p:xfrm>
        <a:graphic>
          <a:graphicData uri="http://schemas.openxmlformats.org/drawingml/2006/chart">
            <c:chart xmlns:c="http://schemas.openxmlformats.org/drawingml/2006/chart" xmlns:r="http://schemas.openxmlformats.org/officeDocument/2006/relationships" r:id="rId5"/>
          </a:graphicData>
        </a:graphic>
      </p:graphicFrame>
      <p:sp>
        <p:nvSpPr>
          <p:cNvPr id="10" name="楕円 9">
            <a:extLst>
              <a:ext uri="{FF2B5EF4-FFF2-40B4-BE49-F238E27FC236}">
                <a16:creationId xmlns:a16="http://schemas.microsoft.com/office/drawing/2014/main" id="{1D38710D-EAC3-42C2-3E96-C1319FC85367}"/>
              </a:ext>
            </a:extLst>
          </p:cNvPr>
          <p:cNvSpPr/>
          <p:nvPr/>
        </p:nvSpPr>
        <p:spPr>
          <a:xfrm>
            <a:off x="9285944" y="2202524"/>
            <a:ext cx="1269433" cy="12694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テキスト ボックス 10">
            <a:extLst>
              <a:ext uri="{FF2B5EF4-FFF2-40B4-BE49-F238E27FC236}">
                <a16:creationId xmlns:a16="http://schemas.microsoft.com/office/drawing/2014/main" id="{6936621B-394F-2079-581A-98CDAAD96F33}"/>
              </a:ext>
            </a:extLst>
          </p:cNvPr>
          <p:cNvSpPr txBox="1"/>
          <p:nvPr/>
        </p:nvSpPr>
        <p:spPr>
          <a:xfrm>
            <a:off x="9252030" y="2516174"/>
            <a:ext cx="1337260" cy="707886"/>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Japan’s</a:t>
            </a:r>
          </a:p>
          <a:p>
            <a:pPr algn="ctr"/>
            <a:r>
              <a:rPr lang="en-US" altLang="ja-JP" sz="2000" dirty="0">
                <a:latin typeface="Arial" panose="020B0604020202020204" pitchFamily="34" charset="0"/>
                <a:cs typeface="Arial" panose="020B0604020202020204" pitchFamily="34" charset="0"/>
              </a:rPr>
              <a:t>EAF</a:t>
            </a:r>
            <a:endParaRPr lang="ja-JP" altLang="en-US" sz="2000" dirty="0">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77BD7366-7854-38E6-69E2-59DEE2C36A23}"/>
              </a:ext>
            </a:extLst>
          </p:cNvPr>
          <p:cNvSpPr txBox="1"/>
          <p:nvPr/>
        </p:nvSpPr>
        <p:spPr>
          <a:xfrm>
            <a:off x="10359466" y="3187385"/>
            <a:ext cx="1052532" cy="400110"/>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14 %</a:t>
            </a:r>
            <a:endParaRPr lang="ja-JP" altLang="en-US" sz="2000" dirty="0">
              <a:latin typeface="Arial" panose="020B0604020202020204" pitchFamily="34" charset="0"/>
              <a:cs typeface="Arial" panose="020B0604020202020204" pitchFamily="34" charset="0"/>
            </a:endParaRPr>
          </a:p>
        </p:txBody>
      </p:sp>
      <p:sp>
        <p:nvSpPr>
          <p:cNvPr id="20" name="テキスト ボックス 19">
            <a:extLst>
              <a:ext uri="{FF2B5EF4-FFF2-40B4-BE49-F238E27FC236}">
                <a16:creationId xmlns:a16="http://schemas.microsoft.com/office/drawing/2014/main" id="{668A2355-5B5C-5A73-EB3D-E87C62127FC9}"/>
              </a:ext>
            </a:extLst>
          </p:cNvPr>
          <p:cNvSpPr txBox="1"/>
          <p:nvPr/>
        </p:nvSpPr>
        <p:spPr>
          <a:xfrm>
            <a:off x="1969906" y="3857477"/>
            <a:ext cx="1052532"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8 %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21" name="テキスト ボックス 20">
            <a:extLst>
              <a:ext uri="{FF2B5EF4-FFF2-40B4-BE49-F238E27FC236}">
                <a16:creationId xmlns:a16="http://schemas.microsoft.com/office/drawing/2014/main" id="{5FDADBCC-69E0-F259-0C41-1BEB4DFFE2FD}"/>
              </a:ext>
            </a:extLst>
          </p:cNvPr>
          <p:cNvSpPr txBox="1"/>
          <p:nvPr/>
        </p:nvSpPr>
        <p:spPr>
          <a:xfrm>
            <a:off x="2852390" y="2316521"/>
            <a:ext cx="1052532"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35 %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22" name="正方形/長方形 21">
            <a:extLst>
              <a:ext uri="{FF2B5EF4-FFF2-40B4-BE49-F238E27FC236}">
                <a16:creationId xmlns:a16="http://schemas.microsoft.com/office/drawing/2014/main" id="{93011FE1-CCE4-A57A-F36B-262E7EF29A4A}"/>
              </a:ext>
            </a:extLst>
          </p:cNvPr>
          <p:cNvSpPr/>
          <p:nvPr/>
        </p:nvSpPr>
        <p:spPr>
          <a:xfrm>
            <a:off x="2852390" y="4647098"/>
            <a:ext cx="248385" cy="248385"/>
          </a:xfrm>
          <a:prstGeom prst="rect">
            <a:avLst/>
          </a:prstGeom>
          <a:solidFill>
            <a:srgbClr val="15608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2AEA340A-A61E-0420-8AB4-974E09956598}"/>
              </a:ext>
            </a:extLst>
          </p:cNvPr>
          <p:cNvSpPr txBox="1"/>
          <p:nvPr/>
        </p:nvSpPr>
        <p:spPr>
          <a:xfrm>
            <a:off x="3100775" y="4571236"/>
            <a:ext cx="2306580"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Pig iron (#77-1)</a:t>
            </a:r>
            <a:endParaRPr lang="ja-JP" altLang="en-US" sz="2000" dirty="0">
              <a:latin typeface="Arial" panose="020B0604020202020204" pitchFamily="34" charset="0"/>
              <a:cs typeface="Arial" panose="020B0604020202020204" pitchFamily="34" charset="0"/>
            </a:endParaRPr>
          </a:p>
        </p:txBody>
      </p:sp>
      <p:sp>
        <p:nvSpPr>
          <p:cNvPr id="25" name="正方形/長方形 24">
            <a:extLst>
              <a:ext uri="{FF2B5EF4-FFF2-40B4-BE49-F238E27FC236}">
                <a16:creationId xmlns:a16="http://schemas.microsoft.com/office/drawing/2014/main" id="{C655AF5A-598E-2EAD-D63F-EB129887DE93}"/>
              </a:ext>
            </a:extLst>
          </p:cNvPr>
          <p:cNvSpPr/>
          <p:nvPr/>
        </p:nvSpPr>
        <p:spPr>
          <a:xfrm>
            <a:off x="9161751" y="4647097"/>
            <a:ext cx="248385" cy="248385"/>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44ED6DED-81B4-FD47-7EB7-3E7890B4E354}"/>
              </a:ext>
            </a:extLst>
          </p:cNvPr>
          <p:cNvSpPr txBox="1"/>
          <p:nvPr/>
        </p:nvSpPr>
        <p:spPr>
          <a:xfrm>
            <a:off x="9422953" y="4571236"/>
            <a:ext cx="1886056"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EAF (#77-1)</a:t>
            </a:r>
            <a:endParaRPr lang="ja-JP" altLang="en-US" sz="2000" dirty="0">
              <a:latin typeface="Arial" panose="020B0604020202020204" pitchFamily="34" charset="0"/>
              <a:cs typeface="Arial" panose="020B0604020202020204" pitchFamily="34" charset="0"/>
            </a:endParaRPr>
          </a:p>
        </p:txBody>
      </p:sp>
      <p:sp>
        <p:nvSpPr>
          <p:cNvPr id="27" name="テキスト ボックス 26">
            <a:extLst>
              <a:ext uri="{FF2B5EF4-FFF2-40B4-BE49-F238E27FC236}">
                <a16:creationId xmlns:a16="http://schemas.microsoft.com/office/drawing/2014/main" id="{C75D608C-B13C-60DE-CF31-7133951D741E}"/>
              </a:ext>
            </a:extLst>
          </p:cNvPr>
          <p:cNvSpPr txBox="1"/>
          <p:nvPr/>
        </p:nvSpPr>
        <p:spPr>
          <a:xfrm>
            <a:off x="689813" y="5029865"/>
            <a:ext cx="4717541"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Quarrying of stone, sand and clay (#37) </a:t>
            </a:r>
            <a:endParaRPr lang="ja-JP" altLang="en-US" sz="2000" dirty="0">
              <a:latin typeface="Arial" panose="020B0604020202020204" pitchFamily="34" charset="0"/>
              <a:cs typeface="Arial" panose="020B0604020202020204" pitchFamily="34" charset="0"/>
            </a:endParaRPr>
          </a:p>
        </p:txBody>
      </p:sp>
      <p:sp>
        <p:nvSpPr>
          <p:cNvPr id="28" name="正方形/長方形 27">
            <a:extLst>
              <a:ext uri="{FF2B5EF4-FFF2-40B4-BE49-F238E27FC236}">
                <a16:creationId xmlns:a16="http://schemas.microsoft.com/office/drawing/2014/main" id="{290F40B3-2175-5E29-D16C-A28AE6283C0D}"/>
              </a:ext>
            </a:extLst>
          </p:cNvPr>
          <p:cNvSpPr/>
          <p:nvPr/>
        </p:nvSpPr>
        <p:spPr>
          <a:xfrm>
            <a:off x="441428" y="5118281"/>
            <a:ext cx="248385" cy="248385"/>
          </a:xfrm>
          <a:prstGeom prst="rect">
            <a:avLst/>
          </a:prstGeom>
          <a:solidFill>
            <a:srgbClr val="80350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15BA8FF3-03ED-814E-94DC-7C3CE2626C2E}"/>
              </a:ext>
            </a:extLst>
          </p:cNvPr>
          <p:cNvSpPr/>
          <p:nvPr/>
        </p:nvSpPr>
        <p:spPr>
          <a:xfrm>
            <a:off x="5158970" y="4647098"/>
            <a:ext cx="248385" cy="248385"/>
          </a:xfrm>
          <a:prstGeom prst="rect">
            <a:avLst/>
          </a:prstGeom>
          <a:solidFill>
            <a:srgbClr val="FFFF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7FCEA2A9-6D3F-1497-90E6-1E772CBB8C50}"/>
              </a:ext>
            </a:extLst>
          </p:cNvPr>
          <p:cNvSpPr txBox="1"/>
          <p:nvPr/>
        </p:nvSpPr>
        <p:spPr>
          <a:xfrm>
            <a:off x="5407354" y="4571236"/>
            <a:ext cx="3710417"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Electric power generation (#93)</a:t>
            </a:r>
            <a:endParaRPr lang="ja-JP" altLang="en-US" sz="2000" dirty="0">
              <a:latin typeface="Arial" panose="020B0604020202020204" pitchFamily="34" charset="0"/>
              <a:cs typeface="Arial" panose="020B0604020202020204" pitchFamily="34" charset="0"/>
            </a:endParaRPr>
          </a:p>
        </p:txBody>
      </p:sp>
      <p:sp>
        <p:nvSpPr>
          <p:cNvPr id="31" name="テキスト ボックス 30">
            <a:extLst>
              <a:ext uri="{FF2B5EF4-FFF2-40B4-BE49-F238E27FC236}">
                <a16:creationId xmlns:a16="http://schemas.microsoft.com/office/drawing/2014/main" id="{696D641C-CDAB-BF1D-B8C2-97397E900BC9}"/>
              </a:ext>
            </a:extLst>
          </p:cNvPr>
          <p:cNvSpPr txBox="1"/>
          <p:nvPr/>
        </p:nvSpPr>
        <p:spPr>
          <a:xfrm>
            <a:off x="5655740" y="5029865"/>
            <a:ext cx="3960000"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Wholesale and retail trade (#100) </a:t>
            </a:r>
            <a:endParaRPr lang="ja-JP" altLang="en-US" sz="2000" dirty="0">
              <a:latin typeface="Arial" panose="020B0604020202020204" pitchFamily="34" charset="0"/>
              <a:cs typeface="Arial" panose="020B0604020202020204" pitchFamily="34" charset="0"/>
            </a:endParaRPr>
          </a:p>
        </p:txBody>
      </p:sp>
      <p:sp>
        <p:nvSpPr>
          <p:cNvPr id="32" name="正方形/長方形 31">
            <a:extLst>
              <a:ext uri="{FF2B5EF4-FFF2-40B4-BE49-F238E27FC236}">
                <a16:creationId xmlns:a16="http://schemas.microsoft.com/office/drawing/2014/main" id="{13E71A0F-ED18-86DE-53BB-0E2DD443E204}"/>
              </a:ext>
            </a:extLst>
          </p:cNvPr>
          <p:cNvSpPr/>
          <p:nvPr/>
        </p:nvSpPr>
        <p:spPr>
          <a:xfrm>
            <a:off x="5407354" y="5118281"/>
            <a:ext cx="248385" cy="248385"/>
          </a:xfrm>
          <a:prstGeom prst="rect">
            <a:avLst/>
          </a:prstGeom>
          <a:solidFill>
            <a:srgbClr val="27531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DF085B10-825E-1F91-F538-3DC04CB5BDF0}"/>
              </a:ext>
            </a:extLst>
          </p:cNvPr>
          <p:cNvSpPr txBox="1"/>
          <p:nvPr/>
        </p:nvSpPr>
        <p:spPr>
          <a:xfrm>
            <a:off x="271612" y="674411"/>
            <a:ext cx="11799069" cy="461665"/>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The top three intermediate input sectors for the EAF sector in China, India, and Japan</a:t>
            </a:r>
          </a:p>
        </p:txBody>
      </p:sp>
      <p:sp>
        <p:nvSpPr>
          <p:cNvPr id="15" name="テキスト ボックス 14">
            <a:extLst>
              <a:ext uri="{FF2B5EF4-FFF2-40B4-BE49-F238E27FC236}">
                <a16:creationId xmlns:a16="http://schemas.microsoft.com/office/drawing/2014/main" id="{8D153491-A238-0360-DA2F-86DDE5E5BF59}"/>
              </a:ext>
            </a:extLst>
          </p:cNvPr>
          <p:cNvSpPr txBox="1"/>
          <p:nvPr/>
        </p:nvSpPr>
        <p:spPr>
          <a:xfrm>
            <a:off x="2549628" y="3541459"/>
            <a:ext cx="1052532" cy="400110"/>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10 %</a:t>
            </a:r>
            <a:endParaRPr lang="ja-JP" altLang="en-US" sz="2000" dirty="0">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C3053604-21D1-D748-1496-5F908FE98C40}"/>
              </a:ext>
            </a:extLst>
          </p:cNvPr>
          <p:cNvSpPr txBox="1"/>
          <p:nvPr/>
        </p:nvSpPr>
        <p:spPr>
          <a:xfrm>
            <a:off x="6736296" y="2605428"/>
            <a:ext cx="1052532"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14 %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70E0BC76-5C73-0D2C-E809-2FBC7727475A}"/>
              </a:ext>
            </a:extLst>
          </p:cNvPr>
          <p:cNvSpPr txBox="1"/>
          <p:nvPr/>
        </p:nvSpPr>
        <p:spPr>
          <a:xfrm>
            <a:off x="6199039" y="1773155"/>
            <a:ext cx="1052532"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17 %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57BFCADF-03DA-E4EE-0B56-2353DAE8FA10}"/>
              </a:ext>
            </a:extLst>
          </p:cNvPr>
          <p:cNvSpPr txBox="1"/>
          <p:nvPr/>
        </p:nvSpPr>
        <p:spPr>
          <a:xfrm>
            <a:off x="10182978" y="1933298"/>
            <a:ext cx="1052532"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27 %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23" name="テキスト ボックス 22">
            <a:extLst>
              <a:ext uri="{FF2B5EF4-FFF2-40B4-BE49-F238E27FC236}">
                <a16:creationId xmlns:a16="http://schemas.microsoft.com/office/drawing/2014/main" id="{24A7A04E-BCFA-C081-6C02-FCFF715C4081}"/>
              </a:ext>
            </a:extLst>
          </p:cNvPr>
          <p:cNvSpPr txBox="1"/>
          <p:nvPr/>
        </p:nvSpPr>
        <p:spPr>
          <a:xfrm>
            <a:off x="9741949" y="3688895"/>
            <a:ext cx="1052532" cy="400110"/>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12 %</a:t>
            </a:r>
            <a:endParaRPr lang="ja-JP" altLang="en-US" sz="2000" dirty="0">
              <a:latin typeface="Arial" panose="020B0604020202020204" pitchFamily="34" charset="0"/>
              <a:cs typeface="Arial" panose="020B0604020202020204" pitchFamily="34" charset="0"/>
            </a:endParaRPr>
          </a:p>
        </p:txBody>
      </p:sp>
      <p:sp>
        <p:nvSpPr>
          <p:cNvPr id="34" name="Rectangle 2">
            <a:extLst>
              <a:ext uri="{FF2B5EF4-FFF2-40B4-BE49-F238E27FC236}">
                <a16:creationId xmlns:a16="http://schemas.microsoft.com/office/drawing/2014/main" id="{62CBF279-1737-5AEC-1406-53F8513AD32A}"/>
              </a:ext>
            </a:extLst>
          </p:cNvPr>
          <p:cNvSpPr>
            <a:spLocks noChangeArrowheads="1"/>
          </p:cNvSpPr>
          <p:nvPr/>
        </p:nvSpPr>
        <p:spPr bwMode="auto">
          <a:xfrm>
            <a:off x="196465" y="5455082"/>
            <a:ext cx="1179906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just" defTabSz="914400" rtl="0" eaLnBrk="0" fontAlgn="base" latinLnBrk="0" hangingPunct="0">
              <a:lnSpc>
                <a:spcPct val="100000"/>
              </a:lnSpc>
              <a:spcBef>
                <a:spcPct val="0"/>
              </a:spcBef>
              <a:buClrTx/>
              <a:buSzTx/>
              <a:buFont typeface="Arial" panose="020B0604020202020204" pitchFamily="34" charset="0"/>
              <a:buChar char="•"/>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kumimoji="0" lang="en-US"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hard coal</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 sector (#</a:t>
            </a:r>
            <a:r>
              <a:rPr kumimoji="0" lang="en-US" altLang="ja-JP" sz="2800" dirty="0">
                <a:solidFill>
                  <a:srgbClr val="C00000"/>
                </a:solidFill>
                <a:latin typeface="Arial" panose="020B0604020202020204" pitchFamily="34" charset="0"/>
                <a:cs typeface="Arial" panose="020B0604020202020204" pitchFamily="34" charset="0"/>
              </a:rPr>
              <a:t>24</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accounts for the largest share at </a:t>
            </a:r>
            <a:r>
              <a:rPr kumimoji="0" lang="en-US" altLang="ja-JP" sz="2800" dirty="0">
                <a:latin typeface="Arial" panose="020B0604020202020204" pitchFamily="34" charset="0"/>
                <a:cs typeface="Arial" panose="020B0604020202020204" pitchFamily="34" charset="0"/>
              </a:rPr>
              <a:t>35</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285750" marR="0" lvl="0" indent="-285750" algn="just" defTabSz="914400" rtl="0" eaLnBrk="0" fontAlgn="base" latinLnBrk="0" hangingPunct="0">
              <a:lnSpc>
                <a:spcPct val="100000"/>
              </a:lnSpc>
              <a:spcBef>
                <a:spcPct val="0"/>
              </a:spcBef>
              <a:buClrTx/>
              <a:buSzTx/>
              <a:buFont typeface="Arial" panose="020B0604020202020204" pitchFamily="34" charset="0"/>
              <a:buChar char="•"/>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This is followed by the </a:t>
            </a:r>
            <a:r>
              <a:rPr kumimoji="0" lang="en-US"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electric power generation</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 sector (#28)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with </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10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285750" marR="0" lvl="0" indent="-285750" algn="just" defTabSz="914400" rtl="0" eaLnBrk="0" fontAlgn="base" latinLnBrk="0" hangingPunct="0">
              <a:lnSpc>
                <a:spcPct val="100000"/>
              </a:lnSpc>
              <a:spcBef>
                <a:spcPct val="0"/>
              </a:spcBef>
              <a:buClrTx/>
              <a:buSzTx/>
              <a:buFont typeface="Arial" panose="020B0604020202020204" pitchFamily="34" charset="0"/>
              <a:buChar char="•"/>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kumimoji="0" lang="en-US"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pig iron</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 sector (#62)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accounts for </a:t>
            </a:r>
            <a:r>
              <a:rPr kumimoji="0" lang="en-US" altLang="ja-JP" sz="2800" dirty="0">
                <a:latin typeface="Arial" panose="020B0604020202020204" pitchFamily="34" charset="0"/>
                <a:cs typeface="Arial" panose="020B0604020202020204" pitchFamily="34" charset="0"/>
              </a:rPr>
              <a:t>8</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p:txBody>
      </p:sp>
      <p:pic>
        <p:nvPicPr>
          <p:cNvPr id="37" name="図 36">
            <a:extLst>
              <a:ext uri="{FF2B5EF4-FFF2-40B4-BE49-F238E27FC236}">
                <a16:creationId xmlns:a16="http://schemas.microsoft.com/office/drawing/2014/main" id="{820BA422-5C3B-4F5A-1545-8DF2E8EDA8F5}"/>
              </a:ext>
            </a:extLst>
          </p:cNvPr>
          <p:cNvPicPr>
            <a:picLocks noChangeAspect="1"/>
          </p:cNvPicPr>
          <p:nvPr/>
        </p:nvPicPr>
        <p:blipFill>
          <a:blip r:embed="rId6">
            <a:alphaModFix amt="85000"/>
          </a:blip>
          <a:stretch>
            <a:fillRect/>
          </a:stretch>
        </p:blipFill>
        <p:spPr>
          <a:xfrm>
            <a:off x="4404245" y="1194594"/>
            <a:ext cx="7591289" cy="3295523"/>
          </a:xfrm>
          <a:prstGeom prst="rect">
            <a:avLst/>
          </a:prstGeom>
        </p:spPr>
      </p:pic>
      <p:sp>
        <p:nvSpPr>
          <p:cNvPr id="33" name="テキスト ボックス 32">
            <a:extLst>
              <a:ext uri="{FF2B5EF4-FFF2-40B4-BE49-F238E27FC236}">
                <a16:creationId xmlns:a16="http://schemas.microsoft.com/office/drawing/2014/main" id="{628B8D43-ABF2-D359-F8F3-DBB099C79C7D}"/>
              </a:ext>
            </a:extLst>
          </p:cNvPr>
          <p:cNvSpPr txBox="1"/>
          <p:nvPr/>
        </p:nvSpPr>
        <p:spPr>
          <a:xfrm>
            <a:off x="11648028" y="48983"/>
            <a:ext cx="585417"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29</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76224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グラフ 15">
            <a:extLst>
              <a:ext uri="{FF2B5EF4-FFF2-40B4-BE49-F238E27FC236}">
                <a16:creationId xmlns:a16="http://schemas.microsoft.com/office/drawing/2014/main" id="{02D68D15-B79F-EE22-FDAA-33E84F1B0B8F}"/>
              </a:ext>
            </a:extLst>
          </p:cNvPr>
          <p:cNvGraphicFramePr>
            <a:graphicFrameLocks noGrp="1"/>
          </p:cNvGraphicFramePr>
          <p:nvPr/>
        </p:nvGraphicFramePr>
        <p:xfrm>
          <a:off x="4191148" y="1218044"/>
          <a:ext cx="3960000" cy="324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テキスト ボックス 1">
            <a:extLst>
              <a:ext uri="{FF2B5EF4-FFF2-40B4-BE49-F238E27FC236}">
                <a16:creationId xmlns:a16="http://schemas.microsoft.com/office/drawing/2014/main" id="{27EE79EC-D585-5D0B-9F3A-B1E73998522C}"/>
              </a:ext>
            </a:extLst>
          </p:cNvPr>
          <p:cNvSpPr txBox="1"/>
          <p:nvPr/>
        </p:nvSpPr>
        <p:spPr>
          <a:xfrm>
            <a:off x="-2" y="-13717"/>
            <a:ext cx="10988042"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5. Discussion</a:t>
            </a:r>
          </a:p>
        </p:txBody>
      </p:sp>
      <p:sp>
        <p:nvSpPr>
          <p:cNvPr id="3" name="楕円 2">
            <a:extLst>
              <a:ext uri="{FF2B5EF4-FFF2-40B4-BE49-F238E27FC236}">
                <a16:creationId xmlns:a16="http://schemas.microsoft.com/office/drawing/2014/main" id="{0037D3BF-C368-0EB2-06D3-7BA3A667D7BE}"/>
              </a:ext>
            </a:extLst>
          </p:cNvPr>
          <p:cNvSpPr/>
          <p:nvPr/>
        </p:nvSpPr>
        <p:spPr>
          <a:xfrm>
            <a:off x="5536431" y="2202524"/>
            <a:ext cx="1269433" cy="12694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 name="テキスト ボックス 3">
            <a:extLst>
              <a:ext uri="{FF2B5EF4-FFF2-40B4-BE49-F238E27FC236}">
                <a16:creationId xmlns:a16="http://schemas.microsoft.com/office/drawing/2014/main" id="{03E8EDC0-2A80-6762-CB1A-33987651D66D}"/>
              </a:ext>
            </a:extLst>
          </p:cNvPr>
          <p:cNvSpPr txBox="1"/>
          <p:nvPr/>
        </p:nvSpPr>
        <p:spPr>
          <a:xfrm>
            <a:off x="5502517" y="2516174"/>
            <a:ext cx="1337260" cy="707886"/>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India’s</a:t>
            </a:r>
          </a:p>
          <a:p>
            <a:pPr algn="ctr"/>
            <a:r>
              <a:rPr lang="en-US" altLang="ja-JP" sz="2000" dirty="0">
                <a:latin typeface="Arial" panose="020B0604020202020204" pitchFamily="34" charset="0"/>
                <a:cs typeface="Arial" panose="020B0604020202020204" pitchFamily="34" charset="0"/>
              </a:rPr>
              <a:t>EAF</a:t>
            </a:r>
            <a:endParaRPr lang="ja-JP" altLang="en-US" sz="2000" dirty="0">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5EB13DA1-EEBE-D7C1-4856-6E6DEB97D007}"/>
              </a:ext>
            </a:extLst>
          </p:cNvPr>
          <p:cNvSpPr txBox="1"/>
          <p:nvPr/>
        </p:nvSpPr>
        <p:spPr>
          <a:xfrm>
            <a:off x="6528569" y="3318880"/>
            <a:ext cx="1052532"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9 %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12" name="正方形/長方形 11">
            <a:extLst>
              <a:ext uri="{FF2B5EF4-FFF2-40B4-BE49-F238E27FC236}">
                <a16:creationId xmlns:a16="http://schemas.microsoft.com/office/drawing/2014/main" id="{2DFC6B6F-4A8F-92A9-9F8B-7FE821EB5471}"/>
              </a:ext>
            </a:extLst>
          </p:cNvPr>
          <p:cNvSpPr/>
          <p:nvPr/>
        </p:nvSpPr>
        <p:spPr>
          <a:xfrm>
            <a:off x="441428" y="4647098"/>
            <a:ext cx="248385" cy="248385"/>
          </a:xfrm>
          <a:prstGeom prst="rect">
            <a:avLst/>
          </a:prstGeom>
          <a:solidFill>
            <a:srgbClr val="C0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CA1CF58F-D1F6-1D10-D731-35C7686909AA}"/>
              </a:ext>
            </a:extLst>
          </p:cNvPr>
          <p:cNvSpPr txBox="1"/>
          <p:nvPr/>
        </p:nvSpPr>
        <p:spPr>
          <a:xfrm>
            <a:off x="715285" y="4571236"/>
            <a:ext cx="2509242"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Hard coal (#24)</a:t>
            </a:r>
            <a:endParaRPr lang="ja-JP" altLang="en-US" sz="2000" dirty="0">
              <a:latin typeface="Arial" panose="020B0604020202020204" pitchFamily="34" charset="0"/>
              <a:cs typeface="Arial" panose="020B0604020202020204" pitchFamily="34" charset="0"/>
            </a:endParaRPr>
          </a:p>
        </p:txBody>
      </p:sp>
      <p:graphicFrame>
        <p:nvGraphicFramePr>
          <p:cNvPr id="5" name="グラフ 4">
            <a:extLst>
              <a:ext uri="{FF2B5EF4-FFF2-40B4-BE49-F238E27FC236}">
                <a16:creationId xmlns:a16="http://schemas.microsoft.com/office/drawing/2014/main" id="{E63A9FBA-1A89-172B-3131-180E47798627}"/>
              </a:ext>
            </a:extLst>
          </p:cNvPr>
          <p:cNvGraphicFramePr>
            <a:graphicFrameLocks noGrp="1"/>
          </p:cNvGraphicFramePr>
          <p:nvPr/>
        </p:nvGraphicFramePr>
        <p:xfrm>
          <a:off x="407721" y="1217240"/>
          <a:ext cx="3960000" cy="3240000"/>
        </p:xfrm>
        <a:graphic>
          <a:graphicData uri="http://schemas.openxmlformats.org/drawingml/2006/chart">
            <c:chart xmlns:c="http://schemas.openxmlformats.org/drawingml/2006/chart" xmlns:r="http://schemas.openxmlformats.org/officeDocument/2006/relationships" r:id="rId4"/>
          </a:graphicData>
        </a:graphic>
      </p:graphicFrame>
      <p:sp>
        <p:nvSpPr>
          <p:cNvPr id="6" name="楕円 5">
            <a:extLst>
              <a:ext uri="{FF2B5EF4-FFF2-40B4-BE49-F238E27FC236}">
                <a16:creationId xmlns:a16="http://schemas.microsoft.com/office/drawing/2014/main" id="{375ADD41-6C3A-7F39-B046-EE66BFDB9EFD}"/>
              </a:ext>
            </a:extLst>
          </p:cNvPr>
          <p:cNvSpPr/>
          <p:nvPr/>
        </p:nvSpPr>
        <p:spPr>
          <a:xfrm>
            <a:off x="1755616" y="2202524"/>
            <a:ext cx="1269433" cy="12694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テキスト ボックス 7">
            <a:extLst>
              <a:ext uri="{FF2B5EF4-FFF2-40B4-BE49-F238E27FC236}">
                <a16:creationId xmlns:a16="http://schemas.microsoft.com/office/drawing/2014/main" id="{B9350D81-3755-F578-5466-B067D9B8A19B}"/>
              </a:ext>
            </a:extLst>
          </p:cNvPr>
          <p:cNvSpPr txBox="1"/>
          <p:nvPr/>
        </p:nvSpPr>
        <p:spPr>
          <a:xfrm>
            <a:off x="1719091" y="2516174"/>
            <a:ext cx="1337260" cy="707886"/>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China’s</a:t>
            </a:r>
          </a:p>
          <a:p>
            <a:pPr algn="ctr"/>
            <a:r>
              <a:rPr lang="en-US" altLang="ja-JP" sz="2000" dirty="0">
                <a:latin typeface="Arial" panose="020B0604020202020204" pitchFamily="34" charset="0"/>
                <a:cs typeface="Arial" panose="020B0604020202020204" pitchFamily="34" charset="0"/>
              </a:rPr>
              <a:t>EAF</a:t>
            </a:r>
            <a:endParaRPr lang="ja-JP" altLang="en-US" sz="2000" dirty="0">
              <a:latin typeface="Arial" panose="020B0604020202020204" pitchFamily="34" charset="0"/>
              <a:cs typeface="Arial" panose="020B0604020202020204" pitchFamily="34" charset="0"/>
            </a:endParaRPr>
          </a:p>
        </p:txBody>
      </p:sp>
      <p:graphicFrame>
        <p:nvGraphicFramePr>
          <p:cNvPr id="9" name="グラフ 8">
            <a:extLst>
              <a:ext uri="{FF2B5EF4-FFF2-40B4-BE49-F238E27FC236}">
                <a16:creationId xmlns:a16="http://schemas.microsoft.com/office/drawing/2014/main" id="{F16CCCCA-4AD6-1F2D-8B6B-FC6D6242E024}"/>
              </a:ext>
            </a:extLst>
          </p:cNvPr>
          <p:cNvGraphicFramePr>
            <a:graphicFrameLocks noGrp="1"/>
          </p:cNvGraphicFramePr>
          <p:nvPr/>
        </p:nvGraphicFramePr>
        <p:xfrm>
          <a:off x="7974573" y="1250117"/>
          <a:ext cx="3960000" cy="3240000"/>
        </p:xfrm>
        <a:graphic>
          <a:graphicData uri="http://schemas.openxmlformats.org/drawingml/2006/chart">
            <c:chart xmlns:c="http://schemas.openxmlformats.org/drawingml/2006/chart" xmlns:r="http://schemas.openxmlformats.org/officeDocument/2006/relationships" r:id="rId5"/>
          </a:graphicData>
        </a:graphic>
      </p:graphicFrame>
      <p:sp>
        <p:nvSpPr>
          <p:cNvPr id="10" name="楕円 9">
            <a:extLst>
              <a:ext uri="{FF2B5EF4-FFF2-40B4-BE49-F238E27FC236}">
                <a16:creationId xmlns:a16="http://schemas.microsoft.com/office/drawing/2014/main" id="{1D38710D-EAC3-42C2-3E96-C1319FC85367}"/>
              </a:ext>
            </a:extLst>
          </p:cNvPr>
          <p:cNvSpPr/>
          <p:nvPr/>
        </p:nvSpPr>
        <p:spPr>
          <a:xfrm>
            <a:off x="9285944" y="2202524"/>
            <a:ext cx="1269433" cy="12694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テキスト ボックス 10">
            <a:extLst>
              <a:ext uri="{FF2B5EF4-FFF2-40B4-BE49-F238E27FC236}">
                <a16:creationId xmlns:a16="http://schemas.microsoft.com/office/drawing/2014/main" id="{6936621B-394F-2079-581A-98CDAAD96F33}"/>
              </a:ext>
            </a:extLst>
          </p:cNvPr>
          <p:cNvSpPr txBox="1"/>
          <p:nvPr/>
        </p:nvSpPr>
        <p:spPr>
          <a:xfrm>
            <a:off x="9252030" y="2516174"/>
            <a:ext cx="1337260" cy="707886"/>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Japan’s</a:t>
            </a:r>
          </a:p>
          <a:p>
            <a:pPr algn="ctr"/>
            <a:r>
              <a:rPr lang="en-US" altLang="ja-JP" sz="2000" dirty="0">
                <a:latin typeface="Arial" panose="020B0604020202020204" pitchFamily="34" charset="0"/>
                <a:cs typeface="Arial" panose="020B0604020202020204" pitchFamily="34" charset="0"/>
              </a:rPr>
              <a:t>EAF</a:t>
            </a:r>
            <a:endParaRPr lang="ja-JP" altLang="en-US" sz="2000" dirty="0">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77BD7366-7854-38E6-69E2-59DEE2C36A23}"/>
              </a:ext>
            </a:extLst>
          </p:cNvPr>
          <p:cNvSpPr txBox="1"/>
          <p:nvPr/>
        </p:nvSpPr>
        <p:spPr>
          <a:xfrm>
            <a:off x="10359466" y="3187385"/>
            <a:ext cx="1052532" cy="400110"/>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14 %</a:t>
            </a:r>
            <a:endParaRPr lang="ja-JP" altLang="en-US" sz="2000" dirty="0">
              <a:latin typeface="Arial" panose="020B0604020202020204" pitchFamily="34" charset="0"/>
              <a:cs typeface="Arial" panose="020B0604020202020204" pitchFamily="34" charset="0"/>
            </a:endParaRPr>
          </a:p>
        </p:txBody>
      </p:sp>
      <p:sp>
        <p:nvSpPr>
          <p:cNvPr id="20" name="テキスト ボックス 19">
            <a:extLst>
              <a:ext uri="{FF2B5EF4-FFF2-40B4-BE49-F238E27FC236}">
                <a16:creationId xmlns:a16="http://schemas.microsoft.com/office/drawing/2014/main" id="{668A2355-5B5C-5A73-EB3D-E87C62127FC9}"/>
              </a:ext>
            </a:extLst>
          </p:cNvPr>
          <p:cNvSpPr txBox="1"/>
          <p:nvPr/>
        </p:nvSpPr>
        <p:spPr>
          <a:xfrm>
            <a:off x="1969906" y="3857477"/>
            <a:ext cx="1052532"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8 %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21" name="テキスト ボックス 20">
            <a:extLst>
              <a:ext uri="{FF2B5EF4-FFF2-40B4-BE49-F238E27FC236}">
                <a16:creationId xmlns:a16="http://schemas.microsoft.com/office/drawing/2014/main" id="{5FDADBCC-69E0-F259-0C41-1BEB4DFFE2FD}"/>
              </a:ext>
            </a:extLst>
          </p:cNvPr>
          <p:cNvSpPr txBox="1"/>
          <p:nvPr/>
        </p:nvSpPr>
        <p:spPr>
          <a:xfrm>
            <a:off x="2852390" y="2316521"/>
            <a:ext cx="1052532"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35 %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22" name="正方形/長方形 21">
            <a:extLst>
              <a:ext uri="{FF2B5EF4-FFF2-40B4-BE49-F238E27FC236}">
                <a16:creationId xmlns:a16="http://schemas.microsoft.com/office/drawing/2014/main" id="{93011FE1-CCE4-A57A-F36B-262E7EF29A4A}"/>
              </a:ext>
            </a:extLst>
          </p:cNvPr>
          <p:cNvSpPr/>
          <p:nvPr/>
        </p:nvSpPr>
        <p:spPr>
          <a:xfrm>
            <a:off x="2852390" y="4647098"/>
            <a:ext cx="248385" cy="248385"/>
          </a:xfrm>
          <a:prstGeom prst="rect">
            <a:avLst/>
          </a:prstGeom>
          <a:solidFill>
            <a:srgbClr val="15608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2AEA340A-A61E-0420-8AB4-974E09956598}"/>
              </a:ext>
            </a:extLst>
          </p:cNvPr>
          <p:cNvSpPr txBox="1"/>
          <p:nvPr/>
        </p:nvSpPr>
        <p:spPr>
          <a:xfrm>
            <a:off x="3100775" y="4571236"/>
            <a:ext cx="2306580"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Pig iron (#77-1)</a:t>
            </a:r>
            <a:endParaRPr lang="ja-JP" altLang="en-US" sz="2000" dirty="0">
              <a:latin typeface="Arial" panose="020B0604020202020204" pitchFamily="34" charset="0"/>
              <a:cs typeface="Arial" panose="020B0604020202020204" pitchFamily="34" charset="0"/>
            </a:endParaRPr>
          </a:p>
        </p:txBody>
      </p:sp>
      <p:sp>
        <p:nvSpPr>
          <p:cNvPr id="25" name="正方形/長方形 24">
            <a:extLst>
              <a:ext uri="{FF2B5EF4-FFF2-40B4-BE49-F238E27FC236}">
                <a16:creationId xmlns:a16="http://schemas.microsoft.com/office/drawing/2014/main" id="{C655AF5A-598E-2EAD-D63F-EB129887DE93}"/>
              </a:ext>
            </a:extLst>
          </p:cNvPr>
          <p:cNvSpPr/>
          <p:nvPr/>
        </p:nvSpPr>
        <p:spPr>
          <a:xfrm>
            <a:off x="9161751" y="4647097"/>
            <a:ext cx="248385" cy="248385"/>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44ED6DED-81B4-FD47-7EB7-3E7890B4E354}"/>
              </a:ext>
            </a:extLst>
          </p:cNvPr>
          <p:cNvSpPr txBox="1"/>
          <p:nvPr/>
        </p:nvSpPr>
        <p:spPr>
          <a:xfrm>
            <a:off x="9422953" y="4571236"/>
            <a:ext cx="1886056"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EAF (#77-1)</a:t>
            </a:r>
            <a:endParaRPr lang="ja-JP" altLang="en-US" sz="2000" dirty="0">
              <a:latin typeface="Arial" panose="020B0604020202020204" pitchFamily="34" charset="0"/>
              <a:cs typeface="Arial" panose="020B0604020202020204" pitchFamily="34" charset="0"/>
            </a:endParaRPr>
          </a:p>
        </p:txBody>
      </p:sp>
      <p:sp>
        <p:nvSpPr>
          <p:cNvPr id="27" name="テキスト ボックス 26">
            <a:extLst>
              <a:ext uri="{FF2B5EF4-FFF2-40B4-BE49-F238E27FC236}">
                <a16:creationId xmlns:a16="http://schemas.microsoft.com/office/drawing/2014/main" id="{C75D608C-B13C-60DE-CF31-7133951D741E}"/>
              </a:ext>
            </a:extLst>
          </p:cNvPr>
          <p:cNvSpPr txBox="1"/>
          <p:nvPr/>
        </p:nvSpPr>
        <p:spPr>
          <a:xfrm>
            <a:off x="689813" y="5029865"/>
            <a:ext cx="4717541"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Quarrying of stone, sand and clay (#37) </a:t>
            </a:r>
            <a:endParaRPr lang="ja-JP" altLang="en-US" sz="2000" dirty="0">
              <a:latin typeface="Arial" panose="020B0604020202020204" pitchFamily="34" charset="0"/>
              <a:cs typeface="Arial" panose="020B0604020202020204" pitchFamily="34" charset="0"/>
            </a:endParaRPr>
          </a:p>
        </p:txBody>
      </p:sp>
      <p:sp>
        <p:nvSpPr>
          <p:cNvPr id="28" name="正方形/長方形 27">
            <a:extLst>
              <a:ext uri="{FF2B5EF4-FFF2-40B4-BE49-F238E27FC236}">
                <a16:creationId xmlns:a16="http://schemas.microsoft.com/office/drawing/2014/main" id="{290F40B3-2175-5E29-D16C-A28AE6283C0D}"/>
              </a:ext>
            </a:extLst>
          </p:cNvPr>
          <p:cNvSpPr/>
          <p:nvPr/>
        </p:nvSpPr>
        <p:spPr>
          <a:xfrm>
            <a:off x="441428" y="5118281"/>
            <a:ext cx="248385" cy="248385"/>
          </a:xfrm>
          <a:prstGeom prst="rect">
            <a:avLst/>
          </a:prstGeom>
          <a:solidFill>
            <a:srgbClr val="80350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15BA8FF3-03ED-814E-94DC-7C3CE2626C2E}"/>
              </a:ext>
            </a:extLst>
          </p:cNvPr>
          <p:cNvSpPr/>
          <p:nvPr/>
        </p:nvSpPr>
        <p:spPr>
          <a:xfrm>
            <a:off x="5158970" y="4647098"/>
            <a:ext cx="248385" cy="248385"/>
          </a:xfrm>
          <a:prstGeom prst="rect">
            <a:avLst/>
          </a:prstGeom>
          <a:solidFill>
            <a:srgbClr val="FFFF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7FCEA2A9-6D3F-1497-90E6-1E772CBB8C50}"/>
              </a:ext>
            </a:extLst>
          </p:cNvPr>
          <p:cNvSpPr txBox="1"/>
          <p:nvPr/>
        </p:nvSpPr>
        <p:spPr>
          <a:xfrm>
            <a:off x="5407354" y="4571236"/>
            <a:ext cx="3710417"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Electric power generation (#93)</a:t>
            </a:r>
            <a:endParaRPr lang="ja-JP" altLang="en-US" sz="2000" dirty="0">
              <a:latin typeface="Arial" panose="020B0604020202020204" pitchFamily="34" charset="0"/>
              <a:cs typeface="Arial" panose="020B0604020202020204" pitchFamily="34" charset="0"/>
            </a:endParaRPr>
          </a:p>
        </p:txBody>
      </p:sp>
      <p:sp>
        <p:nvSpPr>
          <p:cNvPr id="31" name="テキスト ボックス 30">
            <a:extLst>
              <a:ext uri="{FF2B5EF4-FFF2-40B4-BE49-F238E27FC236}">
                <a16:creationId xmlns:a16="http://schemas.microsoft.com/office/drawing/2014/main" id="{696D641C-CDAB-BF1D-B8C2-97397E900BC9}"/>
              </a:ext>
            </a:extLst>
          </p:cNvPr>
          <p:cNvSpPr txBox="1"/>
          <p:nvPr/>
        </p:nvSpPr>
        <p:spPr>
          <a:xfrm>
            <a:off x="5655740" y="5029865"/>
            <a:ext cx="3960000"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Wholesale and retail trade (#100) </a:t>
            </a:r>
            <a:endParaRPr lang="ja-JP" altLang="en-US" sz="2000" dirty="0">
              <a:latin typeface="Arial" panose="020B0604020202020204" pitchFamily="34" charset="0"/>
              <a:cs typeface="Arial" panose="020B0604020202020204" pitchFamily="34" charset="0"/>
            </a:endParaRPr>
          </a:p>
        </p:txBody>
      </p:sp>
      <p:sp>
        <p:nvSpPr>
          <p:cNvPr id="32" name="正方形/長方形 31">
            <a:extLst>
              <a:ext uri="{FF2B5EF4-FFF2-40B4-BE49-F238E27FC236}">
                <a16:creationId xmlns:a16="http://schemas.microsoft.com/office/drawing/2014/main" id="{13E71A0F-ED18-86DE-53BB-0E2DD443E204}"/>
              </a:ext>
            </a:extLst>
          </p:cNvPr>
          <p:cNvSpPr/>
          <p:nvPr/>
        </p:nvSpPr>
        <p:spPr>
          <a:xfrm>
            <a:off x="5407354" y="5118281"/>
            <a:ext cx="248385" cy="248385"/>
          </a:xfrm>
          <a:prstGeom prst="rect">
            <a:avLst/>
          </a:prstGeom>
          <a:solidFill>
            <a:srgbClr val="27531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DF085B10-825E-1F91-F538-3DC04CB5BDF0}"/>
              </a:ext>
            </a:extLst>
          </p:cNvPr>
          <p:cNvSpPr txBox="1"/>
          <p:nvPr/>
        </p:nvSpPr>
        <p:spPr>
          <a:xfrm>
            <a:off x="271612" y="674411"/>
            <a:ext cx="11799069" cy="461665"/>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The top three intermediate input sectors for the EAF sector in China, India, and Japan</a:t>
            </a:r>
          </a:p>
        </p:txBody>
      </p:sp>
      <p:sp>
        <p:nvSpPr>
          <p:cNvPr id="15" name="テキスト ボックス 14">
            <a:extLst>
              <a:ext uri="{FF2B5EF4-FFF2-40B4-BE49-F238E27FC236}">
                <a16:creationId xmlns:a16="http://schemas.microsoft.com/office/drawing/2014/main" id="{8D153491-A238-0360-DA2F-86DDE5E5BF59}"/>
              </a:ext>
            </a:extLst>
          </p:cNvPr>
          <p:cNvSpPr txBox="1"/>
          <p:nvPr/>
        </p:nvSpPr>
        <p:spPr>
          <a:xfrm>
            <a:off x="2549628" y="3541459"/>
            <a:ext cx="1052532" cy="400110"/>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10 %</a:t>
            </a:r>
            <a:endParaRPr lang="ja-JP" altLang="en-US" sz="2000" dirty="0">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C3053604-21D1-D748-1496-5F908FE98C40}"/>
              </a:ext>
            </a:extLst>
          </p:cNvPr>
          <p:cNvSpPr txBox="1"/>
          <p:nvPr/>
        </p:nvSpPr>
        <p:spPr>
          <a:xfrm>
            <a:off x="6736296" y="2605428"/>
            <a:ext cx="1052532"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14 %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70E0BC76-5C73-0D2C-E809-2FBC7727475A}"/>
              </a:ext>
            </a:extLst>
          </p:cNvPr>
          <p:cNvSpPr txBox="1"/>
          <p:nvPr/>
        </p:nvSpPr>
        <p:spPr>
          <a:xfrm>
            <a:off x="6199039" y="1773155"/>
            <a:ext cx="1052532"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17 %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57BFCADF-03DA-E4EE-0B56-2353DAE8FA10}"/>
              </a:ext>
            </a:extLst>
          </p:cNvPr>
          <p:cNvSpPr txBox="1"/>
          <p:nvPr/>
        </p:nvSpPr>
        <p:spPr>
          <a:xfrm>
            <a:off x="10182978" y="1933298"/>
            <a:ext cx="1052532"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27 %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23" name="テキスト ボックス 22">
            <a:extLst>
              <a:ext uri="{FF2B5EF4-FFF2-40B4-BE49-F238E27FC236}">
                <a16:creationId xmlns:a16="http://schemas.microsoft.com/office/drawing/2014/main" id="{24A7A04E-BCFA-C081-6C02-FCFF715C4081}"/>
              </a:ext>
            </a:extLst>
          </p:cNvPr>
          <p:cNvSpPr txBox="1"/>
          <p:nvPr/>
        </p:nvSpPr>
        <p:spPr>
          <a:xfrm>
            <a:off x="9741949" y="3688895"/>
            <a:ext cx="1052532" cy="400110"/>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12 %</a:t>
            </a:r>
            <a:endParaRPr lang="ja-JP" altLang="en-US" sz="2000" dirty="0">
              <a:latin typeface="Arial" panose="020B0604020202020204" pitchFamily="34" charset="0"/>
              <a:cs typeface="Arial" panose="020B0604020202020204" pitchFamily="34" charset="0"/>
            </a:endParaRPr>
          </a:p>
        </p:txBody>
      </p:sp>
      <p:sp>
        <p:nvSpPr>
          <p:cNvPr id="34" name="Rectangle 2">
            <a:extLst>
              <a:ext uri="{FF2B5EF4-FFF2-40B4-BE49-F238E27FC236}">
                <a16:creationId xmlns:a16="http://schemas.microsoft.com/office/drawing/2014/main" id="{62CBF279-1737-5AEC-1406-53F8513AD32A}"/>
              </a:ext>
            </a:extLst>
          </p:cNvPr>
          <p:cNvSpPr>
            <a:spLocks noChangeArrowheads="1"/>
          </p:cNvSpPr>
          <p:nvPr/>
        </p:nvSpPr>
        <p:spPr bwMode="auto">
          <a:xfrm>
            <a:off x="0" y="5455082"/>
            <a:ext cx="1224696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just" defTabSz="914400" rtl="0" eaLnBrk="0" fontAlgn="base" latinLnBrk="0" hangingPunct="0">
              <a:lnSpc>
                <a:spcPct val="100000"/>
              </a:lnSpc>
              <a:spcBef>
                <a:spcPct val="0"/>
              </a:spcBef>
              <a:buClrTx/>
              <a:buSzTx/>
              <a:buFont typeface="Arial" panose="020B0604020202020204" pitchFamily="34" charset="0"/>
              <a:buChar char="•"/>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kumimoji="0" lang="en-US"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quarrying of stone </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sector (#</a:t>
            </a:r>
            <a:r>
              <a:rPr kumimoji="0" lang="en-US" altLang="ja-JP" sz="2800" dirty="0">
                <a:solidFill>
                  <a:srgbClr val="C00000"/>
                </a:solidFill>
                <a:latin typeface="Arial" panose="020B0604020202020204" pitchFamily="34" charset="0"/>
                <a:cs typeface="Arial" panose="020B0604020202020204" pitchFamily="34" charset="0"/>
              </a:rPr>
              <a:t>37</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accounts for the largest share at </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17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285750" marR="0" lvl="0" indent="-285750" algn="just" defTabSz="914400" rtl="0" eaLnBrk="0" fontAlgn="base" latinLnBrk="0" hangingPunct="0">
              <a:lnSpc>
                <a:spcPct val="100000"/>
              </a:lnSpc>
              <a:spcBef>
                <a:spcPct val="0"/>
              </a:spcBef>
              <a:buClrTx/>
              <a:buSzTx/>
              <a:buFont typeface="Arial" panose="020B0604020202020204" pitchFamily="34" charset="0"/>
              <a:buChar char="•"/>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This is followed by the </a:t>
            </a:r>
            <a:r>
              <a:rPr kumimoji="0" lang="en-US"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wholesale</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 sector (#</a:t>
            </a:r>
            <a:r>
              <a:rPr kumimoji="0" lang="en-US"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100</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with </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14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285750" marR="0" lvl="0" indent="-285750" algn="just" defTabSz="914400" rtl="0" eaLnBrk="0" fontAlgn="base" latinLnBrk="0" hangingPunct="0">
              <a:lnSpc>
                <a:spcPct val="100000"/>
              </a:lnSpc>
              <a:spcBef>
                <a:spcPct val="0"/>
              </a:spcBef>
              <a:buClrTx/>
              <a:buSzTx/>
              <a:buFont typeface="Arial" panose="020B0604020202020204" pitchFamily="34" charset="0"/>
              <a:buChar char="•"/>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kumimoji="0" lang="en-US"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hard coal</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 sector (#62)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accounts for </a:t>
            </a:r>
            <a:r>
              <a:rPr kumimoji="0" lang="en-US" altLang="ja-JP" sz="2800" dirty="0">
                <a:latin typeface="Arial" panose="020B0604020202020204" pitchFamily="34" charset="0"/>
                <a:cs typeface="Arial" panose="020B0604020202020204" pitchFamily="34" charset="0"/>
              </a:rPr>
              <a:t>9</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p:txBody>
      </p:sp>
      <p:pic>
        <p:nvPicPr>
          <p:cNvPr id="33" name="図 32">
            <a:extLst>
              <a:ext uri="{FF2B5EF4-FFF2-40B4-BE49-F238E27FC236}">
                <a16:creationId xmlns:a16="http://schemas.microsoft.com/office/drawing/2014/main" id="{D65BC41D-3540-A47F-7606-857CEAFABAF8}"/>
              </a:ext>
            </a:extLst>
          </p:cNvPr>
          <p:cNvPicPr>
            <a:picLocks noChangeAspect="1"/>
          </p:cNvPicPr>
          <p:nvPr/>
        </p:nvPicPr>
        <p:blipFill>
          <a:blip r:embed="rId6">
            <a:alphaModFix amt="85000"/>
          </a:blip>
          <a:stretch>
            <a:fillRect/>
          </a:stretch>
        </p:blipFill>
        <p:spPr>
          <a:xfrm>
            <a:off x="124105" y="1194594"/>
            <a:ext cx="4033129" cy="3295523"/>
          </a:xfrm>
          <a:prstGeom prst="rect">
            <a:avLst/>
          </a:prstGeom>
        </p:spPr>
      </p:pic>
      <p:pic>
        <p:nvPicPr>
          <p:cNvPr id="36" name="図 35">
            <a:extLst>
              <a:ext uri="{FF2B5EF4-FFF2-40B4-BE49-F238E27FC236}">
                <a16:creationId xmlns:a16="http://schemas.microsoft.com/office/drawing/2014/main" id="{B127BF06-DBA4-D6CF-B4C6-5E6FFA7001C6}"/>
              </a:ext>
            </a:extLst>
          </p:cNvPr>
          <p:cNvPicPr>
            <a:picLocks noChangeAspect="1"/>
          </p:cNvPicPr>
          <p:nvPr/>
        </p:nvPicPr>
        <p:blipFill>
          <a:blip r:embed="rId6">
            <a:alphaModFix amt="85000"/>
          </a:blip>
          <a:stretch>
            <a:fillRect/>
          </a:stretch>
        </p:blipFill>
        <p:spPr>
          <a:xfrm>
            <a:off x="8005729" y="1194594"/>
            <a:ext cx="4033129" cy="3295523"/>
          </a:xfrm>
          <a:prstGeom prst="rect">
            <a:avLst/>
          </a:prstGeom>
        </p:spPr>
      </p:pic>
      <p:sp>
        <p:nvSpPr>
          <p:cNvPr id="37" name="テキスト ボックス 36">
            <a:extLst>
              <a:ext uri="{FF2B5EF4-FFF2-40B4-BE49-F238E27FC236}">
                <a16:creationId xmlns:a16="http://schemas.microsoft.com/office/drawing/2014/main" id="{F1D7AFB8-EB9D-7F0D-5E7C-F1155C688D5D}"/>
              </a:ext>
            </a:extLst>
          </p:cNvPr>
          <p:cNvSpPr txBox="1"/>
          <p:nvPr/>
        </p:nvSpPr>
        <p:spPr>
          <a:xfrm>
            <a:off x="11648028" y="48983"/>
            <a:ext cx="585417"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30</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36473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グラフ 15">
            <a:extLst>
              <a:ext uri="{FF2B5EF4-FFF2-40B4-BE49-F238E27FC236}">
                <a16:creationId xmlns:a16="http://schemas.microsoft.com/office/drawing/2014/main" id="{02D68D15-B79F-EE22-FDAA-33E84F1B0B8F}"/>
              </a:ext>
            </a:extLst>
          </p:cNvPr>
          <p:cNvGraphicFramePr>
            <a:graphicFrameLocks noGrp="1"/>
          </p:cNvGraphicFramePr>
          <p:nvPr/>
        </p:nvGraphicFramePr>
        <p:xfrm>
          <a:off x="4191148" y="1218044"/>
          <a:ext cx="3960000" cy="324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テキスト ボックス 1">
            <a:extLst>
              <a:ext uri="{FF2B5EF4-FFF2-40B4-BE49-F238E27FC236}">
                <a16:creationId xmlns:a16="http://schemas.microsoft.com/office/drawing/2014/main" id="{27EE79EC-D585-5D0B-9F3A-B1E73998522C}"/>
              </a:ext>
            </a:extLst>
          </p:cNvPr>
          <p:cNvSpPr txBox="1"/>
          <p:nvPr/>
        </p:nvSpPr>
        <p:spPr>
          <a:xfrm>
            <a:off x="-2" y="-13717"/>
            <a:ext cx="10988042"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5. Discussion</a:t>
            </a:r>
          </a:p>
        </p:txBody>
      </p:sp>
      <p:sp>
        <p:nvSpPr>
          <p:cNvPr id="3" name="楕円 2">
            <a:extLst>
              <a:ext uri="{FF2B5EF4-FFF2-40B4-BE49-F238E27FC236}">
                <a16:creationId xmlns:a16="http://schemas.microsoft.com/office/drawing/2014/main" id="{0037D3BF-C368-0EB2-06D3-7BA3A667D7BE}"/>
              </a:ext>
            </a:extLst>
          </p:cNvPr>
          <p:cNvSpPr/>
          <p:nvPr/>
        </p:nvSpPr>
        <p:spPr>
          <a:xfrm>
            <a:off x="5536431" y="2202524"/>
            <a:ext cx="1269433" cy="12694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 name="テキスト ボックス 3">
            <a:extLst>
              <a:ext uri="{FF2B5EF4-FFF2-40B4-BE49-F238E27FC236}">
                <a16:creationId xmlns:a16="http://schemas.microsoft.com/office/drawing/2014/main" id="{03E8EDC0-2A80-6762-CB1A-33987651D66D}"/>
              </a:ext>
            </a:extLst>
          </p:cNvPr>
          <p:cNvSpPr txBox="1"/>
          <p:nvPr/>
        </p:nvSpPr>
        <p:spPr>
          <a:xfrm>
            <a:off x="5502517" y="2516174"/>
            <a:ext cx="1337260" cy="707886"/>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India’s</a:t>
            </a:r>
          </a:p>
          <a:p>
            <a:pPr algn="ctr"/>
            <a:r>
              <a:rPr lang="en-US" altLang="ja-JP" sz="2000" dirty="0">
                <a:latin typeface="Arial" panose="020B0604020202020204" pitchFamily="34" charset="0"/>
                <a:cs typeface="Arial" panose="020B0604020202020204" pitchFamily="34" charset="0"/>
              </a:rPr>
              <a:t>EAF</a:t>
            </a:r>
            <a:endParaRPr lang="ja-JP" altLang="en-US" sz="2000" dirty="0">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5EB13DA1-EEBE-D7C1-4856-6E6DEB97D007}"/>
              </a:ext>
            </a:extLst>
          </p:cNvPr>
          <p:cNvSpPr txBox="1"/>
          <p:nvPr/>
        </p:nvSpPr>
        <p:spPr>
          <a:xfrm>
            <a:off x="6528569" y="3318880"/>
            <a:ext cx="1052532"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9 %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12" name="正方形/長方形 11">
            <a:extLst>
              <a:ext uri="{FF2B5EF4-FFF2-40B4-BE49-F238E27FC236}">
                <a16:creationId xmlns:a16="http://schemas.microsoft.com/office/drawing/2014/main" id="{2DFC6B6F-4A8F-92A9-9F8B-7FE821EB5471}"/>
              </a:ext>
            </a:extLst>
          </p:cNvPr>
          <p:cNvSpPr/>
          <p:nvPr/>
        </p:nvSpPr>
        <p:spPr>
          <a:xfrm>
            <a:off x="441428" y="4647098"/>
            <a:ext cx="248385" cy="248385"/>
          </a:xfrm>
          <a:prstGeom prst="rect">
            <a:avLst/>
          </a:prstGeom>
          <a:solidFill>
            <a:srgbClr val="C0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CA1CF58F-D1F6-1D10-D731-35C7686909AA}"/>
              </a:ext>
            </a:extLst>
          </p:cNvPr>
          <p:cNvSpPr txBox="1"/>
          <p:nvPr/>
        </p:nvSpPr>
        <p:spPr>
          <a:xfrm>
            <a:off x="715285" y="4571236"/>
            <a:ext cx="2509242"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Hard coal (#24)</a:t>
            </a:r>
            <a:endParaRPr lang="ja-JP" altLang="en-US" sz="2000" dirty="0">
              <a:latin typeface="Arial" panose="020B0604020202020204" pitchFamily="34" charset="0"/>
              <a:cs typeface="Arial" panose="020B0604020202020204" pitchFamily="34" charset="0"/>
            </a:endParaRPr>
          </a:p>
        </p:txBody>
      </p:sp>
      <p:graphicFrame>
        <p:nvGraphicFramePr>
          <p:cNvPr id="5" name="グラフ 4">
            <a:extLst>
              <a:ext uri="{FF2B5EF4-FFF2-40B4-BE49-F238E27FC236}">
                <a16:creationId xmlns:a16="http://schemas.microsoft.com/office/drawing/2014/main" id="{E63A9FBA-1A89-172B-3131-180E47798627}"/>
              </a:ext>
            </a:extLst>
          </p:cNvPr>
          <p:cNvGraphicFramePr>
            <a:graphicFrameLocks noGrp="1"/>
          </p:cNvGraphicFramePr>
          <p:nvPr/>
        </p:nvGraphicFramePr>
        <p:xfrm>
          <a:off x="407721" y="1217240"/>
          <a:ext cx="3960000" cy="3240000"/>
        </p:xfrm>
        <a:graphic>
          <a:graphicData uri="http://schemas.openxmlformats.org/drawingml/2006/chart">
            <c:chart xmlns:c="http://schemas.openxmlformats.org/drawingml/2006/chart" xmlns:r="http://schemas.openxmlformats.org/officeDocument/2006/relationships" r:id="rId4"/>
          </a:graphicData>
        </a:graphic>
      </p:graphicFrame>
      <p:sp>
        <p:nvSpPr>
          <p:cNvPr id="6" name="楕円 5">
            <a:extLst>
              <a:ext uri="{FF2B5EF4-FFF2-40B4-BE49-F238E27FC236}">
                <a16:creationId xmlns:a16="http://schemas.microsoft.com/office/drawing/2014/main" id="{375ADD41-6C3A-7F39-B046-EE66BFDB9EFD}"/>
              </a:ext>
            </a:extLst>
          </p:cNvPr>
          <p:cNvSpPr/>
          <p:nvPr/>
        </p:nvSpPr>
        <p:spPr>
          <a:xfrm>
            <a:off x="1755616" y="2202524"/>
            <a:ext cx="1269433" cy="12694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テキスト ボックス 7">
            <a:extLst>
              <a:ext uri="{FF2B5EF4-FFF2-40B4-BE49-F238E27FC236}">
                <a16:creationId xmlns:a16="http://schemas.microsoft.com/office/drawing/2014/main" id="{B9350D81-3755-F578-5466-B067D9B8A19B}"/>
              </a:ext>
            </a:extLst>
          </p:cNvPr>
          <p:cNvSpPr txBox="1"/>
          <p:nvPr/>
        </p:nvSpPr>
        <p:spPr>
          <a:xfrm>
            <a:off x="1719091" y="2516174"/>
            <a:ext cx="1337260" cy="707886"/>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China’s</a:t>
            </a:r>
          </a:p>
          <a:p>
            <a:pPr algn="ctr"/>
            <a:r>
              <a:rPr lang="en-US" altLang="ja-JP" sz="2000" dirty="0">
                <a:latin typeface="Arial" panose="020B0604020202020204" pitchFamily="34" charset="0"/>
                <a:cs typeface="Arial" panose="020B0604020202020204" pitchFamily="34" charset="0"/>
              </a:rPr>
              <a:t>EAF</a:t>
            </a:r>
            <a:endParaRPr lang="ja-JP" altLang="en-US" sz="2000" dirty="0">
              <a:latin typeface="Arial" panose="020B0604020202020204" pitchFamily="34" charset="0"/>
              <a:cs typeface="Arial" panose="020B0604020202020204" pitchFamily="34" charset="0"/>
            </a:endParaRPr>
          </a:p>
        </p:txBody>
      </p:sp>
      <p:graphicFrame>
        <p:nvGraphicFramePr>
          <p:cNvPr id="9" name="グラフ 8">
            <a:extLst>
              <a:ext uri="{FF2B5EF4-FFF2-40B4-BE49-F238E27FC236}">
                <a16:creationId xmlns:a16="http://schemas.microsoft.com/office/drawing/2014/main" id="{F16CCCCA-4AD6-1F2D-8B6B-FC6D6242E024}"/>
              </a:ext>
            </a:extLst>
          </p:cNvPr>
          <p:cNvGraphicFramePr>
            <a:graphicFrameLocks noGrp="1"/>
          </p:cNvGraphicFramePr>
          <p:nvPr/>
        </p:nvGraphicFramePr>
        <p:xfrm>
          <a:off x="7974573" y="1250117"/>
          <a:ext cx="3960000" cy="3240000"/>
        </p:xfrm>
        <a:graphic>
          <a:graphicData uri="http://schemas.openxmlformats.org/drawingml/2006/chart">
            <c:chart xmlns:c="http://schemas.openxmlformats.org/drawingml/2006/chart" xmlns:r="http://schemas.openxmlformats.org/officeDocument/2006/relationships" r:id="rId5"/>
          </a:graphicData>
        </a:graphic>
      </p:graphicFrame>
      <p:sp>
        <p:nvSpPr>
          <p:cNvPr id="10" name="楕円 9">
            <a:extLst>
              <a:ext uri="{FF2B5EF4-FFF2-40B4-BE49-F238E27FC236}">
                <a16:creationId xmlns:a16="http://schemas.microsoft.com/office/drawing/2014/main" id="{1D38710D-EAC3-42C2-3E96-C1319FC85367}"/>
              </a:ext>
            </a:extLst>
          </p:cNvPr>
          <p:cNvSpPr/>
          <p:nvPr/>
        </p:nvSpPr>
        <p:spPr>
          <a:xfrm>
            <a:off x="9285944" y="2202524"/>
            <a:ext cx="1269433" cy="12694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テキスト ボックス 10">
            <a:extLst>
              <a:ext uri="{FF2B5EF4-FFF2-40B4-BE49-F238E27FC236}">
                <a16:creationId xmlns:a16="http://schemas.microsoft.com/office/drawing/2014/main" id="{6936621B-394F-2079-581A-98CDAAD96F33}"/>
              </a:ext>
            </a:extLst>
          </p:cNvPr>
          <p:cNvSpPr txBox="1"/>
          <p:nvPr/>
        </p:nvSpPr>
        <p:spPr>
          <a:xfrm>
            <a:off x="9252030" y="2516174"/>
            <a:ext cx="1337260" cy="707886"/>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Japan’s</a:t>
            </a:r>
          </a:p>
          <a:p>
            <a:pPr algn="ctr"/>
            <a:r>
              <a:rPr lang="en-US" altLang="ja-JP" sz="2000" dirty="0">
                <a:latin typeface="Arial" panose="020B0604020202020204" pitchFamily="34" charset="0"/>
                <a:cs typeface="Arial" panose="020B0604020202020204" pitchFamily="34" charset="0"/>
              </a:rPr>
              <a:t>EAF</a:t>
            </a:r>
            <a:endParaRPr lang="ja-JP" altLang="en-US" sz="2000" dirty="0">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77BD7366-7854-38E6-69E2-59DEE2C36A23}"/>
              </a:ext>
            </a:extLst>
          </p:cNvPr>
          <p:cNvSpPr txBox="1"/>
          <p:nvPr/>
        </p:nvSpPr>
        <p:spPr>
          <a:xfrm>
            <a:off x="10359466" y="3187385"/>
            <a:ext cx="1052532" cy="400110"/>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14 %</a:t>
            </a:r>
            <a:endParaRPr lang="ja-JP" altLang="en-US" sz="2000" dirty="0">
              <a:latin typeface="Arial" panose="020B0604020202020204" pitchFamily="34" charset="0"/>
              <a:cs typeface="Arial" panose="020B0604020202020204" pitchFamily="34" charset="0"/>
            </a:endParaRPr>
          </a:p>
        </p:txBody>
      </p:sp>
      <p:sp>
        <p:nvSpPr>
          <p:cNvPr id="20" name="テキスト ボックス 19">
            <a:extLst>
              <a:ext uri="{FF2B5EF4-FFF2-40B4-BE49-F238E27FC236}">
                <a16:creationId xmlns:a16="http://schemas.microsoft.com/office/drawing/2014/main" id="{668A2355-5B5C-5A73-EB3D-E87C62127FC9}"/>
              </a:ext>
            </a:extLst>
          </p:cNvPr>
          <p:cNvSpPr txBox="1"/>
          <p:nvPr/>
        </p:nvSpPr>
        <p:spPr>
          <a:xfrm>
            <a:off x="1969906" y="3857477"/>
            <a:ext cx="1052532"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8 %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21" name="テキスト ボックス 20">
            <a:extLst>
              <a:ext uri="{FF2B5EF4-FFF2-40B4-BE49-F238E27FC236}">
                <a16:creationId xmlns:a16="http://schemas.microsoft.com/office/drawing/2014/main" id="{5FDADBCC-69E0-F259-0C41-1BEB4DFFE2FD}"/>
              </a:ext>
            </a:extLst>
          </p:cNvPr>
          <p:cNvSpPr txBox="1"/>
          <p:nvPr/>
        </p:nvSpPr>
        <p:spPr>
          <a:xfrm>
            <a:off x="2852390" y="2316521"/>
            <a:ext cx="1052532"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35 %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22" name="正方形/長方形 21">
            <a:extLst>
              <a:ext uri="{FF2B5EF4-FFF2-40B4-BE49-F238E27FC236}">
                <a16:creationId xmlns:a16="http://schemas.microsoft.com/office/drawing/2014/main" id="{93011FE1-CCE4-A57A-F36B-262E7EF29A4A}"/>
              </a:ext>
            </a:extLst>
          </p:cNvPr>
          <p:cNvSpPr/>
          <p:nvPr/>
        </p:nvSpPr>
        <p:spPr>
          <a:xfrm>
            <a:off x="2852390" y="4647098"/>
            <a:ext cx="248385" cy="248385"/>
          </a:xfrm>
          <a:prstGeom prst="rect">
            <a:avLst/>
          </a:prstGeom>
          <a:solidFill>
            <a:srgbClr val="15608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2AEA340A-A61E-0420-8AB4-974E09956598}"/>
              </a:ext>
            </a:extLst>
          </p:cNvPr>
          <p:cNvSpPr txBox="1"/>
          <p:nvPr/>
        </p:nvSpPr>
        <p:spPr>
          <a:xfrm>
            <a:off x="3100775" y="4571236"/>
            <a:ext cx="2306580"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Pig iron (#77-1)</a:t>
            </a:r>
            <a:endParaRPr lang="ja-JP" altLang="en-US" sz="2000" dirty="0">
              <a:latin typeface="Arial" panose="020B0604020202020204" pitchFamily="34" charset="0"/>
              <a:cs typeface="Arial" panose="020B0604020202020204" pitchFamily="34" charset="0"/>
            </a:endParaRPr>
          </a:p>
        </p:txBody>
      </p:sp>
      <p:sp>
        <p:nvSpPr>
          <p:cNvPr id="25" name="正方形/長方形 24">
            <a:extLst>
              <a:ext uri="{FF2B5EF4-FFF2-40B4-BE49-F238E27FC236}">
                <a16:creationId xmlns:a16="http://schemas.microsoft.com/office/drawing/2014/main" id="{C655AF5A-598E-2EAD-D63F-EB129887DE93}"/>
              </a:ext>
            </a:extLst>
          </p:cNvPr>
          <p:cNvSpPr/>
          <p:nvPr/>
        </p:nvSpPr>
        <p:spPr>
          <a:xfrm>
            <a:off x="9161751" y="4647097"/>
            <a:ext cx="248385" cy="248385"/>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44ED6DED-81B4-FD47-7EB7-3E7890B4E354}"/>
              </a:ext>
            </a:extLst>
          </p:cNvPr>
          <p:cNvSpPr txBox="1"/>
          <p:nvPr/>
        </p:nvSpPr>
        <p:spPr>
          <a:xfrm>
            <a:off x="9422953" y="4571236"/>
            <a:ext cx="1886056"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EAF (#77-1)</a:t>
            </a:r>
            <a:endParaRPr lang="ja-JP" altLang="en-US" sz="2000" dirty="0">
              <a:latin typeface="Arial" panose="020B0604020202020204" pitchFamily="34" charset="0"/>
              <a:cs typeface="Arial" panose="020B0604020202020204" pitchFamily="34" charset="0"/>
            </a:endParaRPr>
          </a:p>
        </p:txBody>
      </p:sp>
      <p:sp>
        <p:nvSpPr>
          <p:cNvPr id="27" name="テキスト ボックス 26">
            <a:extLst>
              <a:ext uri="{FF2B5EF4-FFF2-40B4-BE49-F238E27FC236}">
                <a16:creationId xmlns:a16="http://schemas.microsoft.com/office/drawing/2014/main" id="{C75D608C-B13C-60DE-CF31-7133951D741E}"/>
              </a:ext>
            </a:extLst>
          </p:cNvPr>
          <p:cNvSpPr txBox="1"/>
          <p:nvPr/>
        </p:nvSpPr>
        <p:spPr>
          <a:xfrm>
            <a:off x="689813" y="5029865"/>
            <a:ext cx="4717541"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Quarrying of stone, sand and clay (#37) </a:t>
            </a:r>
            <a:endParaRPr lang="ja-JP" altLang="en-US" sz="2000" dirty="0">
              <a:latin typeface="Arial" panose="020B0604020202020204" pitchFamily="34" charset="0"/>
              <a:cs typeface="Arial" panose="020B0604020202020204" pitchFamily="34" charset="0"/>
            </a:endParaRPr>
          </a:p>
        </p:txBody>
      </p:sp>
      <p:sp>
        <p:nvSpPr>
          <p:cNvPr id="28" name="正方形/長方形 27">
            <a:extLst>
              <a:ext uri="{FF2B5EF4-FFF2-40B4-BE49-F238E27FC236}">
                <a16:creationId xmlns:a16="http://schemas.microsoft.com/office/drawing/2014/main" id="{290F40B3-2175-5E29-D16C-A28AE6283C0D}"/>
              </a:ext>
            </a:extLst>
          </p:cNvPr>
          <p:cNvSpPr/>
          <p:nvPr/>
        </p:nvSpPr>
        <p:spPr>
          <a:xfrm>
            <a:off x="441428" y="5118281"/>
            <a:ext cx="248385" cy="248385"/>
          </a:xfrm>
          <a:prstGeom prst="rect">
            <a:avLst/>
          </a:prstGeom>
          <a:solidFill>
            <a:srgbClr val="80350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15BA8FF3-03ED-814E-94DC-7C3CE2626C2E}"/>
              </a:ext>
            </a:extLst>
          </p:cNvPr>
          <p:cNvSpPr/>
          <p:nvPr/>
        </p:nvSpPr>
        <p:spPr>
          <a:xfrm>
            <a:off x="5158970" y="4647098"/>
            <a:ext cx="248385" cy="248385"/>
          </a:xfrm>
          <a:prstGeom prst="rect">
            <a:avLst/>
          </a:prstGeom>
          <a:solidFill>
            <a:srgbClr val="FFFF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7FCEA2A9-6D3F-1497-90E6-1E772CBB8C50}"/>
              </a:ext>
            </a:extLst>
          </p:cNvPr>
          <p:cNvSpPr txBox="1"/>
          <p:nvPr/>
        </p:nvSpPr>
        <p:spPr>
          <a:xfrm>
            <a:off x="5407354" y="4571236"/>
            <a:ext cx="3710417"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Electric power generation (#93)</a:t>
            </a:r>
            <a:endParaRPr lang="ja-JP" altLang="en-US" sz="2000" dirty="0">
              <a:latin typeface="Arial" panose="020B0604020202020204" pitchFamily="34" charset="0"/>
              <a:cs typeface="Arial" panose="020B0604020202020204" pitchFamily="34" charset="0"/>
            </a:endParaRPr>
          </a:p>
        </p:txBody>
      </p:sp>
      <p:sp>
        <p:nvSpPr>
          <p:cNvPr id="31" name="テキスト ボックス 30">
            <a:extLst>
              <a:ext uri="{FF2B5EF4-FFF2-40B4-BE49-F238E27FC236}">
                <a16:creationId xmlns:a16="http://schemas.microsoft.com/office/drawing/2014/main" id="{696D641C-CDAB-BF1D-B8C2-97397E900BC9}"/>
              </a:ext>
            </a:extLst>
          </p:cNvPr>
          <p:cNvSpPr txBox="1"/>
          <p:nvPr/>
        </p:nvSpPr>
        <p:spPr>
          <a:xfrm>
            <a:off x="5655740" y="5029865"/>
            <a:ext cx="3960000"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Wholesale and retail trade (#100) </a:t>
            </a:r>
            <a:endParaRPr lang="ja-JP" altLang="en-US" sz="2000" dirty="0">
              <a:latin typeface="Arial" panose="020B0604020202020204" pitchFamily="34" charset="0"/>
              <a:cs typeface="Arial" panose="020B0604020202020204" pitchFamily="34" charset="0"/>
            </a:endParaRPr>
          </a:p>
        </p:txBody>
      </p:sp>
      <p:sp>
        <p:nvSpPr>
          <p:cNvPr id="32" name="正方形/長方形 31">
            <a:extLst>
              <a:ext uri="{FF2B5EF4-FFF2-40B4-BE49-F238E27FC236}">
                <a16:creationId xmlns:a16="http://schemas.microsoft.com/office/drawing/2014/main" id="{13E71A0F-ED18-86DE-53BB-0E2DD443E204}"/>
              </a:ext>
            </a:extLst>
          </p:cNvPr>
          <p:cNvSpPr/>
          <p:nvPr/>
        </p:nvSpPr>
        <p:spPr>
          <a:xfrm>
            <a:off x="5407354" y="5118281"/>
            <a:ext cx="248385" cy="248385"/>
          </a:xfrm>
          <a:prstGeom prst="rect">
            <a:avLst/>
          </a:prstGeom>
          <a:solidFill>
            <a:srgbClr val="27531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DF085B10-825E-1F91-F538-3DC04CB5BDF0}"/>
              </a:ext>
            </a:extLst>
          </p:cNvPr>
          <p:cNvSpPr txBox="1"/>
          <p:nvPr/>
        </p:nvSpPr>
        <p:spPr>
          <a:xfrm>
            <a:off x="271612" y="674411"/>
            <a:ext cx="11799069" cy="461665"/>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The top three intermediate input sectors for the EAF sector in China, India, and Japan</a:t>
            </a:r>
          </a:p>
        </p:txBody>
      </p:sp>
      <p:sp>
        <p:nvSpPr>
          <p:cNvPr id="15" name="テキスト ボックス 14">
            <a:extLst>
              <a:ext uri="{FF2B5EF4-FFF2-40B4-BE49-F238E27FC236}">
                <a16:creationId xmlns:a16="http://schemas.microsoft.com/office/drawing/2014/main" id="{8D153491-A238-0360-DA2F-86DDE5E5BF59}"/>
              </a:ext>
            </a:extLst>
          </p:cNvPr>
          <p:cNvSpPr txBox="1"/>
          <p:nvPr/>
        </p:nvSpPr>
        <p:spPr>
          <a:xfrm>
            <a:off x="2549628" y="3541459"/>
            <a:ext cx="1052532" cy="400110"/>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10 %</a:t>
            </a:r>
            <a:endParaRPr lang="ja-JP" altLang="en-US" sz="2000" dirty="0">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C3053604-21D1-D748-1496-5F908FE98C40}"/>
              </a:ext>
            </a:extLst>
          </p:cNvPr>
          <p:cNvSpPr txBox="1"/>
          <p:nvPr/>
        </p:nvSpPr>
        <p:spPr>
          <a:xfrm>
            <a:off x="6736296" y="2605428"/>
            <a:ext cx="1052532"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14 %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70E0BC76-5C73-0D2C-E809-2FBC7727475A}"/>
              </a:ext>
            </a:extLst>
          </p:cNvPr>
          <p:cNvSpPr txBox="1"/>
          <p:nvPr/>
        </p:nvSpPr>
        <p:spPr>
          <a:xfrm>
            <a:off x="6199039" y="1773155"/>
            <a:ext cx="1052532"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17 %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57BFCADF-03DA-E4EE-0B56-2353DAE8FA10}"/>
              </a:ext>
            </a:extLst>
          </p:cNvPr>
          <p:cNvSpPr txBox="1"/>
          <p:nvPr/>
        </p:nvSpPr>
        <p:spPr>
          <a:xfrm>
            <a:off x="10182978" y="1933298"/>
            <a:ext cx="1052532"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27 %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23" name="テキスト ボックス 22">
            <a:extLst>
              <a:ext uri="{FF2B5EF4-FFF2-40B4-BE49-F238E27FC236}">
                <a16:creationId xmlns:a16="http://schemas.microsoft.com/office/drawing/2014/main" id="{24A7A04E-BCFA-C081-6C02-FCFF715C4081}"/>
              </a:ext>
            </a:extLst>
          </p:cNvPr>
          <p:cNvSpPr txBox="1"/>
          <p:nvPr/>
        </p:nvSpPr>
        <p:spPr>
          <a:xfrm>
            <a:off x="9741949" y="3688895"/>
            <a:ext cx="1052532" cy="400110"/>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12 %</a:t>
            </a:r>
            <a:endParaRPr lang="ja-JP" altLang="en-US" sz="2000" dirty="0">
              <a:latin typeface="Arial" panose="020B0604020202020204" pitchFamily="34" charset="0"/>
              <a:cs typeface="Arial" panose="020B0604020202020204" pitchFamily="34" charset="0"/>
            </a:endParaRPr>
          </a:p>
        </p:txBody>
      </p:sp>
      <p:sp>
        <p:nvSpPr>
          <p:cNvPr id="34" name="Rectangle 2">
            <a:extLst>
              <a:ext uri="{FF2B5EF4-FFF2-40B4-BE49-F238E27FC236}">
                <a16:creationId xmlns:a16="http://schemas.microsoft.com/office/drawing/2014/main" id="{62CBF279-1737-5AEC-1406-53F8513AD32A}"/>
              </a:ext>
            </a:extLst>
          </p:cNvPr>
          <p:cNvSpPr>
            <a:spLocks noChangeArrowheads="1"/>
          </p:cNvSpPr>
          <p:nvPr/>
        </p:nvSpPr>
        <p:spPr bwMode="auto">
          <a:xfrm>
            <a:off x="536771" y="5455082"/>
            <a:ext cx="1111845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just" defTabSz="914400" rtl="0" eaLnBrk="0" fontAlgn="base" latinLnBrk="0" hangingPunct="0">
              <a:lnSpc>
                <a:spcPct val="100000"/>
              </a:lnSpc>
              <a:spcBef>
                <a:spcPct val="0"/>
              </a:spcBef>
              <a:buClrTx/>
              <a:buSzTx/>
              <a:buFont typeface="Arial" panose="020B0604020202020204" pitchFamily="34" charset="0"/>
              <a:buChar char="•"/>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kumimoji="0" lang="en-US"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wholesale sector </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a:t>
            </a:r>
            <a:r>
              <a:rPr kumimoji="0" lang="en-US" altLang="ja-JP" sz="2800" dirty="0">
                <a:solidFill>
                  <a:srgbClr val="C00000"/>
                </a:solidFill>
                <a:latin typeface="Arial" panose="020B0604020202020204" pitchFamily="34" charset="0"/>
                <a:cs typeface="Arial" panose="020B0604020202020204" pitchFamily="34" charset="0"/>
              </a:rPr>
              <a:t>24</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accounts for the largest share at 2</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7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285750" marR="0" lvl="0" indent="-285750" algn="just" defTabSz="914400" rtl="0" eaLnBrk="0" fontAlgn="base" latinLnBrk="0" hangingPunct="0">
              <a:lnSpc>
                <a:spcPct val="100000"/>
              </a:lnSpc>
              <a:spcBef>
                <a:spcPct val="0"/>
              </a:spcBef>
              <a:buClrTx/>
              <a:buSzTx/>
              <a:buFont typeface="Arial" panose="020B0604020202020204" pitchFamily="34" charset="0"/>
              <a:buChar char="•"/>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This is followed by the </a:t>
            </a:r>
            <a:r>
              <a:rPr kumimoji="0" lang="en-US"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EAF</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 sector (#</a:t>
            </a:r>
            <a:r>
              <a:rPr kumimoji="0" lang="en-US" altLang="ja-JP" sz="2800" dirty="0">
                <a:solidFill>
                  <a:srgbClr val="C00000"/>
                </a:solidFill>
                <a:latin typeface="Arial" panose="020B0604020202020204" pitchFamily="34" charset="0"/>
                <a:cs typeface="Arial" panose="020B0604020202020204" pitchFamily="34" charset="0"/>
              </a:rPr>
              <a:t>77-1</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with </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14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285750" marR="0" lvl="0" indent="-285750" algn="just" defTabSz="914400" rtl="0" eaLnBrk="0" fontAlgn="base" latinLnBrk="0" hangingPunct="0">
              <a:lnSpc>
                <a:spcPct val="100000"/>
              </a:lnSpc>
              <a:spcBef>
                <a:spcPct val="0"/>
              </a:spcBef>
              <a:buClrTx/>
              <a:buSzTx/>
              <a:buFont typeface="Arial" panose="020B0604020202020204" pitchFamily="34" charset="0"/>
              <a:buChar char="•"/>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kumimoji="0" lang="en-US"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electric power generation </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a:t>
            </a:r>
            <a:r>
              <a:rPr kumimoji="0" lang="en-US"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93</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accounts for </a:t>
            </a:r>
            <a:r>
              <a:rPr kumimoji="0" lang="en-US" altLang="ja-JP" sz="2800" dirty="0">
                <a:latin typeface="Arial" panose="020B0604020202020204" pitchFamily="34" charset="0"/>
                <a:cs typeface="Arial" panose="020B0604020202020204" pitchFamily="34" charset="0"/>
              </a:rPr>
              <a:t>8</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p:txBody>
      </p:sp>
      <p:pic>
        <p:nvPicPr>
          <p:cNvPr id="33" name="図 32">
            <a:extLst>
              <a:ext uri="{FF2B5EF4-FFF2-40B4-BE49-F238E27FC236}">
                <a16:creationId xmlns:a16="http://schemas.microsoft.com/office/drawing/2014/main" id="{D65BC41D-3540-A47F-7606-857CEAFABAF8}"/>
              </a:ext>
            </a:extLst>
          </p:cNvPr>
          <p:cNvPicPr>
            <a:picLocks noChangeAspect="1"/>
          </p:cNvPicPr>
          <p:nvPr/>
        </p:nvPicPr>
        <p:blipFill>
          <a:blip r:embed="rId6">
            <a:alphaModFix amt="85000"/>
          </a:blip>
          <a:stretch>
            <a:fillRect/>
          </a:stretch>
        </p:blipFill>
        <p:spPr>
          <a:xfrm>
            <a:off x="124105" y="1194594"/>
            <a:ext cx="4033129" cy="3295523"/>
          </a:xfrm>
          <a:prstGeom prst="rect">
            <a:avLst/>
          </a:prstGeom>
        </p:spPr>
      </p:pic>
      <p:pic>
        <p:nvPicPr>
          <p:cNvPr id="36" name="図 35">
            <a:extLst>
              <a:ext uri="{FF2B5EF4-FFF2-40B4-BE49-F238E27FC236}">
                <a16:creationId xmlns:a16="http://schemas.microsoft.com/office/drawing/2014/main" id="{B127BF06-DBA4-D6CF-B4C6-5E6FFA7001C6}"/>
              </a:ext>
            </a:extLst>
          </p:cNvPr>
          <p:cNvPicPr>
            <a:picLocks noChangeAspect="1"/>
          </p:cNvPicPr>
          <p:nvPr/>
        </p:nvPicPr>
        <p:blipFill>
          <a:blip r:embed="rId6">
            <a:alphaModFix amt="85000"/>
          </a:blip>
          <a:stretch>
            <a:fillRect/>
          </a:stretch>
        </p:blipFill>
        <p:spPr>
          <a:xfrm>
            <a:off x="4045808" y="1194594"/>
            <a:ext cx="4033129" cy="3295523"/>
          </a:xfrm>
          <a:prstGeom prst="rect">
            <a:avLst/>
          </a:prstGeom>
        </p:spPr>
      </p:pic>
      <p:sp>
        <p:nvSpPr>
          <p:cNvPr id="37" name="テキスト ボックス 36">
            <a:extLst>
              <a:ext uri="{FF2B5EF4-FFF2-40B4-BE49-F238E27FC236}">
                <a16:creationId xmlns:a16="http://schemas.microsoft.com/office/drawing/2014/main" id="{FEA9CD96-482E-2E5E-5BC0-8E2708410FE6}"/>
              </a:ext>
            </a:extLst>
          </p:cNvPr>
          <p:cNvSpPr txBox="1"/>
          <p:nvPr/>
        </p:nvSpPr>
        <p:spPr>
          <a:xfrm>
            <a:off x="11648028" y="48983"/>
            <a:ext cx="585417"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31</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57623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7EE79EC-D585-5D0B-9F3A-B1E73998522C}"/>
              </a:ext>
            </a:extLst>
          </p:cNvPr>
          <p:cNvSpPr txBox="1"/>
          <p:nvPr/>
        </p:nvSpPr>
        <p:spPr>
          <a:xfrm>
            <a:off x="-2" y="-13717"/>
            <a:ext cx="10988042"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5. Discussion</a:t>
            </a:r>
          </a:p>
        </p:txBody>
      </p:sp>
      <p:sp>
        <p:nvSpPr>
          <p:cNvPr id="15" name="テキスト ボックス 14">
            <a:extLst>
              <a:ext uri="{FF2B5EF4-FFF2-40B4-BE49-F238E27FC236}">
                <a16:creationId xmlns:a16="http://schemas.microsoft.com/office/drawing/2014/main" id="{C0E6EB0D-3E4B-D1DF-3BB3-E6884F0F5ABE}"/>
              </a:ext>
            </a:extLst>
          </p:cNvPr>
          <p:cNvSpPr txBox="1"/>
          <p:nvPr/>
        </p:nvSpPr>
        <p:spPr>
          <a:xfrm>
            <a:off x="38099" y="5667894"/>
            <a:ext cx="12115802" cy="1155894"/>
          </a:xfrm>
          <a:prstGeom prst="rect">
            <a:avLst/>
          </a:prstGeom>
          <a:noFill/>
        </p:spPr>
        <p:txBody>
          <a:bodyPr wrap="square">
            <a:spAutoFit/>
          </a:bodyPr>
          <a:lstStyle/>
          <a:p>
            <a:pPr algn="just">
              <a:lnSpc>
                <a:spcPct val="120000"/>
              </a:lnSpc>
              <a:spcAft>
                <a:spcPts val="600"/>
              </a:spcAft>
            </a:pPr>
            <a:r>
              <a:rPr lang="en-US" altLang="ja-JP" sz="2800" dirty="0">
                <a:latin typeface="Arial" panose="020B0604020202020204" pitchFamily="34" charset="0"/>
                <a:cs typeface="Arial" panose="020B0604020202020204" pitchFamily="34" charset="0"/>
              </a:rPr>
              <a:t>In Japan, a large share of intermediate inputs comes from the EAF sector.</a:t>
            </a:r>
          </a:p>
          <a:p>
            <a:pPr algn="just">
              <a:lnSpc>
                <a:spcPct val="120000"/>
              </a:lnSpc>
              <a:spcAft>
                <a:spcPts val="600"/>
              </a:spcAft>
            </a:pPr>
            <a:r>
              <a:rPr lang="en-US" altLang="ja-JP" sz="2800" dirty="0">
                <a:latin typeface="Arial" panose="020B0604020202020204" pitchFamily="34" charset="0"/>
                <a:cs typeface="Arial" panose="020B0604020202020204" pitchFamily="34" charset="0"/>
              </a:rPr>
              <a:t>This reflects the fact that Japan mainly uses steel scrap as the raw material.</a:t>
            </a:r>
          </a:p>
        </p:txBody>
      </p:sp>
      <p:graphicFrame>
        <p:nvGraphicFramePr>
          <p:cNvPr id="13" name="グラフ 12">
            <a:extLst>
              <a:ext uri="{FF2B5EF4-FFF2-40B4-BE49-F238E27FC236}">
                <a16:creationId xmlns:a16="http://schemas.microsoft.com/office/drawing/2014/main" id="{DA5C5879-9733-9410-4931-25B86CD20C84}"/>
              </a:ext>
            </a:extLst>
          </p:cNvPr>
          <p:cNvGraphicFramePr>
            <a:graphicFrameLocks noGrp="1"/>
          </p:cNvGraphicFramePr>
          <p:nvPr>
            <p:extLst>
              <p:ext uri="{D42A27DB-BD31-4B8C-83A1-F6EECF244321}">
                <p14:modId xmlns:p14="http://schemas.microsoft.com/office/powerpoint/2010/main" val="1549160964"/>
              </p:ext>
            </p:extLst>
          </p:nvPr>
        </p:nvGraphicFramePr>
        <p:xfrm>
          <a:off x="4191148" y="1218044"/>
          <a:ext cx="3960000" cy="3240000"/>
        </p:xfrm>
        <a:graphic>
          <a:graphicData uri="http://schemas.openxmlformats.org/drawingml/2006/chart">
            <c:chart xmlns:c="http://schemas.openxmlformats.org/drawingml/2006/chart" xmlns:r="http://schemas.openxmlformats.org/officeDocument/2006/relationships" r:id="rId3"/>
          </a:graphicData>
        </a:graphic>
      </p:graphicFrame>
      <p:sp>
        <p:nvSpPr>
          <p:cNvPr id="17" name="楕円 16">
            <a:extLst>
              <a:ext uri="{FF2B5EF4-FFF2-40B4-BE49-F238E27FC236}">
                <a16:creationId xmlns:a16="http://schemas.microsoft.com/office/drawing/2014/main" id="{240F3BB1-FAA3-A27F-80FB-7849D2BF833F}"/>
              </a:ext>
            </a:extLst>
          </p:cNvPr>
          <p:cNvSpPr/>
          <p:nvPr/>
        </p:nvSpPr>
        <p:spPr>
          <a:xfrm>
            <a:off x="5536431" y="2202524"/>
            <a:ext cx="1269433" cy="12694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テキスト ボックス 17">
            <a:extLst>
              <a:ext uri="{FF2B5EF4-FFF2-40B4-BE49-F238E27FC236}">
                <a16:creationId xmlns:a16="http://schemas.microsoft.com/office/drawing/2014/main" id="{328D00D4-A285-C3E4-309C-9A1B9255A04F}"/>
              </a:ext>
            </a:extLst>
          </p:cNvPr>
          <p:cNvSpPr txBox="1"/>
          <p:nvPr/>
        </p:nvSpPr>
        <p:spPr>
          <a:xfrm>
            <a:off x="5502517" y="2516174"/>
            <a:ext cx="1337260" cy="707886"/>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India’s</a:t>
            </a:r>
          </a:p>
          <a:p>
            <a:pPr algn="ctr"/>
            <a:r>
              <a:rPr lang="en-US" altLang="ja-JP" sz="2000" dirty="0">
                <a:latin typeface="Arial" panose="020B0604020202020204" pitchFamily="34" charset="0"/>
                <a:cs typeface="Arial" panose="020B0604020202020204" pitchFamily="34" charset="0"/>
              </a:rPr>
              <a:t>EAF</a:t>
            </a:r>
            <a:endParaRPr lang="ja-JP" altLang="en-US" sz="2000" dirty="0">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0CB60CC2-F64A-74E5-2494-D0DF47580367}"/>
              </a:ext>
            </a:extLst>
          </p:cNvPr>
          <p:cNvSpPr txBox="1"/>
          <p:nvPr/>
        </p:nvSpPr>
        <p:spPr>
          <a:xfrm>
            <a:off x="6528569" y="3318880"/>
            <a:ext cx="1052532"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9 %</a:t>
            </a:r>
            <a:endParaRPr lang="ja-JP" altLang="en-US" sz="2000" dirty="0">
              <a:solidFill>
                <a:schemeClr val="bg1"/>
              </a:solidFill>
              <a:latin typeface="Arial" panose="020B0604020202020204" pitchFamily="34" charset="0"/>
              <a:cs typeface="Arial" panose="020B0604020202020204" pitchFamily="34" charset="0"/>
            </a:endParaRPr>
          </a:p>
        </p:txBody>
      </p:sp>
      <p:graphicFrame>
        <p:nvGraphicFramePr>
          <p:cNvPr id="22" name="グラフ 21">
            <a:extLst>
              <a:ext uri="{FF2B5EF4-FFF2-40B4-BE49-F238E27FC236}">
                <a16:creationId xmlns:a16="http://schemas.microsoft.com/office/drawing/2014/main" id="{50CDB9A9-DDF0-62FA-6919-9AC07B341B76}"/>
              </a:ext>
            </a:extLst>
          </p:cNvPr>
          <p:cNvGraphicFramePr>
            <a:graphicFrameLocks noGrp="1"/>
          </p:cNvGraphicFramePr>
          <p:nvPr>
            <p:extLst>
              <p:ext uri="{D42A27DB-BD31-4B8C-83A1-F6EECF244321}">
                <p14:modId xmlns:p14="http://schemas.microsoft.com/office/powerpoint/2010/main" val="4194136193"/>
              </p:ext>
            </p:extLst>
          </p:nvPr>
        </p:nvGraphicFramePr>
        <p:xfrm>
          <a:off x="407721" y="1217240"/>
          <a:ext cx="3960000" cy="3240000"/>
        </p:xfrm>
        <a:graphic>
          <a:graphicData uri="http://schemas.openxmlformats.org/drawingml/2006/chart">
            <c:chart xmlns:c="http://schemas.openxmlformats.org/drawingml/2006/chart" xmlns:r="http://schemas.openxmlformats.org/officeDocument/2006/relationships" r:id="rId4"/>
          </a:graphicData>
        </a:graphic>
      </p:graphicFrame>
      <p:sp>
        <p:nvSpPr>
          <p:cNvPr id="23" name="楕円 22">
            <a:extLst>
              <a:ext uri="{FF2B5EF4-FFF2-40B4-BE49-F238E27FC236}">
                <a16:creationId xmlns:a16="http://schemas.microsoft.com/office/drawing/2014/main" id="{C7EB2B2E-5F15-4683-B286-41F28AEDD784}"/>
              </a:ext>
            </a:extLst>
          </p:cNvPr>
          <p:cNvSpPr/>
          <p:nvPr/>
        </p:nvSpPr>
        <p:spPr>
          <a:xfrm>
            <a:off x="1755616" y="2202524"/>
            <a:ext cx="1269433" cy="12694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4" name="テキスト ボックス 23">
            <a:extLst>
              <a:ext uri="{FF2B5EF4-FFF2-40B4-BE49-F238E27FC236}">
                <a16:creationId xmlns:a16="http://schemas.microsoft.com/office/drawing/2014/main" id="{94D38FCD-FD8D-3E46-72D5-738D5436938C}"/>
              </a:ext>
            </a:extLst>
          </p:cNvPr>
          <p:cNvSpPr txBox="1"/>
          <p:nvPr/>
        </p:nvSpPr>
        <p:spPr>
          <a:xfrm>
            <a:off x="1719091" y="2516174"/>
            <a:ext cx="1337260" cy="707886"/>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China’s</a:t>
            </a:r>
          </a:p>
          <a:p>
            <a:pPr algn="ctr"/>
            <a:r>
              <a:rPr lang="en-US" altLang="ja-JP" sz="2000" dirty="0">
                <a:latin typeface="Arial" panose="020B0604020202020204" pitchFamily="34" charset="0"/>
                <a:cs typeface="Arial" panose="020B0604020202020204" pitchFamily="34" charset="0"/>
              </a:rPr>
              <a:t>EAF</a:t>
            </a:r>
            <a:endParaRPr lang="ja-JP" altLang="en-US" sz="2000" dirty="0">
              <a:latin typeface="Arial" panose="020B0604020202020204" pitchFamily="34" charset="0"/>
              <a:cs typeface="Arial" panose="020B0604020202020204" pitchFamily="34" charset="0"/>
            </a:endParaRPr>
          </a:p>
        </p:txBody>
      </p:sp>
      <p:graphicFrame>
        <p:nvGraphicFramePr>
          <p:cNvPr id="25" name="グラフ 24">
            <a:extLst>
              <a:ext uri="{FF2B5EF4-FFF2-40B4-BE49-F238E27FC236}">
                <a16:creationId xmlns:a16="http://schemas.microsoft.com/office/drawing/2014/main" id="{64D68E30-EA49-8B66-1BBC-AC7943FE8D9A}"/>
              </a:ext>
            </a:extLst>
          </p:cNvPr>
          <p:cNvGraphicFramePr>
            <a:graphicFrameLocks noGrp="1"/>
          </p:cNvGraphicFramePr>
          <p:nvPr>
            <p:extLst>
              <p:ext uri="{D42A27DB-BD31-4B8C-83A1-F6EECF244321}">
                <p14:modId xmlns:p14="http://schemas.microsoft.com/office/powerpoint/2010/main" val="295607269"/>
              </p:ext>
            </p:extLst>
          </p:nvPr>
        </p:nvGraphicFramePr>
        <p:xfrm>
          <a:off x="7974573" y="1250117"/>
          <a:ext cx="3960000" cy="3240000"/>
        </p:xfrm>
        <a:graphic>
          <a:graphicData uri="http://schemas.openxmlformats.org/drawingml/2006/chart">
            <c:chart xmlns:c="http://schemas.openxmlformats.org/drawingml/2006/chart" xmlns:r="http://schemas.openxmlformats.org/officeDocument/2006/relationships" r:id="rId5"/>
          </a:graphicData>
        </a:graphic>
      </p:graphicFrame>
      <p:sp>
        <p:nvSpPr>
          <p:cNvPr id="26" name="楕円 25">
            <a:extLst>
              <a:ext uri="{FF2B5EF4-FFF2-40B4-BE49-F238E27FC236}">
                <a16:creationId xmlns:a16="http://schemas.microsoft.com/office/drawing/2014/main" id="{218BDFBA-860C-9083-A88F-ED2A4C51A755}"/>
              </a:ext>
            </a:extLst>
          </p:cNvPr>
          <p:cNvSpPr/>
          <p:nvPr/>
        </p:nvSpPr>
        <p:spPr>
          <a:xfrm>
            <a:off x="9285944" y="2202524"/>
            <a:ext cx="1269433" cy="12694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7" name="テキスト ボックス 26">
            <a:extLst>
              <a:ext uri="{FF2B5EF4-FFF2-40B4-BE49-F238E27FC236}">
                <a16:creationId xmlns:a16="http://schemas.microsoft.com/office/drawing/2014/main" id="{46472E3C-51EC-070E-D66A-7E6FE285110D}"/>
              </a:ext>
            </a:extLst>
          </p:cNvPr>
          <p:cNvSpPr txBox="1"/>
          <p:nvPr/>
        </p:nvSpPr>
        <p:spPr>
          <a:xfrm>
            <a:off x="9252030" y="2516174"/>
            <a:ext cx="1337260" cy="707886"/>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Japan’s</a:t>
            </a:r>
          </a:p>
          <a:p>
            <a:pPr algn="ctr"/>
            <a:r>
              <a:rPr lang="en-US" altLang="ja-JP" sz="2000" dirty="0">
                <a:latin typeface="Arial" panose="020B0604020202020204" pitchFamily="34" charset="0"/>
                <a:cs typeface="Arial" panose="020B0604020202020204" pitchFamily="34" charset="0"/>
              </a:rPr>
              <a:t>EAF</a:t>
            </a:r>
            <a:endParaRPr lang="ja-JP" altLang="en-US" sz="2000" dirty="0">
              <a:latin typeface="Arial" panose="020B0604020202020204" pitchFamily="34" charset="0"/>
              <a:cs typeface="Arial" panose="020B0604020202020204" pitchFamily="34" charset="0"/>
            </a:endParaRPr>
          </a:p>
        </p:txBody>
      </p:sp>
      <p:sp>
        <p:nvSpPr>
          <p:cNvPr id="28" name="テキスト ボックス 27">
            <a:extLst>
              <a:ext uri="{FF2B5EF4-FFF2-40B4-BE49-F238E27FC236}">
                <a16:creationId xmlns:a16="http://schemas.microsoft.com/office/drawing/2014/main" id="{80520B76-DA75-A534-1636-5767C05B3BB5}"/>
              </a:ext>
            </a:extLst>
          </p:cNvPr>
          <p:cNvSpPr txBox="1"/>
          <p:nvPr/>
        </p:nvSpPr>
        <p:spPr>
          <a:xfrm>
            <a:off x="10359466" y="3187385"/>
            <a:ext cx="1052532" cy="400110"/>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14 %</a:t>
            </a:r>
            <a:endParaRPr lang="ja-JP" altLang="en-US" sz="2000" dirty="0">
              <a:latin typeface="Arial" panose="020B0604020202020204" pitchFamily="34" charset="0"/>
              <a:cs typeface="Arial" panose="020B0604020202020204" pitchFamily="34" charset="0"/>
            </a:endParaRPr>
          </a:p>
        </p:txBody>
      </p:sp>
      <p:sp>
        <p:nvSpPr>
          <p:cNvPr id="29" name="テキスト ボックス 28">
            <a:extLst>
              <a:ext uri="{FF2B5EF4-FFF2-40B4-BE49-F238E27FC236}">
                <a16:creationId xmlns:a16="http://schemas.microsoft.com/office/drawing/2014/main" id="{CEE8A729-41C6-F92C-BE50-7DD326C77180}"/>
              </a:ext>
            </a:extLst>
          </p:cNvPr>
          <p:cNvSpPr txBox="1"/>
          <p:nvPr/>
        </p:nvSpPr>
        <p:spPr>
          <a:xfrm>
            <a:off x="1969906" y="3857477"/>
            <a:ext cx="1052532"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8 %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30" name="テキスト ボックス 29">
            <a:extLst>
              <a:ext uri="{FF2B5EF4-FFF2-40B4-BE49-F238E27FC236}">
                <a16:creationId xmlns:a16="http://schemas.microsoft.com/office/drawing/2014/main" id="{E9D434CB-3BB6-B164-F9B4-D60542B4B8B5}"/>
              </a:ext>
            </a:extLst>
          </p:cNvPr>
          <p:cNvSpPr txBox="1"/>
          <p:nvPr/>
        </p:nvSpPr>
        <p:spPr>
          <a:xfrm>
            <a:off x="2852390" y="2316521"/>
            <a:ext cx="1052532"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35 %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31" name="テキスト ボックス 30">
            <a:extLst>
              <a:ext uri="{FF2B5EF4-FFF2-40B4-BE49-F238E27FC236}">
                <a16:creationId xmlns:a16="http://schemas.microsoft.com/office/drawing/2014/main" id="{A482052B-C1D3-FF09-94A2-05751D95B62E}"/>
              </a:ext>
            </a:extLst>
          </p:cNvPr>
          <p:cNvSpPr txBox="1"/>
          <p:nvPr/>
        </p:nvSpPr>
        <p:spPr>
          <a:xfrm>
            <a:off x="271612" y="674411"/>
            <a:ext cx="11799069" cy="461665"/>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The top three intermediate input sectors for the EAF sector in China, India, and Japan</a:t>
            </a:r>
          </a:p>
        </p:txBody>
      </p:sp>
      <p:sp>
        <p:nvSpPr>
          <p:cNvPr id="6" name="テキスト ボックス 5">
            <a:extLst>
              <a:ext uri="{FF2B5EF4-FFF2-40B4-BE49-F238E27FC236}">
                <a16:creationId xmlns:a16="http://schemas.microsoft.com/office/drawing/2014/main" id="{1B9693EE-E1C6-1B3A-9C58-70BA1CD496A9}"/>
              </a:ext>
            </a:extLst>
          </p:cNvPr>
          <p:cNvSpPr txBox="1"/>
          <p:nvPr/>
        </p:nvSpPr>
        <p:spPr>
          <a:xfrm>
            <a:off x="773975" y="4473530"/>
            <a:ext cx="10644051" cy="1078950"/>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This is likely because both China and India use coal-based direct reduced iron (DRI) as a major raw material in their EAF production.</a:t>
            </a:r>
          </a:p>
        </p:txBody>
      </p:sp>
      <p:sp>
        <p:nvSpPr>
          <p:cNvPr id="3" name="テキスト ボックス 2">
            <a:extLst>
              <a:ext uri="{FF2B5EF4-FFF2-40B4-BE49-F238E27FC236}">
                <a16:creationId xmlns:a16="http://schemas.microsoft.com/office/drawing/2014/main" id="{1BF3AC76-7217-8135-CA1F-7B066140DA76}"/>
              </a:ext>
            </a:extLst>
          </p:cNvPr>
          <p:cNvSpPr txBox="1"/>
          <p:nvPr/>
        </p:nvSpPr>
        <p:spPr>
          <a:xfrm>
            <a:off x="11648028" y="48983"/>
            <a:ext cx="585417"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32</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7341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7EE79EC-D585-5D0B-9F3A-B1E73998522C}"/>
              </a:ext>
            </a:extLst>
          </p:cNvPr>
          <p:cNvSpPr txBox="1"/>
          <p:nvPr/>
        </p:nvSpPr>
        <p:spPr>
          <a:xfrm>
            <a:off x="-2" y="-13717"/>
            <a:ext cx="10988042"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5. Discussion</a:t>
            </a:r>
          </a:p>
        </p:txBody>
      </p:sp>
      <p:graphicFrame>
        <p:nvGraphicFramePr>
          <p:cNvPr id="13" name="グラフ 12">
            <a:extLst>
              <a:ext uri="{FF2B5EF4-FFF2-40B4-BE49-F238E27FC236}">
                <a16:creationId xmlns:a16="http://schemas.microsoft.com/office/drawing/2014/main" id="{DA5C5879-9733-9410-4931-25B86CD20C84}"/>
              </a:ext>
            </a:extLst>
          </p:cNvPr>
          <p:cNvGraphicFramePr>
            <a:graphicFrameLocks noGrp="1"/>
          </p:cNvGraphicFramePr>
          <p:nvPr/>
        </p:nvGraphicFramePr>
        <p:xfrm>
          <a:off x="4191148" y="1218044"/>
          <a:ext cx="3960000" cy="3240000"/>
        </p:xfrm>
        <a:graphic>
          <a:graphicData uri="http://schemas.openxmlformats.org/drawingml/2006/chart">
            <c:chart xmlns:c="http://schemas.openxmlformats.org/drawingml/2006/chart" xmlns:r="http://schemas.openxmlformats.org/officeDocument/2006/relationships" r:id="rId3"/>
          </a:graphicData>
        </a:graphic>
      </p:graphicFrame>
      <p:sp>
        <p:nvSpPr>
          <p:cNvPr id="17" name="楕円 16">
            <a:extLst>
              <a:ext uri="{FF2B5EF4-FFF2-40B4-BE49-F238E27FC236}">
                <a16:creationId xmlns:a16="http://schemas.microsoft.com/office/drawing/2014/main" id="{240F3BB1-FAA3-A27F-80FB-7849D2BF833F}"/>
              </a:ext>
            </a:extLst>
          </p:cNvPr>
          <p:cNvSpPr/>
          <p:nvPr/>
        </p:nvSpPr>
        <p:spPr>
          <a:xfrm>
            <a:off x="5536431" y="2202524"/>
            <a:ext cx="1269433" cy="12694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テキスト ボックス 17">
            <a:extLst>
              <a:ext uri="{FF2B5EF4-FFF2-40B4-BE49-F238E27FC236}">
                <a16:creationId xmlns:a16="http://schemas.microsoft.com/office/drawing/2014/main" id="{328D00D4-A285-C3E4-309C-9A1B9255A04F}"/>
              </a:ext>
            </a:extLst>
          </p:cNvPr>
          <p:cNvSpPr txBox="1"/>
          <p:nvPr/>
        </p:nvSpPr>
        <p:spPr>
          <a:xfrm>
            <a:off x="5502517" y="2516174"/>
            <a:ext cx="1337260" cy="707886"/>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India’s</a:t>
            </a:r>
          </a:p>
          <a:p>
            <a:pPr algn="ctr"/>
            <a:r>
              <a:rPr lang="en-US" altLang="ja-JP" sz="2000" dirty="0">
                <a:latin typeface="Arial" panose="020B0604020202020204" pitchFamily="34" charset="0"/>
                <a:cs typeface="Arial" panose="020B0604020202020204" pitchFamily="34" charset="0"/>
              </a:rPr>
              <a:t>EAF</a:t>
            </a:r>
            <a:endParaRPr lang="ja-JP" altLang="en-US" sz="2000" dirty="0">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0CB60CC2-F64A-74E5-2494-D0DF47580367}"/>
              </a:ext>
            </a:extLst>
          </p:cNvPr>
          <p:cNvSpPr txBox="1"/>
          <p:nvPr/>
        </p:nvSpPr>
        <p:spPr>
          <a:xfrm>
            <a:off x="6528569" y="3318880"/>
            <a:ext cx="1052532"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9 %</a:t>
            </a:r>
            <a:endParaRPr lang="ja-JP" altLang="en-US" sz="2000" dirty="0">
              <a:solidFill>
                <a:schemeClr val="bg1"/>
              </a:solidFill>
              <a:latin typeface="Arial" panose="020B0604020202020204" pitchFamily="34" charset="0"/>
              <a:cs typeface="Arial" panose="020B0604020202020204" pitchFamily="34" charset="0"/>
            </a:endParaRPr>
          </a:p>
        </p:txBody>
      </p:sp>
      <p:graphicFrame>
        <p:nvGraphicFramePr>
          <p:cNvPr id="22" name="グラフ 21">
            <a:extLst>
              <a:ext uri="{FF2B5EF4-FFF2-40B4-BE49-F238E27FC236}">
                <a16:creationId xmlns:a16="http://schemas.microsoft.com/office/drawing/2014/main" id="{50CDB9A9-DDF0-62FA-6919-9AC07B341B76}"/>
              </a:ext>
            </a:extLst>
          </p:cNvPr>
          <p:cNvGraphicFramePr>
            <a:graphicFrameLocks noGrp="1"/>
          </p:cNvGraphicFramePr>
          <p:nvPr/>
        </p:nvGraphicFramePr>
        <p:xfrm>
          <a:off x="407721" y="1217240"/>
          <a:ext cx="3960000" cy="3240000"/>
        </p:xfrm>
        <a:graphic>
          <a:graphicData uri="http://schemas.openxmlformats.org/drawingml/2006/chart">
            <c:chart xmlns:c="http://schemas.openxmlformats.org/drawingml/2006/chart" xmlns:r="http://schemas.openxmlformats.org/officeDocument/2006/relationships" r:id="rId4"/>
          </a:graphicData>
        </a:graphic>
      </p:graphicFrame>
      <p:sp>
        <p:nvSpPr>
          <p:cNvPr id="23" name="楕円 22">
            <a:extLst>
              <a:ext uri="{FF2B5EF4-FFF2-40B4-BE49-F238E27FC236}">
                <a16:creationId xmlns:a16="http://schemas.microsoft.com/office/drawing/2014/main" id="{C7EB2B2E-5F15-4683-B286-41F28AEDD784}"/>
              </a:ext>
            </a:extLst>
          </p:cNvPr>
          <p:cNvSpPr/>
          <p:nvPr/>
        </p:nvSpPr>
        <p:spPr>
          <a:xfrm>
            <a:off x="1755616" y="2202524"/>
            <a:ext cx="1269433" cy="12694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4" name="テキスト ボックス 23">
            <a:extLst>
              <a:ext uri="{FF2B5EF4-FFF2-40B4-BE49-F238E27FC236}">
                <a16:creationId xmlns:a16="http://schemas.microsoft.com/office/drawing/2014/main" id="{94D38FCD-FD8D-3E46-72D5-738D5436938C}"/>
              </a:ext>
            </a:extLst>
          </p:cNvPr>
          <p:cNvSpPr txBox="1"/>
          <p:nvPr/>
        </p:nvSpPr>
        <p:spPr>
          <a:xfrm>
            <a:off x="1719091" y="2516174"/>
            <a:ext cx="1337260" cy="707886"/>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China’s</a:t>
            </a:r>
          </a:p>
          <a:p>
            <a:pPr algn="ctr"/>
            <a:r>
              <a:rPr lang="en-US" altLang="ja-JP" sz="2000" dirty="0">
                <a:latin typeface="Arial" panose="020B0604020202020204" pitchFamily="34" charset="0"/>
                <a:cs typeface="Arial" panose="020B0604020202020204" pitchFamily="34" charset="0"/>
              </a:rPr>
              <a:t>EAF</a:t>
            </a:r>
            <a:endParaRPr lang="ja-JP" altLang="en-US" sz="2000" dirty="0">
              <a:latin typeface="Arial" panose="020B0604020202020204" pitchFamily="34" charset="0"/>
              <a:cs typeface="Arial" panose="020B0604020202020204" pitchFamily="34" charset="0"/>
            </a:endParaRPr>
          </a:p>
        </p:txBody>
      </p:sp>
      <p:graphicFrame>
        <p:nvGraphicFramePr>
          <p:cNvPr id="25" name="グラフ 24">
            <a:extLst>
              <a:ext uri="{FF2B5EF4-FFF2-40B4-BE49-F238E27FC236}">
                <a16:creationId xmlns:a16="http://schemas.microsoft.com/office/drawing/2014/main" id="{64D68E30-EA49-8B66-1BBC-AC7943FE8D9A}"/>
              </a:ext>
            </a:extLst>
          </p:cNvPr>
          <p:cNvGraphicFramePr>
            <a:graphicFrameLocks noGrp="1"/>
          </p:cNvGraphicFramePr>
          <p:nvPr/>
        </p:nvGraphicFramePr>
        <p:xfrm>
          <a:off x="7974573" y="1250117"/>
          <a:ext cx="3960000" cy="3240000"/>
        </p:xfrm>
        <a:graphic>
          <a:graphicData uri="http://schemas.openxmlformats.org/drawingml/2006/chart">
            <c:chart xmlns:c="http://schemas.openxmlformats.org/drawingml/2006/chart" xmlns:r="http://schemas.openxmlformats.org/officeDocument/2006/relationships" r:id="rId5"/>
          </a:graphicData>
        </a:graphic>
      </p:graphicFrame>
      <p:sp>
        <p:nvSpPr>
          <p:cNvPr id="26" name="楕円 25">
            <a:extLst>
              <a:ext uri="{FF2B5EF4-FFF2-40B4-BE49-F238E27FC236}">
                <a16:creationId xmlns:a16="http://schemas.microsoft.com/office/drawing/2014/main" id="{218BDFBA-860C-9083-A88F-ED2A4C51A755}"/>
              </a:ext>
            </a:extLst>
          </p:cNvPr>
          <p:cNvSpPr/>
          <p:nvPr/>
        </p:nvSpPr>
        <p:spPr>
          <a:xfrm>
            <a:off x="9285944" y="2202524"/>
            <a:ext cx="1269433" cy="12694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7" name="テキスト ボックス 26">
            <a:extLst>
              <a:ext uri="{FF2B5EF4-FFF2-40B4-BE49-F238E27FC236}">
                <a16:creationId xmlns:a16="http://schemas.microsoft.com/office/drawing/2014/main" id="{46472E3C-51EC-070E-D66A-7E6FE285110D}"/>
              </a:ext>
            </a:extLst>
          </p:cNvPr>
          <p:cNvSpPr txBox="1"/>
          <p:nvPr/>
        </p:nvSpPr>
        <p:spPr>
          <a:xfrm>
            <a:off x="9252030" y="2516174"/>
            <a:ext cx="1337260" cy="707886"/>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Japan’s</a:t>
            </a:r>
          </a:p>
          <a:p>
            <a:pPr algn="ctr"/>
            <a:r>
              <a:rPr lang="en-US" altLang="ja-JP" sz="2000" dirty="0">
                <a:latin typeface="Arial" panose="020B0604020202020204" pitchFamily="34" charset="0"/>
                <a:cs typeface="Arial" panose="020B0604020202020204" pitchFamily="34" charset="0"/>
              </a:rPr>
              <a:t>EAF</a:t>
            </a:r>
            <a:endParaRPr lang="ja-JP" altLang="en-US" sz="2000" dirty="0">
              <a:latin typeface="Arial" panose="020B0604020202020204" pitchFamily="34" charset="0"/>
              <a:cs typeface="Arial" panose="020B0604020202020204" pitchFamily="34" charset="0"/>
            </a:endParaRPr>
          </a:p>
        </p:txBody>
      </p:sp>
      <p:sp>
        <p:nvSpPr>
          <p:cNvPr id="28" name="テキスト ボックス 27">
            <a:extLst>
              <a:ext uri="{FF2B5EF4-FFF2-40B4-BE49-F238E27FC236}">
                <a16:creationId xmlns:a16="http://schemas.microsoft.com/office/drawing/2014/main" id="{80520B76-DA75-A534-1636-5767C05B3BB5}"/>
              </a:ext>
            </a:extLst>
          </p:cNvPr>
          <p:cNvSpPr txBox="1"/>
          <p:nvPr/>
        </p:nvSpPr>
        <p:spPr>
          <a:xfrm>
            <a:off x="10359466" y="3187385"/>
            <a:ext cx="1052532" cy="400110"/>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14 %</a:t>
            </a:r>
            <a:endParaRPr lang="ja-JP" altLang="en-US" sz="2000" dirty="0">
              <a:latin typeface="Arial" panose="020B0604020202020204" pitchFamily="34" charset="0"/>
              <a:cs typeface="Arial" panose="020B0604020202020204" pitchFamily="34" charset="0"/>
            </a:endParaRPr>
          </a:p>
        </p:txBody>
      </p:sp>
      <p:sp>
        <p:nvSpPr>
          <p:cNvPr id="29" name="テキスト ボックス 28">
            <a:extLst>
              <a:ext uri="{FF2B5EF4-FFF2-40B4-BE49-F238E27FC236}">
                <a16:creationId xmlns:a16="http://schemas.microsoft.com/office/drawing/2014/main" id="{CEE8A729-41C6-F92C-BE50-7DD326C77180}"/>
              </a:ext>
            </a:extLst>
          </p:cNvPr>
          <p:cNvSpPr txBox="1"/>
          <p:nvPr/>
        </p:nvSpPr>
        <p:spPr>
          <a:xfrm>
            <a:off x="1969906" y="3857477"/>
            <a:ext cx="1052532"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8 %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30" name="テキスト ボックス 29">
            <a:extLst>
              <a:ext uri="{FF2B5EF4-FFF2-40B4-BE49-F238E27FC236}">
                <a16:creationId xmlns:a16="http://schemas.microsoft.com/office/drawing/2014/main" id="{E9D434CB-3BB6-B164-F9B4-D60542B4B8B5}"/>
              </a:ext>
            </a:extLst>
          </p:cNvPr>
          <p:cNvSpPr txBox="1"/>
          <p:nvPr/>
        </p:nvSpPr>
        <p:spPr>
          <a:xfrm>
            <a:off x="2852390" y="2316521"/>
            <a:ext cx="1052532"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35 %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31" name="テキスト ボックス 30">
            <a:extLst>
              <a:ext uri="{FF2B5EF4-FFF2-40B4-BE49-F238E27FC236}">
                <a16:creationId xmlns:a16="http://schemas.microsoft.com/office/drawing/2014/main" id="{A482052B-C1D3-FF09-94A2-05751D95B62E}"/>
              </a:ext>
            </a:extLst>
          </p:cNvPr>
          <p:cNvSpPr txBox="1"/>
          <p:nvPr/>
        </p:nvSpPr>
        <p:spPr>
          <a:xfrm>
            <a:off x="271612" y="674411"/>
            <a:ext cx="11799069" cy="461665"/>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The top three intermediate input sectors for the EAF sector in China, India, and Japan</a:t>
            </a:r>
          </a:p>
        </p:txBody>
      </p:sp>
      <p:sp>
        <p:nvSpPr>
          <p:cNvPr id="3" name="テキスト ボックス 2">
            <a:extLst>
              <a:ext uri="{FF2B5EF4-FFF2-40B4-BE49-F238E27FC236}">
                <a16:creationId xmlns:a16="http://schemas.microsoft.com/office/drawing/2014/main" id="{47F6C9CA-C77E-AA3D-0311-893C9ADD4187}"/>
              </a:ext>
            </a:extLst>
          </p:cNvPr>
          <p:cNvSpPr txBox="1"/>
          <p:nvPr/>
        </p:nvSpPr>
        <p:spPr>
          <a:xfrm>
            <a:off x="1089943" y="5128451"/>
            <a:ext cx="10048320" cy="1596014"/>
          </a:xfrm>
          <a:prstGeom prst="rect">
            <a:avLst/>
          </a:prstGeom>
          <a:noFill/>
        </p:spPr>
        <p:txBody>
          <a:bodyPr wrap="square">
            <a:spAutoFit/>
          </a:bodyPr>
          <a:lstStyle/>
          <a:p>
            <a:pPr algn="just">
              <a:lnSpc>
                <a:spcPct val="120000"/>
              </a:lnSpc>
            </a:pPr>
            <a:r>
              <a:rPr lang="en-US" altLang="ja-JP" sz="2800" dirty="0">
                <a:latin typeface="Arial" panose="020B0604020202020204" pitchFamily="34" charset="0"/>
                <a:cs typeface="Arial" panose="020B0604020202020204" pitchFamily="34" charset="0"/>
              </a:rPr>
              <a:t>These differences in intermediate input structures explain why the embodied CO</a:t>
            </a:r>
            <a:r>
              <a:rPr lang="en-US" altLang="ja-JP" sz="2800" baseline="-25000" dirty="0">
                <a:latin typeface="Arial" panose="020B0604020202020204" pitchFamily="34" charset="0"/>
                <a:cs typeface="Arial" panose="020B0604020202020204" pitchFamily="34" charset="0"/>
              </a:rPr>
              <a:t>2</a:t>
            </a:r>
            <a:r>
              <a:rPr lang="en-US" altLang="ja-JP" sz="2800" dirty="0">
                <a:latin typeface="Arial" panose="020B0604020202020204" pitchFamily="34" charset="0"/>
                <a:cs typeface="Arial" panose="020B0604020202020204" pitchFamily="34" charset="0"/>
              </a:rPr>
              <a:t> emission intensities of the EAF sector vary so widely across countries, even though the same process.</a:t>
            </a:r>
          </a:p>
        </p:txBody>
      </p:sp>
      <p:pic>
        <p:nvPicPr>
          <p:cNvPr id="4" name="図 3" descr="白いバックグラウンドの前にある交通標識&#10;&#10;低い精度で自動的に生成された説明">
            <a:extLst>
              <a:ext uri="{FF2B5EF4-FFF2-40B4-BE49-F238E27FC236}">
                <a16:creationId xmlns:a16="http://schemas.microsoft.com/office/drawing/2014/main" id="{2AFA9951-DA56-1FAF-2A2D-0E60B33C4D73}"/>
              </a:ext>
            </a:extLst>
          </p:cNvPr>
          <p:cNvPicPr>
            <a:picLocks noChangeAspect="1"/>
          </p:cNvPicPr>
          <p:nvPr/>
        </p:nvPicPr>
        <p:blipFill>
          <a:blip r:embed="rId6">
            <a:biLevel thresh="75000"/>
            <a:extLst>
              <a:ext uri="{28A0092B-C50C-407E-A947-70E740481C1C}">
                <a14:useLocalDpi xmlns:a14="http://schemas.microsoft.com/office/drawing/2010/main" val="0"/>
              </a:ext>
            </a:extLst>
          </a:blip>
          <a:stretch>
            <a:fillRect/>
          </a:stretch>
        </p:blipFill>
        <p:spPr>
          <a:xfrm rot="5400000">
            <a:off x="5884299" y="4392844"/>
            <a:ext cx="423399" cy="754485"/>
          </a:xfrm>
          <a:prstGeom prst="rect">
            <a:avLst/>
          </a:prstGeom>
        </p:spPr>
      </p:pic>
      <p:sp>
        <p:nvSpPr>
          <p:cNvPr id="5" name="テキスト ボックス 4">
            <a:extLst>
              <a:ext uri="{FF2B5EF4-FFF2-40B4-BE49-F238E27FC236}">
                <a16:creationId xmlns:a16="http://schemas.microsoft.com/office/drawing/2014/main" id="{7F09E959-BFFE-024F-8E5F-CAF1B29B1EB2}"/>
              </a:ext>
            </a:extLst>
          </p:cNvPr>
          <p:cNvSpPr txBox="1"/>
          <p:nvPr/>
        </p:nvSpPr>
        <p:spPr>
          <a:xfrm>
            <a:off x="11648028" y="48983"/>
            <a:ext cx="585417"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33</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9545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7EE79EC-D585-5D0B-9F3A-B1E73998522C}"/>
              </a:ext>
            </a:extLst>
          </p:cNvPr>
          <p:cNvSpPr txBox="1"/>
          <p:nvPr/>
        </p:nvSpPr>
        <p:spPr>
          <a:xfrm>
            <a:off x="-2" y="-13717"/>
            <a:ext cx="10988042"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5. Discussion</a:t>
            </a:r>
          </a:p>
        </p:txBody>
      </p:sp>
      <p:sp>
        <p:nvSpPr>
          <p:cNvPr id="22" name="テキスト ボックス 21">
            <a:extLst>
              <a:ext uri="{FF2B5EF4-FFF2-40B4-BE49-F238E27FC236}">
                <a16:creationId xmlns:a16="http://schemas.microsoft.com/office/drawing/2014/main" id="{47F6C9CA-C77E-AA3D-0311-893C9ADD4187}"/>
              </a:ext>
            </a:extLst>
          </p:cNvPr>
          <p:cNvSpPr txBox="1"/>
          <p:nvPr/>
        </p:nvSpPr>
        <p:spPr>
          <a:xfrm>
            <a:off x="158565" y="1010144"/>
            <a:ext cx="11752949" cy="2113079"/>
          </a:xfrm>
          <a:prstGeom prst="rect">
            <a:avLst/>
          </a:prstGeom>
          <a:noFill/>
        </p:spPr>
        <p:txBody>
          <a:bodyPr wrap="square">
            <a:spAutoFit/>
          </a:bodyPr>
          <a:lstStyle/>
          <a:p>
            <a:pPr algn="just">
              <a:lnSpc>
                <a:spcPct val="120000"/>
              </a:lnSpc>
            </a:pPr>
            <a:r>
              <a:rPr lang="en-US" altLang="ja-JP" sz="2800" dirty="0">
                <a:latin typeface="Arial" panose="020B0604020202020204" pitchFamily="34" charset="0"/>
                <a:cs typeface="Arial" panose="020B0604020202020204" pitchFamily="34" charset="0"/>
              </a:rPr>
              <a:t>Considering current conditions in China and India and the findings of this study, both governments should implement policies that </a:t>
            </a:r>
            <a:r>
              <a:rPr lang="en-US" altLang="ja-JP" sz="2800" dirty="0">
                <a:solidFill>
                  <a:srgbClr val="C00000"/>
                </a:solidFill>
                <a:latin typeface="Arial" panose="020B0604020202020204" pitchFamily="34" charset="0"/>
                <a:cs typeface="Arial" panose="020B0604020202020204" pitchFamily="34" charset="0"/>
              </a:rPr>
              <a:t>not only support the development of stable steel scrap supply chains but also promote the adoption of natural gas–based DRI instead of coal-based DRI.</a:t>
            </a:r>
          </a:p>
        </p:txBody>
      </p:sp>
      <p:grpSp>
        <p:nvGrpSpPr>
          <p:cNvPr id="47" name="グループ化 46">
            <a:extLst>
              <a:ext uri="{FF2B5EF4-FFF2-40B4-BE49-F238E27FC236}">
                <a16:creationId xmlns:a16="http://schemas.microsoft.com/office/drawing/2014/main" id="{BCC01937-6163-8A78-C1B9-129EF425067D}"/>
              </a:ext>
            </a:extLst>
          </p:cNvPr>
          <p:cNvGrpSpPr/>
          <p:nvPr/>
        </p:nvGrpSpPr>
        <p:grpSpPr>
          <a:xfrm>
            <a:off x="1414690" y="3562309"/>
            <a:ext cx="9362620" cy="2990716"/>
            <a:chOff x="1105988" y="3562309"/>
            <a:chExt cx="9362620" cy="2990716"/>
          </a:xfrm>
        </p:grpSpPr>
        <p:grpSp>
          <p:nvGrpSpPr>
            <p:cNvPr id="9" name="グループ化 8">
              <a:extLst>
                <a:ext uri="{FF2B5EF4-FFF2-40B4-BE49-F238E27FC236}">
                  <a16:creationId xmlns:a16="http://schemas.microsoft.com/office/drawing/2014/main" id="{6F759676-A05E-D306-DC13-CD423517ECBD}"/>
                </a:ext>
              </a:extLst>
            </p:cNvPr>
            <p:cNvGrpSpPr/>
            <p:nvPr/>
          </p:nvGrpSpPr>
          <p:grpSpPr>
            <a:xfrm>
              <a:off x="1105988" y="3562309"/>
              <a:ext cx="3094817" cy="2781030"/>
              <a:chOff x="574765" y="3570722"/>
              <a:chExt cx="3094817" cy="2781030"/>
            </a:xfrm>
          </p:grpSpPr>
          <p:pic>
            <p:nvPicPr>
              <p:cNvPr id="3" name="図 2" descr="アイコン&#10;&#10;自動的に生成された説明">
                <a:extLst>
                  <a:ext uri="{FF2B5EF4-FFF2-40B4-BE49-F238E27FC236}">
                    <a16:creationId xmlns:a16="http://schemas.microsoft.com/office/drawing/2014/main" id="{1690740B-E3DE-17DB-8F23-20671C0F1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5662" y="3910356"/>
                <a:ext cx="883920" cy="883920"/>
              </a:xfrm>
              <a:prstGeom prst="rect">
                <a:avLst/>
              </a:prstGeom>
              <a:noFill/>
            </p:spPr>
          </p:pic>
          <p:pic>
            <p:nvPicPr>
              <p:cNvPr id="4" name="図 3" descr="アイコン&#10;&#10;自動的に生成された説明">
                <a:extLst>
                  <a:ext uri="{FF2B5EF4-FFF2-40B4-BE49-F238E27FC236}">
                    <a16:creationId xmlns:a16="http://schemas.microsoft.com/office/drawing/2014/main" id="{DB32B08C-CE56-8BA1-732E-5612E53DFB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5662" y="5300871"/>
                <a:ext cx="883920" cy="883920"/>
              </a:xfrm>
              <a:prstGeom prst="rect">
                <a:avLst/>
              </a:prstGeom>
              <a:noFill/>
            </p:spPr>
          </p:pic>
          <p:pic>
            <p:nvPicPr>
              <p:cNvPr id="7" name="図 6" descr="四角形 が含まれている画像&#10;&#10;AI によって生成されたコンテンツは間違っている可能性があります。">
                <a:extLst>
                  <a:ext uri="{FF2B5EF4-FFF2-40B4-BE49-F238E27FC236}">
                    <a16:creationId xmlns:a16="http://schemas.microsoft.com/office/drawing/2014/main" id="{AA5FE6D1-A782-0FEE-C9A1-2F293A52267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4765" y="3570722"/>
                <a:ext cx="2084252" cy="1563189"/>
              </a:xfrm>
              <a:prstGeom prst="rect">
                <a:avLst/>
              </a:prstGeom>
            </p:spPr>
          </p:pic>
          <p:pic>
            <p:nvPicPr>
              <p:cNvPr id="8" name="図 7" descr="背景パターン が含まれている画像&#10;&#10;AI によって生成されたコンテンツは間違っている可能性があります。">
                <a:extLst>
                  <a:ext uri="{FF2B5EF4-FFF2-40B4-BE49-F238E27FC236}">
                    <a16:creationId xmlns:a16="http://schemas.microsoft.com/office/drawing/2014/main" id="{F5362636-F8E8-F079-1246-55D6860AE6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463" y="5133911"/>
                <a:ext cx="1825244" cy="1217841"/>
              </a:xfrm>
              <a:prstGeom prst="rect">
                <a:avLst/>
              </a:prstGeom>
            </p:spPr>
          </p:pic>
        </p:grpSp>
        <p:pic>
          <p:nvPicPr>
            <p:cNvPr id="11" name="グラフィックス 10" descr="車 単色塗りつぶし">
              <a:extLst>
                <a:ext uri="{FF2B5EF4-FFF2-40B4-BE49-F238E27FC236}">
                  <a16:creationId xmlns:a16="http://schemas.microsoft.com/office/drawing/2014/main" id="{EAD3ED2A-DB36-5BFD-21E5-91BF602166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07698" y="3819826"/>
              <a:ext cx="1142521" cy="1142521"/>
            </a:xfrm>
            <a:prstGeom prst="rect">
              <a:avLst/>
            </a:prstGeom>
          </p:spPr>
        </p:pic>
        <p:sp>
          <p:nvSpPr>
            <p:cNvPr id="12" name="楕円 11">
              <a:extLst>
                <a:ext uri="{FF2B5EF4-FFF2-40B4-BE49-F238E27FC236}">
                  <a16:creationId xmlns:a16="http://schemas.microsoft.com/office/drawing/2014/main" id="{B299FA75-FFCB-648D-A0FA-2AF76266338F}"/>
                </a:ext>
              </a:extLst>
            </p:cNvPr>
            <p:cNvSpPr/>
            <p:nvPr/>
          </p:nvSpPr>
          <p:spPr>
            <a:xfrm>
              <a:off x="4623887" y="3747256"/>
              <a:ext cx="1286227" cy="1286227"/>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97CD254E-95C2-6D38-17F2-F2E7C21AC59C}"/>
                </a:ext>
              </a:extLst>
            </p:cNvPr>
            <p:cNvSpPr/>
            <p:nvPr/>
          </p:nvSpPr>
          <p:spPr>
            <a:xfrm>
              <a:off x="6903134" y="3747256"/>
              <a:ext cx="1286227" cy="1286227"/>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矢印コネクタ 14">
              <a:extLst>
                <a:ext uri="{FF2B5EF4-FFF2-40B4-BE49-F238E27FC236}">
                  <a16:creationId xmlns:a16="http://schemas.microsoft.com/office/drawing/2014/main" id="{5F32ED71-53D9-329E-832E-4D398B713804}"/>
                </a:ext>
              </a:extLst>
            </p:cNvPr>
            <p:cNvCxnSpPr>
              <a:cxnSpLocks/>
              <a:stCxn id="12" idx="6"/>
              <a:endCxn id="13" idx="2"/>
            </p:cNvCxnSpPr>
            <p:nvPr/>
          </p:nvCxnSpPr>
          <p:spPr>
            <a:xfrm>
              <a:off x="5910114" y="4390370"/>
              <a:ext cx="993020"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028" name="Picture 4">
              <a:extLst>
                <a:ext uri="{FF2B5EF4-FFF2-40B4-BE49-F238E27FC236}">
                  <a16:creationId xmlns:a16="http://schemas.microsoft.com/office/drawing/2014/main" id="{BA2F8DBE-4BBC-4055-A4E6-07491F760E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81807" y="3834635"/>
              <a:ext cx="1128879" cy="1128879"/>
            </a:xfrm>
            <a:prstGeom prst="rect">
              <a:avLst/>
            </a:prstGeom>
            <a:noFill/>
            <a:extLst>
              <a:ext uri="{909E8E84-426E-40DD-AFC4-6F175D3DCCD1}">
                <a14:hiddenFill xmlns:a14="http://schemas.microsoft.com/office/drawing/2010/main">
                  <a:solidFill>
                    <a:srgbClr val="FFFFFF"/>
                  </a:solidFill>
                </a14:hiddenFill>
              </a:ext>
            </a:extLst>
          </p:spPr>
        </p:pic>
        <p:sp>
          <p:nvSpPr>
            <p:cNvPr id="21" name="楕円 20">
              <a:extLst>
                <a:ext uri="{FF2B5EF4-FFF2-40B4-BE49-F238E27FC236}">
                  <a16:creationId xmlns:a16="http://schemas.microsoft.com/office/drawing/2014/main" id="{E0CD382B-D741-484A-C444-4502BBE46242}"/>
                </a:ext>
              </a:extLst>
            </p:cNvPr>
            <p:cNvSpPr/>
            <p:nvPr/>
          </p:nvSpPr>
          <p:spPr>
            <a:xfrm>
              <a:off x="9182381" y="3747256"/>
              <a:ext cx="1286227" cy="1286227"/>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矢印コネクタ 22">
              <a:extLst>
                <a:ext uri="{FF2B5EF4-FFF2-40B4-BE49-F238E27FC236}">
                  <a16:creationId xmlns:a16="http://schemas.microsoft.com/office/drawing/2014/main" id="{9094A122-37D5-2F9A-A408-17F3C23F3CD5}"/>
                </a:ext>
              </a:extLst>
            </p:cNvPr>
            <p:cNvCxnSpPr>
              <a:cxnSpLocks/>
            </p:cNvCxnSpPr>
            <p:nvPr/>
          </p:nvCxnSpPr>
          <p:spPr>
            <a:xfrm>
              <a:off x="8189361" y="4390370"/>
              <a:ext cx="993020"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25" name="図 24" descr="テキスト, 記号 が含まれている画像&#10;&#10;AI によって生成されたコンテンツは間違っている可能性があります。">
              <a:extLst>
                <a:ext uri="{FF2B5EF4-FFF2-40B4-BE49-F238E27FC236}">
                  <a16:creationId xmlns:a16="http://schemas.microsoft.com/office/drawing/2014/main" id="{A8F8AFDB-EAB9-194B-47E6-2E597A77273C}"/>
                </a:ext>
              </a:extLst>
            </p:cNvPr>
            <p:cNvPicPr>
              <a:picLocks noChangeAspect="1"/>
            </p:cNvPicPr>
            <p:nvPr/>
          </p:nvPicPr>
          <p:blipFill>
            <a:blip r:embed="rId9">
              <a:biLevel thresh="75000"/>
              <a:extLst>
                <a:ext uri="{28A0092B-C50C-407E-A947-70E740481C1C}">
                  <a14:useLocalDpi xmlns:a14="http://schemas.microsoft.com/office/drawing/2010/main" val="0"/>
                </a:ext>
              </a:extLst>
            </a:blip>
            <a:srcRect l="10780" t="50000" r="49561" b="11790"/>
            <a:stretch/>
          </p:blipFill>
          <p:spPr>
            <a:xfrm>
              <a:off x="9401657" y="3980571"/>
              <a:ext cx="850659" cy="819598"/>
            </a:xfrm>
            <a:prstGeom prst="rect">
              <a:avLst/>
            </a:prstGeom>
          </p:spPr>
        </p:pic>
        <p:pic>
          <p:nvPicPr>
            <p:cNvPr id="24" name="グラフィックス 23" descr="稲妻 単色塗りつぶし">
              <a:extLst>
                <a:ext uri="{FF2B5EF4-FFF2-40B4-BE49-F238E27FC236}">
                  <a16:creationId xmlns:a16="http://schemas.microsoft.com/office/drawing/2014/main" id="{8C8C5BCA-CBC2-ADEB-91B3-BC289DC2442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825494" y="3901943"/>
              <a:ext cx="554442" cy="554442"/>
            </a:xfrm>
            <a:prstGeom prst="rect">
              <a:avLst/>
            </a:prstGeom>
          </p:spPr>
        </p:pic>
        <p:pic>
          <p:nvPicPr>
            <p:cNvPr id="37" name="グラフィックス 36" descr="石油掘削装置 枠線">
              <a:extLst>
                <a:ext uri="{FF2B5EF4-FFF2-40B4-BE49-F238E27FC236}">
                  <a16:creationId xmlns:a16="http://schemas.microsoft.com/office/drawing/2014/main" id="{F65E4735-5EC6-0354-E95F-4D6B59F45A3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729606" y="5367699"/>
              <a:ext cx="1101833" cy="1101833"/>
            </a:xfrm>
            <a:prstGeom prst="rect">
              <a:avLst/>
            </a:prstGeom>
          </p:spPr>
        </p:pic>
        <p:sp>
          <p:nvSpPr>
            <p:cNvPr id="39" name="楕円 38">
              <a:extLst>
                <a:ext uri="{FF2B5EF4-FFF2-40B4-BE49-F238E27FC236}">
                  <a16:creationId xmlns:a16="http://schemas.microsoft.com/office/drawing/2014/main" id="{6A4A2559-2186-4B86-FCB1-C563FD9360C0}"/>
                </a:ext>
              </a:extLst>
            </p:cNvPr>
            <p:cNvSpPr/>
            <p:nvPr/>
          </p:nvSpPr>
          <p:spPr>
            <a:xfrm>
              <a:off x="4623887" y="5266798"/>
              <a:ext cx="1286227" cy="1286227"/>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楕円 39">
              <a:extLst>
                <a:ext uri="{FF2B5EF4-FFF2-40B4-BE49-F238E27FC236}">
                  <a16:creationId xmlns:a16="http://schemas.microsoft.com/office/drawing/2014/main" id="{F423E267-23A4-2A96-C7FC-98A620EF6A2B}"/>
                </a:ext>
              </a:extLst>
            </p:cNvPr>
            <p:cNvSpPr/>
            <p:nvPr/>
          </p:nvSpPr>
          <p:spPr>
            <a:xfrm>
              <a:off x="6903134" y="5266798"/>
              <a:ext cx="1286227" cy="1286227"/>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 name="直線矢印コネクタ 40">
              <a:extLst>
                <a:ext uri="{FF2B5EF4-FFF2-40B4-BE49-F238E27FC236}">
                  <a16:creationId xmlns:a16="http://schemas.microsoft.com/office/drawing/2014/main" id="{7E7DCD0D-3438-E2F7-39A8-E89A82AEC78F}"/>
                </a:ext>
              </a:extLst>
            </p:cNvPr>
            <p:cNvCxnSpPr>
              <a:cxnSpLocks/>
              <a:stCxn id="39" idx="6"/>
              <a:endCxn id="40" idx="2"/>
            </p:cNvCxnSpPr>
            <p:nvPr/>
          </p:nvCxnSpPr>
          <p:spPr>
            <a:xfrm>
              <a:off x="5910114" y="5909912"/>
              <a:ext cx="993020"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3" name="楕円 42">
              <a:extLst>
                <a:ext uri="{FF2B5EF4-FFF2-40B4-BE49-F238E27FC236}">
                  <a16:creationId xmlns:a16="http://schemas.microsoft.com/office/drawing/2014/main" id="{3FF75457-3FA6-5F01-49E4-FA9C33D737E0}"/>
                </a:ext>
              </a:extLst>
            </p:cNvPr>
            <p:cNvSpPr/>
            <p:nvPr/>
          </p:nvSpPr>
          <p:spPr>
            <a:xfrm>
              <a:off x="9182381" y="5266798"/>
              <a:ext cx="1286227" cy="1286227"/>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 name="直線矢印コネクタ 43">
              <a:extLst>
                <a:ext uri="{FF2B5EF4-FFF2-40B4-BE49-F238E27FC236}">
                  <a16:creationId xmlns:a16="http://schemas.microsoft.com/office/drawing/2014/main" id="{E519E2ED-E20B-EAB4-3391-44D6D7457DAC}"/>
                </a:ext>
              </a:extLst>
            </p:cNvPr>
            <p:cNvCxnSpPr>
              <a:cxnSpLocks/>
            </p:cNvCxnSpPr>
            <p:nvPr/>
          </p:nvCxnSpPr>
          <p:spPr>
            <a:xfrm>
              <a:off x="8189361" y="5909912"/>
              <a:ext cx="993020"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45" name="図 44" descr="テキスト, 記号 が含まれている画像&#10;&#10;AI によって生成されたコンテンツは間違っている可能性があります。">
              <a:extLst>
                <a:ext uri="{FF2B5EF4-FFF2-40B4-BE49-F238E27FC236}">
                  <a16:creationId xmlns:a16="http://schemas.microsoft.com/office/drawing/2014/main" id="{483468DE-3EB0-75DF-193A-3FA6DAB25F9C}"/>
                </a:ext>
              </a:extLst>
            </p:cNvPr>
            <p:cNvPicPr>
              <a:picLocks noChangeAspect="1"/>
            </p:cNvPicPr>
            <p:nvPr/>
          </p:nvPicPr>
          <p:blipFill>
            <a:blip r:embed="rId9">
              <a:biLevel thresh="75000"/>
              <a:extLst>
                <a:ext uri="{28A0092B-C50C-407E-A947-70E740481C1C}">
                  <a14:useLocalDpi xmlns:a14="http://schemas.microsoft.com/office/drawing/2010/main" val="0"/>
                </a:ext>
              </a:extLst>
            </a:blip>
            <a:srcRect l="10780" t="50000" r="49561" b="11790"/>
            <a:stretch/>
          </p:blipFill>
          <p:spPr>
            <a:xfrm>
              <a:off x="9401657" y="5500113"/>
              <a:ext cx="850659" cy="819598"/>
            </a:xfrm>
            <a:prstGeom prst="rect">
              <a:avLst/>
            </a:prstGeom>
          </p:spPr>
        </p:pic>
        <p:pic>
          <p:nvPicPr>
            <p:cNvPr id="46" name="グラフィックス 45" descr="稲妻 単色塗りつぶし">
              <a:extLst>
                <a:ext uri="{FF2B5EF4-FFF2-40B4-BE49-F238E27FC236}">
                  <a16:creationId xmlns:a16="http://schemas.microsoft.com/office/drawing/2014/main" id="{06D17CFB-5389-2D38-589B-5265CE31990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825494" y="5421485"/>
              <a:ext cx="554442" cy="554442"/>
            </a:xfrm>
            <a:prstGeom prst="rect">
              <a:avLst/>
            </a:prstGeom>
          </p:spPr>
        </p:pic>
        <p:pic>
          <p:nvPicPr>
            <p:cNvPr id="1030" name="Picture 6">
              <a:extLst>
                <a:ext uri="{FF2B5EF4-FFF2-40B4-BE49-F238E27FC236}">
                  <a16:creationId xmlns:a16="http://schemas.microsoft.com/office/drawing/2014/main" id="{1EE3E72F-1B9C-3360-76DF-0C30EBD9537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60168" y="5309694"/>
              <a:ext cx="1217842" cy="1217842"/>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テキスト ボックス 4">
            <a:extLst>
              <a:ext uri="{FF2B5EF4-FFF2-40B4-BE49-F238E27FC236}">
                <a16:creationId xmlns:a16="http://schemas.microsoft.com/office/drawing/2014/main" id="{A1B7AAEB-CEC5-3C27-40D9-77D4945AC36F}"/>
              </a:ext>
            </a:extLst>
          </p:cNvPr>
          <p:cNvSpPr txBox="1"/>
          <p:nvPr/>
        </p:nvSpPr>
        <p:spPr>
          <a:xfrm>
            <a:off x="11648028" y="48983"/>
            <a:ext cx="585417"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34</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1293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7EE79EC-D585-5D0B-9F3A-B1E73998522C}"/>
              </a:ext>
            </a:extLst>
          </p:cNvPr>
          <p:cNvSpPr txBox="1"/>
          <p:nvPr/>
        </p:nvSpPr>
        <p:spPr>
          <a:xfrm>
            <a:off x="-2" y="-13717"/>
            <a:ext cx="10988042"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6. Conclusion</a:t>
            </a:r>
          </a:p>
        </p:txBody>
      </p:sp>
      <p:sp>
        <p:nvSpPr>
          <p:cNvPr id="15" name="テキスト ボックス 14">
            <a:extLst>
              <a:ext uri="{FF2B5EF4-FFF2-40B4-BE49-F238E27FC236}">
                <a16:creationId xmlns:a16="http://schemas.microsoft.com/office/drawing/2014/main" id="{94298BF9-93AE-11F1-EE04-42F51E58EE15}"/>
              </a:ext>
            </a:extLst>
          </p:cNvPr>
          <p:cNvSpPr txBox="1"/>
          <p:nvPr/>
        </p:nvSpPr>
        <p:spPr>
          <a:xfrm>
            <a:off x="64769" y="912629"/>
            <a:ext cx="12062462" cy="5524589"/>
          </a:xfrm>
          <a:prstGeom prst="rect">
            <a:avLst/>
          </a:prstGeom>
          <a:noFill/>
        </p:spPr>
        <p:txBody>
          <a:bodyPr wrap="square">
            <a:spAutoFit/>
          </a:bodyPr>
          <a:lstStyle/>
          <a:p>
            <a:pPr marL="457200" indent="-457200" algn="just">
              <a:spcAft>
                <a:spcPts val="1800"/>
              </a:spcAft>
              <a:buFont typeface="Arial" panose="020B0604020202020204" pitchFamily="34" charset="0"/>
              <a:buChar char="•"/>
            </a:pPr>
            <a:r>
              <a:rPr lang="en-US" altLang="ja-JP" sz="2800" dirty="0">
                <a:latin typeface="Arial" panose="020B0604020202020204" pitchFamily="34" charset="0"/>
                <a:cs typeface="Arial" panose="020B0604020202020204" pitchFamily="34" charset="0"/>
              </a:rPr>
              <a:t>In this study, we disaggregated the basic iron sector in the GLORIA MRIO into four separate sectors: pig iron, converter, EAF, and steel products.</a:t>
            </a:r>
          </a:p>
          <a:p>
            <a:pPr marL="457200" indent="-457200" algn="just">
              <a:spcAft>
                <a:spcPts val="1800"/>
              </a:spcAft>
              <a:buFont typeface="Arial" panose="020B0604020202020204" pitchFamily="34" charset="0"/>
              <a:buChar char="•"/>
            </a:pPr>
            <a:r>
              <a:rPr lang="en-US" altLang="ja-JP" sz="2800" dirty="0">
                <a:latin typeface="Arial" panose="020B0604020202020204" pitchFamily="34" charset="0"/>
                <a:cs typeface="Arial" panose="020B0604020202020204" pitchFamily="34" charset="0"/>
              </a:rPr>
              <a:t>Our findings highlight that, without such disaggregation, it is difficult to determine which specific steelmaking process the basic iron sector actually reflects or is primarily influenced by.</a:t>
            </a:r>
          </a:p>
          <a:p>
            <a:pPr marL="457200" indent="-457200" algn="just">
              <a:spcAft>
                <a:spcPts val="1800"/>
              </a:spcAft>
              <a:buFont typeface="Arial" panose="020B0604020202020204" pitchFamily="34" charset="0"/>
              <a:buChar char="•"/>
            </a:pPr>
            <a:r>
              <a:rPr lang="en-US" altLang="ja-JP" sz="2800" dirty="0">
                <a:latin typeface="Arial" panose="020B0604020202020204" pitchFamily="34" charset="0"/>
                <a:cs typeface="Arial" panose="020B0604020202020204" pitchFamily="34" charset="0"/>
              </a:rPr>
              <a:t>We also compared the embodied CO</a:t>
            </a:r>
            <a:r>
              <a:rPr lang="en-US" altLang="ja-JP" sz="2800" baseline="-25000" dirty="0">
                <a:latin typeface="Arial" panose="020B0604020202020204" pitchFamily="34" charset="0"/>
                <a:cs typeface="Arial" panose="020B0604020202020204" pitchFamily="34" charset="0"/>
              </a:rPr>
              <a:t>2</a:t>
            </a:r>
            <a:r>
              <a:rPr lang="en-US" altLang="ja-JP" sz="2800" dirty="0">
                <a:latin typeface="Arial" panose="020B0604020202020204" pitchFamily="34" charset="0"/>
                <a:cs typeface="Arial" panose="020B0604020202020204" pitchFamily="34" charset="0"/>
              </a:rPr>
              <a:t> emission intensities of the original basic iron sector with those of each disaggregated steelmaking process.</a:t>
            </a:r>
          </a:p>
          <a:p>
            <a:pPr marL="457200" indent="-457200" algn="just">
              <a:spcAft>
                <a:spcPts val="1800"/>
              </a:spcAft>
              <a:buFont typeface="Arial" panose="020B0604020202020204" pitchFamily="34" charset="0"/>
              <a:buChar char="•"/>
            </a:pPr>
            <a:r>
              <a:rPr lang="en-US" altLang="ja-JP" sz="2800" dirty="0">
                <a:latin typeface="Arial" panose="020B0604020202020204" pitchFamily="34" charset="0"/>
                <a:cs typeface="Arial" panose="020B0604020202020204" pitchFamily="34" charset="0"/>
              </a:rPr>
              <a:t>The results indicate that aggregating all steelmaking processes into a single sector can lead to significant aggregation bias, particularly when analyzing embodied CO</a:t>
            </a:r>
            <a:r>
              <a:rPr lang="en-US" altLang="ja-JP" sz="2800" baseline="-25000" dirty="0">
                <a:latin typeface="Arial" panose="020B0604020202020204" pitchFamily="34" charset="0"/>
                <a:cs typeface="Arial" panose="020B0604020202020204" pitchFamily="34" charset="0"/>
              </a:rPr>
              <a:t>2</a:t>
            </a:r>
            <a:r>
              <a:rPr lang="en-US" altLang="ja-JP" sz="2800" dirty="0">
                <a:latin typeface="Arial" panose="020B0604020202020204" pitchFamily="34" charset="0"/>
                <a:cs typeface="Arial" panose="020B0604020202020204" pitchFamily="34" charset="0"/>
              </a:rPr>
              <a:t> emission intensities.</a:t>
            </a:r>
          </a:p>
        </p:txBody>
      </p:sp>
      <p:sp>
        <p:nvSpPr>
          <p:cNvPr id="3" name="テキスト ボックス 2">
            <a:extLst>
              <a:ext uri="{FF2B5EF4-FFF2-40B4-BE49-F238E27FC236}">
                <a16:creationId xmlns:a16="http://schemas.microsoft.com/office/drawing/2014/main" id="{55AB23D5-B08B-C3B2-AAAB-7E6CA3D413F4}"/>
              </a:ext>
            </a:extLst>
          </p:cNvPr>
          <p:cNvSpPr txBox="1"/>
          <p:nvPr/>
        </p:nvSpPr>
        <p:spPr>
          <a:xfrm>
            <a:off x="11648028" y="48983"/>
            <a:ext cx="585417"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35</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431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962C1E4-7B25-27DC-6FF5-5CB6AC5E2A6A}"/>
              </a:ext>
            </a:extLst>
          </p:cNvPr>
          <p:cNvSpPr/>
          <p:nvPr/>
        </p:nvSpPr>
        <p:spPr>
          <a:xfrm>
            <a:off x="373380" y="753375"/>
            <a:ext cx="11468100" cy="3349969"/>
          </a:xfrm>
          <a:prstGeom prst="rect">
            <a:avLst/>
          </a:prstGeom>
          <a:solidFill>
            <a:schemeClr val="tx2">
              <a:lumMod val="75000"/>
              <a:lumOff val="2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D06C3AD3-7D21-BC02-4831-874CB9FA1B38}"/>
              </a:ext>
            </a:extLst>
          </p:cNvPr>
          <p:cNvSpPr txBox="1"/>
          <p:nvPr/>
        </p:nvSpPr>
        <p:spPr>
          <a:xfrm>
            <a:off x="743479" y="2887877"/>
            <a:ext cx="3911610" cy="1075103"/>
          </a:xfrm>
          <a:prstGeom prst="rect">
            <a:avLst/>
          </a:prstGeom>
          <a:noFill/>
        </p:spPr>
        <p:txBody>
          <a:bodyPr wrap="square" rtlCol="0">
            <a:spAutoFit/>
          </a:bodyPr>
          <a:lstStyle/>
          <a:p>
            <a:pPr algn="ctr">
              <a:lnSpc>
                <a:spcPct val="120000"/>
              </a:lnSpc>
            </a:pPr>
            <a:r>
              <a:rPr kumimoji="1" lang="en-US" altLang="ja-JP" sz="28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Direct CO</a:t>
            </a:r>
            <a:r>
              <a:rPr kumimoji="1" lang="en-US" altLang="ja-JP" sz="2800" b="1" baseline="-25000"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2</a:t>
            </a:r>
            <a:r>
              <a:rPr kumimoji="1" lang="ja-JP" altLang="en-US" sz="28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8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emissions</a:t>
            </a:r>
          </a:p>
          <a:p>
            <a:pPr algn="ctr">
              <a:lnSpc>
                <a:spcPct val="120000"/>
              </a:lnSpc>
            </a:pPr>
            <a:r>
              <a:rPr kumimoji="1" lang="en-US" altLang="ja-JP" sz="28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2.6</a:t>
            </a:r>
            <a:r>
              <a:rPr lang="ja-JP" altLang="en-US" sz="28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28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billion tons</a:t>
            </a:r>
            <a:endParaRPr kumimoji="1" lang="en-US" altLang="ja-JP" sz="2800" b="1" baseline="-25000" dirty="0">
              <a:solidFill>
                <a:schemeClr val="bg1"/>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5" name="図 4" descr="アイコン&#10;&#10;自動的に生成された説明">
            <a:extLst>
              <a:ext uri="{FF2B5EF4-FFF2-40B4-BE49-F238E27FC236}">
                <a16:creationId xmlns:a16="http://schemas.microsoft.com/office/drawing/2014/main" id="{ABD4C76D-7C07-625A-4891-573A9030F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744" y="851229"/>
            <a:ext cx="1314321" cy="1314321"/>
          </a:xfrm>
          <a:prstGeom prst="rect">
            <a:avLst/>
          </a:prstGeom>
        </p:spPr>
      </p:pic>
      <p:sp>
        <p:nvSpPr>
          <p:cNvPr id="6" name="正方形/長方形 5">
            <a:extLst>
              <a:ext uri="{FF2B5EF4-FFF2-40B4-BE49-F238E27FC236}">
                <a16:creationId xmlns:a16="http://schemas.microsoft.com/office/drawing/2014/main" id="{AF96D2F8-F52A-2328-E230-FE56C263417A}"/>
              </a:ext>
            </a:extLst>
          </p:cNvPr>
          <p:cNvSpPr/>
          <p:nvPr/>
        </p:nvSpPr>
        <p:spPr>
          <a:xfrm>
            <a:off x="2295602" y="956127"/>
            <a:ext cx="1788604" cy="1069814"/>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Picture 2">
            <a:extLst>
              <a:ext uri="{FF2B5EF4-FFF2-40B4-BE49-F238E27FC236}">
                <a16:creationId xmlns:a16="http://schemas.microsoft.com/office/drawing/2014/main" id="{4DBCE157-E7EB-9310-C19A-540C34676CE5}"/>
              </a:ext>
            </a:extLst>
          </p:cNvPr>
          <p:cNvPicPr>
            <a:picLocks noChangeAspect="1" noChangeArrowheads="1"/>
          </p:cNvPicPr>
          <p:nvPr/>
        </p:nvPicPr>
        <p:blipFill>
          <a:blip r:embed="rId4">
            <a:lum bright="70000" contrast="-70000"/>
            <a:extLst>
              <a:ext uri="{BEBA8EAE-BF5A-486C-A8C5-ECC9F3942E4B}">
                <a14:imgProps xmlns:a14="http://schemas.microsoft.com/office/drawing/2010/main">
                  <a14:imgLayer r:embed="rId5">
                    <a14:imgEffect>
                      <a14:artisticPhotocopy/>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297399" y="1453416"/>
            <a:ext cx="1401885" cy="1401885"/>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84B568EF-D417-61C9-ECD3-11D921995740}"/>
              </a:ext>
            </a:extLst>
          </p:cNvPr>
          <p:cNvSpPr txBox="1"/>
          <p:nvPr/>
        </p:nvSpPr>
        <p:spPr>
          <a:xfrm>
            <a:off x="5041965" y="2682678"/>
            <a:ext cx="6776655" cy="1384995"/>
          </a:xfrm>
          <a:prstGeom prst="rect">
            <a:avLst/>
          </a:prstGeom>
          <a:noFill/>
        </p:spPr>
        <p:txBody>
          <a:bodyPr wrap="square" rtlCol="0">
            <a:spAutoFit/>
          </a:bodyPr>
          <a:lstStyle/>
          <a:p>
            <a:pPr algn="ctr"/>
            <a:r>
              <a:rPr lang="en-US" altLang="ja-JP" sz="28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I</a:t>
            </a:r>
            <a:r>
              <a:rPr kumimoji="1" lang="en-US" altLang="ja-JP" sz="2800" b="1" dirty="0">
                <a:solidFill>
                  <a:schemeClr val="bg1"/>
                </a:solidFill>
                <a:latin typeface="Arial" panose="020B0604020202020204" pitchFamily="34" charset="0"/>
                <a:ea typeface="ＭＳ Ｐゴシック" panose="020B0600070205080204" pitchFamily="50" charset="-128"/>
                <a:cs typeface="Arial" panose="020B0604020202020204" pitchFamily="34" charset="0"/>
              </a:rPr>
              <a:t>ndirect emissions through domestic and international final demands (Chen et al, 2017; Peng et al, 2018)</a:t>
            </a:r>
            <a:endParaRPr kumimoji="1" lang="en-US" altLang="ja-JP" sz="2800" b="1" baseline="-25000" dirty="0">
              <a:solidFill>
                <a:schemeClr val="bg1"/>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10" name="図 9" descr="アイコン&#10;&#10;自動的に生成された説明">
            <a:extLst>
              <a:ext uri="{FF2B5EF4-FFF2-40B4-BE49-F238E27FC236}">
                <a16:creationId xmlns:a16="http://schemas.microsoft.com/office/drawing/2014/main" id="{8E34EAE8-898F-D53A-8D21-74AA47946CF0}"/>
              </a:ext>
            </a:extLst>
          </p:cNvPr>
          <p:cNvPicPr>
            <a:picLocks noChangeAspect="1"/>
          </p:cNvPicPr>
          <p:nvPr/>
        </p:nvPicPr>
        <p:blipFill>
          <a:blip r:embed="rId3">
            <a:alphaModFix amt="2000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238031" y="588950"/>
            <a:ext cx="2928510" cy="2928510"/>
          </a:xfrm>
          <a:prstGeom prst="rect">
            <a:avLst/>
          </a:prstGeom>
        </p:spPr>
      </p:pic>
      <p:pic>
        <p:nvPicPr>
          <p:cNvPr id="11" name="図 10" descr="アイコン&#10;&#10;自動的に生成された説明">
            <a:extLst>
              <a:ext uri="{FF2B5EF4-FFF2-40B4-BE49-F238E27FC236}">
                <a16:creationId xmlns:a16="http://schemas.microsoft.com/office/drawing/2014/main" id="{BF185749-21AE-6172-FDAB-CECC0221BED4}"/>
              </a:ext>
            </a:extLst>
          </p:cNvPr>
          <p:cNvPicPr>
            <a:picLocks noChangeAspect="1"/>
          </p:cNvPicPr>
          <p:nvPr/>
        </p:nvPicPr>
        <p:blipFill rotWithShape="1">
          <a:blip r:embed="rId6">
            <a:clrChange>
              <a:clrFrom>
                <a:srgbClr val="FFFFFF"/>
              </a:clrFrom>
              <a:clrTo>
                <a:srgbClr val="FFFFFF">
                  <a:alpha val="0"/>
                </a:srgbClr>
              </a:clrTo>
            </a:clrChange>
            <a:biLevel thresh="50000"/>
            <a:extLst>
              <a:ext uri="{28A0092B-C50C-407E-A947-70E740481C1C}">
                <a14:useLocalDpi xmlns:a14="http://schemas.microsoft.com/office/drawing/2010/main" val="0"/>
              </a:ext>
            </a:extLst>
          </a:blip>
          <a:srcRect l="17132" t="21902" r="14883" b="18167"/>
          <a:stretch/>
        </p:blipFill>
        <p:spPr>
          <a:xfrm>
            <a:off x="6744300" y="1084417"/>
            <a:ext cx="918312" cy="607145"/>
          </a:xfrm>
          <a:prstGeom prst="rect">
            <a:avLst/>
          </a:prstGeom>
        </p:spPr>
      </p:pic>
      <p:pic>
        <p:nvPicPr>
          <p:cNvPr id="12" name="図 11" descr="白いバックグラウンドの前にある交通標識&#10;&#10;低い精度で自動的に生成された説明">
            <a:extLst>
              <a:ext uri="{FF2B5EF4-FFF2-40B4-BE49-F238E27FC236}">
                <a16:creationId xmlns:a16="http://schemas.microsoft.com/office/drawing/2014/main" id="{5AF5FBB7-56DD-82C8-2C8B-4E15AA3F12A4}"/>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7126413" y="1826458"/>
            <a:ext cx="295065" cy="327901"/>
          </a:xfrm>
          <a:prstGeom prst="rect">
            <a:avLst/>
          </a:prstGeom>
        </p:spPr>
      </p:pic>
      <p:grpSp>
        <p:nvGrpSpPr>
          <p:cNvPr id="13" name="グループ化 12">
            <a:extLst>
              <a:ext uri="{FF2B5EF4-FFF2-40B4-BE49-F238E27FC236}">
                <a16:creationId xmlns:a16="http://schemas.microsoft.com/office/drawing/2014/main" id="{929A2028-5D53-55E0-8289-F2744486CD1B}"/>
              </a:ext>
            </a:extLst>
          </p:cNvPr>
          <p:cNvGrpSpPr/>
          <p:nvPr/>
        </p:nvGrpSpPr>
        <p:grpSpPr>
          <a:xfrm>
            <a:off x="6150184" y="1568547"/>
            <a:ext cx="843724" cy="843724"/>
            <a:chOff x="5823064" y="1624473"/>
            <a:chExt cx="843724" cy="843724"/>
          </a:xfrm>
        </p:grpSpPr>
        <p:sp>
          <p:nvSpPr>
            <p:cNvPr id="14" name="楕円 13">
              <a:extLst>
                <a:ext uri="{FF2B5EF4-FFF2-40B4-BE49-F238E27FC236}">
                  <a16:creationId xmlns:a16="http://schemas.microsoft.com/office/drawing/2014/main" id="{72DB480D-8D9C-5430-2EA8-9F7846699F88}"/>
                </a:ext>
              </a:extLst>
            </p:cNvPr>
            <p:cNvSpPr/>
            <p:nvPr/>
          </p:nvSpPr>
          <p:spPr>
            <a:xfrm>
              <a:off x="5823064" y="1624473"/>
              <a:ext cx="843724" cy="84372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Picture 2">
              <a:extLst>
                <a:ext uri="{FF2B5EF4-FFF2-40B4-BE49-F238E27FC236}">
                  <a16:creationId xmlns:a16="http://schemas.microsoft.com/office/drawing/2014/main" id="{BBCA3797-18D9-7A9F-45A7-C1DBBF0DA877}"/>
                </a:ext>
              </a:extLst>
            </p:cNvPr>
            <p:cNvPicPr>
              <a:picLocks noChangeAspect="1" noChangeArrowheads="1"/>
            </p:cNvPicPr>
            <p:nvPr/>
          </p:nvPicPr>
          <p:blipFill>
            <a:blip r:embed="rId4">
              <a:lum bright="70000" contrast="-70000"/>
              <a:extLst>
                <a:ext uri="{BEBA8EAE-BF5A-486C-A8C5-ECC9F3942E4B}">
                  <a14:imgProps xmlns:a14="http://schemas.microsoft.com/office/drawing/2010/main">
                    <a14:imgLayer r:embed="rId5">
                      <a14:imgEffect>
                        <a14:artisticPhotocopy/>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933242" y="1734651"/>
              <a:ext cx="623368" cy="6233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グループ化 15">
            <a:extLst>
              <a:ext uri="{FF2B5EF4-FFF2-40B4-BE49-F238E27FC236}">
                <a16:creationId xmlns:a16="http://schemas.microsoft.com/office/drawing/2014/main" id="{272AABBB-7A63-2FA4-CAAA-3DFC77B79CA4}"/>
              </a:ext>
            </a:extLst>
          </p:cNvPr>
          <p:cNvGrpSpPr/>
          <p:nvPr/>
        </p:nvGrpSpPr>
        <p:grpSpPr>
          <a:xfrm>
            <a:off x="7553984" y="1568547"/>
            <a:ext cx="843724" cy="843724"/>
            <a:chOff x="7430695" y="1624473"/>
            <a:chExt cx="843724" cy="843724"/>
          </a:xfrm>
        </p:grpSpPr>
        <p:pic>
          <p:nvPicPr>
            <p:cNvPr id="17" name="グラフィックス 16" descr="歯車 単色塗りつぶし">
              <a:extLst>
                <a:ext uri="{FF2B5EF4-FFF2-40B4-BE49-F238E27FC236}">
                  <a16:creationId xmlns:a16="http://schemas.microsoft.com/office/drawing/2014/main" id="{128562AD-F382-0FEC-4A2D-D39F46B658A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40355" y="1734133"/>
              <a:ext cx="624405" cy="624405"/>
            </a:xfrm>
            <a:prstGeom prst="rect">
              <a:avLst/>
            </a:prstGeom>
          </p:spPr>
        </p:pic>
        <p:sp>
          <p:nvSpPr>
            <p:cNvPr id="18" name="楕円 17">
              <a:extLst>
                <a:ext uri="{FF2B5EF4-FFF2-40B4-BE49-F238E27FC236}">
                  <a16:creationId xmlns:a16="http://schemas.microsoft.com/office/drawing/2014/main" id="{3DF496C0-F6B8-FFC4-51EB-0A866AA4EEE2}"/>
                </a:ext>
              </a:extLst>
            </p:cNvPr>
            <p:cNvSpPr/>
            <p:nvPr/>
          </p:nvSpPr>
          <p:spPr>
            <a:xfrm>
              <a:off x="7430695" y="1624473"/>
              <a:ext cx="843724" cy="84372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 name="グループ化 18">
            <a:extLst>
              <a:ext uri="{FF2B5EF4-FFF2-40B4-BE49-F238E27FC236}">
                <a16:creationId xmlns:a16="http://schemas.microsoft.com/office/drawing/2014/main" id="{A663288E-8D8B-D11D-D0B1-88103FED907E}"/>
              </a:ext>
            </a:extLst>
          </p:cNvPr>
          <p:cNvGrpSpPr/>
          <p:nvPr/>
        </p:nvGrpSpPr>
        <p:grpSpPr>
          <a:xfrm>
            <a:off x="8957784" y="1568547"/>
            <a:ext cx="843724" cy="843724"/>
            <a:chOff x="9033761" y="1624473"/>
            <a:chExt cx="843724" cy="843724"/>
          </a:xfrm>
        </p:grpSpPr>
        <p:pic>
          <p:nvPicPr>
            <p:cNvPr id="20" name="グラフィックス 19" descr="ハンドル 単色塗りつぶし">
              <a:extLst>
                <a:ext uri="{FF2B5EF4-FFF2-40B4-BE49-F238E27FC236}">
                  <a16:creationId xmlns:a16="http://schemas.microsoft.com/office/drawing/2014/main" id="{D7BCF90A-4789-FB5E-5338-D57E7E3E75B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143421" y="1734133"/>
              <a:ext cx="624405" cy="624405"/>
            </a:xfrm>
            <a:prstGeom prst="rect">
              <a:avLst/>
            </a:prstGeom>
          </p:spPr>
        </p:pic>
        <p:sp>
          <p:nvSpPr>
            <p:cNvPr id="21" name="楕円 20">
              <a:extLst>
                <a:ext uri="{FF2B5EF4-FFF2-40B4-BE49-F238E27FC236}">
                  <a16:creationId xmlns:a16="http://schemas.microsoft.com/office/drawing/2014/main" id="{D5386728-C287-74C7-DDDC-FC7964A93299}"/>
                </a:ext>
              </a:extLst>
            </p:cNvPr>
            <p:cNvSpPr/>
            <p:nvPr/>
          </p:nvSpPr>
          <p:spPr>
            <a:xfrm>
              <a:off x="9033761" y="1624473"/>
              <a:ext cx="843724" cy="84372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a:extLst>
              <a:ext uri="{FF2B5EF4-FFF2-40B4-BE49-F238E27FC236}">
                <a16:creationId xmlns:a16="http://schemas.microsoft.com/office/drawing/2014/main" id="{0571838D-D6CE-C47A-251D-D2DA0D7BBA0E}"/>
              </a:ext>
            </a:extLst>
          </p:cNvPr>
          <p:cNvGrpSpPr/>
          <p:nvPr/>
        </p:nvGrpSpPr>
        <p:grpSpPr>
          <a:xfrm>
            <a:off x="10361583" y="1568547"/>
            <a:ext cx="843724" cy="843724"/>
            <a:chOff x="10728612" y="1624473"/>
            <a:chExt cx="843724" cy="843724"/>
          </a:xfrm>
        </p:grpSpPr>
        <p:pic>
          <p:nvPicPr>
            <p:cNvPr id="23" name="グラフィックス 22" descr="車 単色塗りつぶし">
              <a:extLst>
                <a:ext uri="{FF2B5EF4-FFF2-40B4-BE49-F238E27FC236}">
                  <a16:creationId xmlns:a16="http://schemas.microsoft.com/office/drawing/2014/main" id="{496F1122-6267-2E02-6096-608BD202EFD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38272" y="1734133"/>
              <a:ext cx="624405" cy="624405"/>
            </a:xfrm>
            <a:prstGeom prst="rect">
              <a:avLst/>
            </a:prstGeom>
          </p:spPr>
        </p:pic>
        <p:sp>
          <p:nvSpPr>
            <p:cNvPr id="24" name="楕円 23">
              <a:extLst>
                <a:ext uri="{FF2B5EF4-FFF2-40B4-BE49-F238E27FC236}">
                  <a16:creationId xmlns:a16="http://schemas.microsoft.com/office/drawing/2014/main" id="{C2D5AE80-F714-04D2-B57D-64F58CC38EE4}"/>
                </a:ext>
              </a:extLst>
            </p:cNvPr>
            <p:cNvSpPr/>
            <p:nvPr/>
          </p:nvSpPr>
          <p:spPr>
            <a:xfrm>
              <a:off x="10728612" y="1624473"/>
              <a:ext cx="843724" cy="843724"/>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5" name="図 24" descr="白いバックグラウンドの前にある交通標識&#10;&#10;低い精度で自動的に生成された説明">
            <a:extLst>
              <a:ext uri="{FF2B5EF4-FFF2-40B4-BE49-F238E27FC236}">
                <a16:creationId xmlns:a16="http://schemas.microsoft.com/office/drawing/2014/main" id="{B53EF5FD-277B-DDB3-7277-4F94EE5839A1}"/>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8530213" y="1826458"/>
            <a:ext cx="295065" cy="327901"/>
          </a:xfrm>
          <a:prstGeom prst="rect">
            <a:avLst/>
          </a:prstGeom>
        </p:spPr>
      </p:pic>
      <p:pic>
        <p:nvPicPr>
          <p:cNvPr id="26" name="図 25" descr="白いバックグラウンドの前にある交通標識&#10;&#10;低い精度で自動的に生成された説明">
            <a:extLst>
              <a:ext uri="{FF2B5EF4-FFF2-40B4-BE49-F238E27FC236}">
                <a16:creationId xmlns:a16="http://schemas.microsoft.com/office/drawing/2014/main" id="{85305CFF-B929-2068-26BE-C3890C3E924C}"/>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9939856" y="1826458"/>
            <a:ext cx="295065" cy="327901"/>
          </a:xfrm>
          <a:prstGeom prst="rect">
            <a:avLst/>
          </a:prstGeom>
        </p:spPr>
      </p:pic>
      <p:sp>
        <p:nvSpPr>
          <p:cNvPr id="31" name="テキスト ボックス 30">
            <a:extLst>
              <a:ext uri="{FF2B5EF4-FFF2-40B4-BE49-F238E27FC236}">
                <a16:creationId xmlns:a16="http://schemas.microsoft.com/office/drawing/2014/main" id="{D4D914FF-CAB7-9014-6354-B49FD4478BCD}"/>
              </a:ext>
            </a:extLst>
          </p:cNvPr>
          <p:cNvSpPr txBox="1"/>
          <p:nvPr/>
        </p:nvSpPr>
        <p:spPr>
          <a:xfrm>
            <a:off x="1261055" y="4639633"/>
            <a:ext cx="9669889" cy="954107"/>
          </a:xfrm>
          <a:prstGeom prst="rect">
            <a:avLst/>
          </a:prstGeom>
          <a:noFill/>
        </p:spPr>
        <p:txBody>
          <a:bodyPr wrap="square" rtlCol="0">
            <a:spAutoFit/>
          </a:bodyPr>
          <a:lstStyle/>
          <a:p>
            <a:pPr algn="just">
              <a:spcAft>
                <a:spcPts val="300"/>
              </a:spcAft>
            </a:pPr>
            <a:r>
              <a:rPr kumimoji="1" lang="en-US" altLang="ja-JP" sz="2800" dirty="0">
                <a:latin typeface="Arial" panose="020B0604020202020204" pitchFamily="34" charset="0"/>
                <a:ea typeface="ＭＳ Ｐゴシック" panose="020B0600070205080204" pitchFamily="50" charset="-128"/>
                <a:cs typeface="Arial" panose="020B0604020202020204" pitchFamily="34" charset="0"/>
              </a:rPr>
              <a:t>To reduce indirect emissions, effective policies targeting CO</a:t>
            </a:r>
            <a:r>
              <a:rPr kumimoji="1" lang="en-US" altLang="ja-JP" sz="2800" baseline="-25000" dirty="0">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2800" dirty="0">
                <a:latin typeface="Arial" panose="020B0604020202020204" pitchFamily="34" charset="0"/>
                <a:ea typeface="ＭＳ Ｐゴシック" panose="020B0600070205080204" pitchFamily="50" charset="-128"/>
                <a:cs typeface="Arial" panose="020B0604020202020204" pitchFamily="34" charset="0"/>
              </a:rPr>
              <a:t> reductions throughout global supply chains are crucial.</a:t>
            </a:r>
            <a:endParaRPr kumimoji="1" lang="ja-JP" altLang="en-US" sz="2800" b="1"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3" name="テキスト ボックス 32">
            <a:extLst>
              <a:ext uri="{FF2B5EF4-FFF2-40B4-BE49-F238E27FC236}">
                <a16:creationId xmlns:a16="http://schemas.microsoft.com/office/drawing/2014/main" id="{4D93A32E-B2BC-6A1E-F8C5-2C3BC9E31C67}"/>
              </a:ext>
            </a:extLst>
          </p:cNvPr>
          <p:cNvSpPr txBox="1"/>
          <p:nvPr/>
        </p:nvSpPr>
        <p:spPr>
          <a:xfrm>
            <a:off x="1935298" y="5692225"/>
            <a:ext cx="8321403" cy="954107"/>
          </a:xfrm>
          <a:prstGeom prst="rect">
            <a:avLst/>
          </a:prstGeom>
          <a:noFill/>
        </p:spPr>
        <p:txBody>
          <a:bodyPr wrap="square" rtlCol="0">
            <a:spAutoFit/>
          </a:bodyPr>
          <a:lstStyle/>
          <a:p>
            <a:pPr algn="just"/>
            <a:r>
              <a:rPr lang="en-US" altLang="ja-JP" sz="2800" dirty="0">
                <a:latin typeface="Arial" panose="020B0604020202020204" pitchFamily="34" charset="0"/>
                <a:ea typeface="ＭＳ ゴシック" panose="020B0609070205080204" pitchFamily="49" charset="-128"/>
                <a:cs typeface="Arial" panose="020B0604020202020204" pitchFamily="34" charset="0"/>
              </a:rPr>
              <a:t>To establish an effective policy, it need to identify CO</a:t>
            </a:r>
            <a:r>
              <a:rPr lang="en-US" altLang="ja-JP" sz="2800" baseline="-25000" dirty="0">
                <a:latin typeface="Arial" panose="020B0604020202020204" pitchFamily="34" charset="0"/>
                <a:ea typeface="ＭＳ ゴシック" panose="020B0609070205080204" pitchFamily="49" charset="-128"/>
                <a:cs typeface="Arial" panose="020B0604020202020204" pitchFamily="34" charset="0"/>
              </a:rPr>
              <a:t>2</a:t>
            </a:r>
            <a:r>
              <a:rPr lang="en-US" altLang="ja-JP" sz="2800" dirty="0">
                <a:latin typeface="Arial" panose="020B0604020202020204" pitchFamily="34" charset="0"/>
                <a:ea typeface="ＭＳ ゴシック" panose="020B0609070205080204" pitchFamily="49" charset="-128"/>
                <a:cs typeface="Arial" panose="020B0604020202020204" pitchFamily="34" charset="0"/>
              </a:rPr>
              <a:t> emission hotpots in the iron and steel sector.</a:t>
            </a:r>
            <a:endParaRPr kumimoji="1" lang="ja-JP" altLang="en-US" sz="2800" dirty="0">
              <a:latin typeface="Arial" panose="020B0604020202020204" pitchFamily="34" charset="0"/>
              <a:ea typeface="ＭＳ ゴシック" panose="020B0609070205080204" pitchFamily="49" charset="-128"/>
              <a:cs typeface="Arial" panose="020B0604020202020204" pitchFamily="34" charset="0"/>
            </a:endParaRPr>
          </a:p>
        </p:txBody>
      </p:sp>
      <p:pic>
        <p:nvPicPr>
          <p:cNvPr id="3" name="図 2" descr="白いバックグラウンドの前にある交通標識&#10;&#10;低い精度で自動的に生成された説明">
            <a:extLst>
              <a:ext uri="{FF2B5EF4-FFF2-40B4-BE49-F238E27FC236}">
                <a16:creationId xmlns:a16="http://schemas.microsoft.com/office/drawing/2014/main" id="{9CDAEA11-E993-9DE4-DBAD-82FA7087C545}"/>
              </a:ext>
            </a:extLst>
          </p:cNvPr>
          <p:cNvPicPr>
            <a:picLocks noChangeAspect="1"/>
          </p:cNvPicPr>
          <p:nvPr/>
        </p:nvPicPr>
        <p:blipFill>
          <a:blip r:embed="rId7">
            <a:biLevel thresh="75000"/>
            <a:extLst>
              <a:ext uri="{28A0092B-C50C-407E-A947-70E740481C1C}">
                <a14:useLocalDpi xmlns:a14="http://schemas.microsoft.com/office/drawing/2010/main" val="0"/>
              </a:ext>
            </a:extLst>
          </a:blip>
          <a:stretch>
            <a:fillRect/>
          </a:stretch>
        </p:blipFill>
        <p:spPr>
          <a:xfrm rot="5400000">
            <a:off x="8532608" y="4118433"/>
            <a:ext cx="290271" cy="588943"/>
          </a:xfrm>
          <a:prstGeom prst="rect">
            <a:avLst/>
          </a:prstGeom>
        </p:spPr>
      </p:pic>
      <p:sp>
        <p:nvSpPr>
          <p:cNvPr id="8" name="テキスト ボックス 7">
            <a:extLst>
              <a:ext uri="{FF2B5EF4-FFF2-40B4-BE49-F238E27FC236}">
                <a16:creationId xmlns:a16="http://schemas.microsoft.com/office/drawing/2014/main" id="{E1B96EC7-CA05-B6B5-10B9-21B023A3460A}"/>
              </a:ext>
            </a:extLst>
          </p:cNvPr>
          <p:cNvSpPr txBox="1"/>
          <p:nvPr/>
        </p:nvSpPr>
        <p:spPr>
          <a:xfrm>
            <a:off x="11715403" y="48983"/>
            <a:ext cx="385042"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3</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0189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5A7A8D0F-5FC4-CE55-BA36-F9C14DB8B65E}"/>
              </a:ext>
            </a:extLst>
          </p:cNvPr>
          <p:cNvSpPr txBox="1"/>
          <p:nvPr/>
        </p:nvSpPr>
        <p:spPr>
          <a:xfrm>
            <a:off x="334734" y="5081765"/>
            <a:ext cx="11720949" cy="523220"/>
          </a:xfrm>
          <a:prstGeom prst="rect">
            <a:avLst/>
          </a:prstGeom>
          <a:noFill/>
          <a:ln w="19050">
            <a:noFill/>
          </a:ln>
        </p:spPr>
        <p:txBody>
          <a:bodyPr wrap="square" rtlCol="0">
            <a:spAutoFit/>
          </a:bodyPr>
          <a:lstStyle/>
          <a:p>
            <a:pPr marL="457200" indent="-457200" algn="just">
              <a:spcAft>
                <a:spcPts val="600"/>
              </a:spcAft>
              <a:buFont typeface="Arial" panose="020B0604020202020204" pitchFamily="34" charset="0"/>
              <a:buChar char="•"/>
            </a:pPr>
            <a:endParaRPr lang="en-US" altLang="ja-JP" sz="28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4" name="テキスト ボックス 3">
            <a:extLst>
              <a:ext uri="{FF2B5EF4-FFF2-40B4-BE49-F238E27FC236}">
                <a16:creationId xmlns:a16="http://schemas.microsoft.com/office/drawing/2014/main" id="{BAF0B2F4-15A9-8C09-2610-6F99E3CB8612}"/>
              </a:ext>
            </a:extLst>
          </p:cNvPr>
          <p:cNvSpPr txBox="1"/>
          <p:nvPr/>
        </p:nvSpPr>
        <p:spPr>
          <a:xfrm>
            <a:off x="-2" y="-13717"/>
            <a:ext cx="11711942"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4. Results: Intermediate input in China’s pig iron sector</a:t>
            </a:r>
          </a:p>
        </p:txBody>
      </p:sp>
      <p:sp>
        <p:nvSpPr>
          <p:cNvPr id="6" name="テキスト ボックス 5">
            <a:extLst>
              <a:ext uri="{FF2B5EF4-FFF2-40B4-BE49-F238E27FC236}">
                <a16:creationId xmlns:a16="http://schemas.microsoft.com/office/drawing/2014/main" id="{C9EC4266-1D72-BBD0-465B-C78537E6AC83}"/>
              </a:ext>
            </a:extLst>
          </p:cNvPr>
          <p:cNvSpPr txBox="1"/>
          <p:nvPr/>
        </p:nvSpPr>
        <p:spPr>
          <a:xfrm>
            <a:off x="735310" y="741887"/>
            <a:ext cx="11083310" cy="461665"/>
          </a:xfrm>
          <a:prstGeom prst="rect">
            <a:avLst/>
          </a:prstGeom>
          <a:noFill/>
        </p:spPr>
        <p:txBody>
          <a:bodyPr wrap="square">
            <a:spAutoFit/>
          </a:bodyPr>
          <a:lstStyle/>
          <a:p>
            <a:pPr algn="ctr"/>
            <a:r>
              <a:rPr lang="en-US" altLang="ja-JP" sz="2400" dirty="0">
                <a:latin typeface="Arial" panose="020B0604020202020204" pitchFamily="34" charset="0"/>
                <a:cs typeface="Arial" panose="020B0604020202020204" pitchFamily="34" charset="0"/>
              </a:rPr>
              <a:t>Top 5 share of each sector in the intermediate input of pig iron sector in China</a:t>
            </a:r>
            <a:endParaRPr lang="ja-JP" altLang="en-US" sz="2400" dirty="0">
              <a:latin typeface="Arial" panose="020B0604020202020204" pitchFamily="34" charset="0"/>
              <a:cs typeface="Arial" panose="020B0604020202020204" pitchFamily="34" charset="0"/>
            </a:endParaRPr>
          </a:p>
        </p:txBody>
      </p:sp>
      <p:graphicFrame>
        <p:nvGraphicFramePr>
          <p:cNvPr id="8" name="表 7">
            <a:extLst>
              <a:ext uri="{FF2B5EF4-FFF2-40B4-BE49-F238E27FC236}">
                <a16:creationId xmlns:a16="http://schemas.microsoft.com/office/drawing/2014/main" id="{584F1E42-0B2F-B0D3-E41F-7A8B4861159A}"/>
              </a:ext>
            </a:extLst>
          </p:cNvPr>
          <p:cNvGraphicFramePr>
            <a:graphicFrameLocks noGrp="1"/>
          </p:cNvGraphicFramePr>
          <p:nvPr>
            <p:extLst>
              <p:ext uri="{D42A27DB-BD31-4B8C-83A1-F6EECF244321}">
                <p14:modId xmlns:p14="http://schemas.microsoft.com/office/powerpoint/2010/main" val="3359520676"/>
              </p:ext>
            </p:extLst>
          </p:nvPr>
        </p:nvGraphicFramePr>
        <p:xfrm>
          <a:off x="1175375" y="1374381"/>
          <a:ext cx="10203180" cy="3289805"/>
        </p:xfrm>
        <a:graphic>
          <a:graphicData uri="http://schemas.openxmlformats.org/drawingml/2006/table">
            <a:tbl>
              <a:tblPr firstRow="1" bandRow="1"/>
              <a:tblGrid>
                <a:gridCol w="1027007">
                  <a:extLst>
                    <a:ext uri="{9D8B030D-6E8A-4147-A177-3AD203B41FA5}">
                      <a16:colId xmlns:a16="http://schemas.microsoft.com/office/drawing/2014/main" val="3338658527"/>
                    </a:ext>
                  </a:extLst>
                </a:gridCol>
                <a:gridCol w="1382845">
                  <a:extLst>
                    <a:ext uri="{9D8B030D-6E8A-4147-A177-3AD203B41FA5}">
                      <a16:colId xmlns:a16="http://schemas.microsoft.com/office/drawing/2014/main" val="4801308"/>
                    </a:ext>
                  </a:extLst>
                </a:gridCol>
                <a:gridCol w="2012407">
                  <a:extLst>
                    <a:ext uri="{9D8B030D-6E8A-4147-A177-3AD203B41FA5}">
                      <a16:colId xmlns:a16="http://schemas.microsoft.com/office/drawing/2014/main" val="1413066242"/>
                    </a:ext>
                  </a:extLst>
                </a:gridCol>
                <a:gridCol w="5780921">
                  <a:extLst>
                    <a:ext uri="{9D8B030D-6E8A-4147-A177-3AD203B41FA5}">
                      <a16:colId xmlns:a16="http://schemas.microsoft.com/office/drawing/2014/main" val="681728684"/>
                    </a:ext>
                  </a:extLst>
                </a:gridCol>
              </a:tblGrid>
              <a:tr h="858770">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Rank</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Country</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n-US" sz="2400" kern="100">
                          <a:effectLst/>
                          <a:latin typeface="Arial" panose="020B0604020202020204" pitchFamily="34" charset="0"/>
                          <a:ea typeface="ＭＳ 明朝" panose="02020609040205080304" pitchFamily="17" charset="-128"/>
                          <a:cs typeface="Arial" panose="020B0604020202020204" pitchFamily="34" charset="0"/>
                        </a:rPr>
                        <a:t>Sector Code</a:t>
                      </a:r>
                      <a:endParaRPr lang="ja-JP" sz="2400" kern="100">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The share of each sector in the intermediate input of </a:t>
                      </a:r>
                      <a:r>
                        <a:rPr lang="en-US" sz="2400"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rPr>
                        <a:t>pig iron </a:t>
                      </a:r>
                      <a:r>
                        <a:rPr lang="en-US" sz="2400" kern="100" dirty="0">
                          <a:effectLst/>
                          <a:latin typeface="Arial" panose="020B0604020202020204" pitchFamily="34" charset="0"/>
                          <a:ea typeface="ＭＳ 明朝" panose="02020609040205080304" pitchFamily="17" charset="-128"/>
                          <a:cs typeface="Arial" panose="020B0604020202020204" pitchFamily="34" charset="0"/>
                        </a:rPr>
                        <a:t>(#77-1) (%)</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9510925"/>
                  </a:ext>
                </a:extLst>
              </a:tr>
              <a:tr h="486207">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1</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CHN</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00000"/>
                        </a:lnSpc>
                      </a:pPr>
                      <a:r>
                        <a:rPr lang="en-US" sz="2400" b="1"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rPr>
                        <a:t>#28</a:t>
                      </a:r>
                      <a:endParaRPr lang="ja-JP" sz="2400" b="1" kern="100" dirty="0">
                        <a:solidFill>
                          <a:srgbClr val="C00000"/>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00000"/>
                        </a:lnSpc>
                      </a:pPr>
                      <a:r>
                        <a:rPr lang="en-US" sz="2400" b="1" kern="100">
                          <a:solidFill>
                            <a:srgbClr val="C00000"/>
                          </a:solidFill>
                          <a:effectLst/>
                          <a:latin typeface="Arial" panose="020B0604020202020204" pitchFamily="34" charset="0"/>
                          <a:ea typeface="ＭＳ 明朝" panose="02020609040205080304" pitchFamily="17" charset="-128"/>
                          <a:cs typeface="Arial" panose="020B0604020202020204" pitchFamily="34" charset="0"/>
                        </a:rPr>
                        <a:t>28 %</a:t>
                      </a:r>
                      <a:endParaRPr lang="ja-JP" sz="2400" b="1" kern="100">
                        <a:solidFill>
                          <a:srgbClr val="C00000"/>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401117469"/>
                  </a:ext>
                </a:extLst>
              </a:tr>
              <a:tr h="486207">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2</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AUS</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b="1"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rPr>
                        <a:t>#28</a:t>
                      </a:r>
                      <a:endParaRPr lang="ja-JP" sz="2400" b="1" kern="100" dirty="0">
                        <a:solidFill>
                          <a:srgbClr val="C00000"/>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b="1"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rPr>
                        <a:t>20 %</a:t>
                      </a:r>
                      <a:endParaRPr lang="ja-JP" sz="2400" b="1" kern="100" dirty="0">
                        <a:solidFill>
                          <a:srgbClr val="C00000"/>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extLst>
                  <a:ext uri="{0D108BD9-81ED-4DB2-BD59-A6C34878D82A}">
                    <a16:rowId xmlns:a16="http://schemas.microsoft.com/office/drawing/2014/main" val="2068475441"/>
                  </a:ext>
                </a:extLst>
              </a:tr>
              <a:tr h="486207">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3</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kern="100">
                          <a:effectLst/>
                          <a:latin typeface="Arial" panose="020B0604020202020204" pitchFamily="34" charset="0"/>
                          <a:ea typeface="ＭＳ 明朝" panose="02020609040205080304" pitchFamily="17" charset="-128"/>
                          <a:cs typeface="Arial" panose="020B0604020202020204" pitchFamily="34" charset="0"/>
                        </a:rPr>
                        <a:t>CHN</a:t>
                      </a:r>
                      <a:endParaRPr lang="ja-JP" sz="2400" kern="10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b="1" kern="100">
                          <a:solidFill>
                            <a:srgbClr val="C00000"/>
                          </a:solidFill>
                          <a:effectLst/>
                          <a:latin typeface="Arial" panose="020B0604020202020204" pitchFamily="34" charset="0"/>
                          <a:ea typeface="ＭＳ 明朝" panose="02020609040205080304" pitchFamily="17" charset="-128"/>
                          <a:cs typeface="Arial" panose="020B0604020202020204" pitchFamily="34" charset="0"/>
                        </a:rPr>
                        <a:t>#62</a:t>
                      </a:r>
                      <a:endParaRPr lang="ja-JP" sz="2400" b="1" kern="100">
                        <a:solidFill>
                          <a:srgbClr val="C00000"/>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b="1"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rPr>
                        <a:t>18 %</a:t>
                      </a:r>
                      <a:endParaRPr lang="ja-JP" sz="2400" b="1" kern="100" dirty="0">
                        <a:solidFill>
                          <a:srgbClr val="C00000"/>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extLst>
                  <a:ext uri="{0D108BD9-81ED-4DB2-BD59-A6C34878D82A}">
                    <a16:rowId xmlns:a16="http://schemas.microsoft.com/office/drawing/2014/main" val="4254601329"/>
                  </a:ext>
                </a:extLst>
              </a:tr>
              <a:tr h="486207">
                <a:tc>
                  <a:txBody>
                    <a:bodyPr/>
                    <a:lstStyle/>
                    <a:p>
                      <a:pPr algn="ctr">
                        <a:lnSpc>
                          <a:spcPct val="100000"/>
                        </a:lnSpc>
                      </a:pPr>
                      <a:r>
                        <a:rPr lang="en-US" sz="2400" kern="100">
                          <a:effectLst/>
                          <a:latin typeface="Arial" panose="020B0604020202020204" pitchFamily="34" charset="0"/>
                          <a:ea typeface="ＭＳ 明朝" panose="02020609040205080304" pitchFamily="17" charset="-128"/>
                          <a:cs typeface="Arial" panose="020B0604020202020204" pitchFamily="34" charset="0"/>
                        </a:rPr>
                        <a:t>4</a:t>
                      </a:r>
                      <a:endParaRPr lang="ja-JP" sz="2400" kern="10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CHN</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#24</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4 %</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extLst>
                  <a:ext uri="{0D108BD9-81ED-4DB2-BD59-A6C34878D82A}">
                    <a16:rowId xmlns:a16="http://schemas.microsoft.com/office/drawing/2014/main" val="3866076761"/>
                  </a:ext>
                </a:extLst>
              </a:tr>
              <a:tr h="486207">
                <a:tc>
                  <a:txBody>
                    <a:bodyPr/>
                    <a:lstStyle/>
                    <a:p>
                      <a:pPr algn="ctr">
                        <a:lnSpc>
                          <a:spcPct val="100000"/>
                        </a:lnSpc>
                      </a:pPr>
                      <a:r>
                        <a:rPr lang="en-US" sz="2400" kern="100">
                          <a:effectLst/>
                          <a:latin typeface="Arial" panose="020B0604020202020204" pitchFamily="34" charset="0"/>
                          <a:ea typeface="ＭＳ 明朝" panose="02020609040205080304" pitchFamily="17" charset="-128"/>
                          <a:cs typeface="Arial" panose="020B0604020202020204" pitchFamily="34" charset="0"/>
                        </a:rPr>
                        <a:t>5</a:t>
                      </a:r>
                      <a:endParaRPr lang="ja-JP" sz="2400" kern="10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CHN</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#93</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4 %</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extLst>
                  <a:ext uri="{0D108BD9-81ED-4DB2-BD59-A6C34878D82A}">
                    <a16:rowId xmlns:a16="http://schemas.microsoft.com/office/drawing/2014/main" val="3478608029"/>
                  </a:ext>
                </a:extLst>
              </a:tr>
            </a:tbl>
          </a:graphicData>
        </a:graphic>
      </p:graphicFrame>
      <p:sp>
        <p:nvSpPr>
          <p:cNvPr id="5" name="Rectangle 3">
            <a:extLst>
              <a:ext uri="{FF2B5EF4-FFF2-40B4-BE49-F238E27FC236}">
                <a16:creationId xmlns:a16="http://schemas.microsoft.com/office/drawing/2014/main" id="{D9D12697-329A-8CAB-273A-A40E656A2B1C}"/>
              </a:ext>
            </a:extLst>
          </p:cNvPr>
          <p:cNvSpPr>
            <a:spLocks noChangeArrowheads="1"/>
          </p:cNvSpPr>
          <p:nvPr/>
        </p:nvSpPr>
        <p:spPr bwMode="auto">
          <a:xfrm>
            <a:off x="185882" y="4835015"/>
            <a:ext cx="11820236"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domestic</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iron ore sector (#28)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has the highest share at 28%.</a:t>
            </a:r>
          </a:p>
          <a:p>
            <a:pPr marL="285750" marR="0" lvl="0" indent="-285750"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This is followed by </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Australia’s iron ore sector (#28)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with a share of 20%.</a:t>
            </a:r>
          </a:p>
          <a:p>
            <a:pPr marL="285750" marR="0" lvl="0" indent="-285750"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domestic coke oven products sector (#62)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accounts for 18%.</a:t>
            </a:r>
          </a:p>
        </p:txBody>
      </p:sp>
      <p:sp>
        <p:nvSpPr>
          <p:cNvPr id="2" name="テキスト ボックス 1">
            <a:extLst>
              <a:ext uri="{FF2B5EF4-FFF2-40B4-BE49-F238E27FC236}">
                <a16:creationId xmlns:a16="http://schemas.microsoft.com/office/drawing/2014/main" id="{F11F339C-0A8E-C24A-D1FD-0B1269C375C8}"/>
              </a:ext>
            </a:extLst>
          </p:cNvPr>
          <p:cNvSpPr txBox="1"/>
          <p:nvPr/>
        </p:nvSpPr>
        <p:spPr>
          <a:xfrm>
            <a:off x="11648028" y="48983"/>
            <a:ext cx="585417"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36</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58882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5A7A8D0F-5FC4-CE55-BA36-F9C14DB8B65E}"/>
              </a:ext>
            </a:extLst>
          </p:cNvPr>
          <p:cNvSpPr txBox="1"/>
          <p:nvPr/>
        </p:nvSpPr>
        <p:spPr>
          <a:xfrm>
            <a:off x="317999" y="4871381"/>
            <a:ext cx="11556002" cy="1969770"/>
          </a:xfrm>
          <a:prstGeom prst="rect">
            <a:avLst/>
          </a:prstGeom>
          <a:noFill/>
          <a:ln w="19050">
            <a:noFill/>
          </a:ln>
        </p:spPr>
        <p:txBody>
          <a:bodyPr wrap="square" rtlCol="0">
            <a:spAutoFit/>
          </a:bodyPr>
          <a:lstStyle/>
          <a:p>
            <a:pPr marL="457200" indent="-457200" algn="just">
              <a:spcAft>
                <a:spcPts val="1200"/>
              </a:spcAft>
              <a:buFont typeface="Arial" panose="020B0604020202020204" pitchFamily="34" charset="0"/>
              <a:buChar char="•"/>
            </a:pPr>
            <a:r>
              <a:rPr lang="en-US" altLang="ja-JP" sz="2800" dirty="0">
                <a:latin typeface="Arial" panose="020B0604020202020204" pitchFamily="34" charset="0"/>
                <a:ea typeface="ＭＳ Ｐゴシック" panose="020B0600070205080204" pitchFamily="50" charset="-128"/>
                <a:cs typeface="Arial" panose="020B0604020202020204" pitchFamily="34" charset="0"/>
              </a:rPr>
              <a:t>The domestic pig iron sector accounting for the largest share at 48%. </a:t>
            </a:r>
          </a:p>
          <a:p>
            <a:pPr marL="457200" indent="-457200" algn="just">
              <a:spcAft>
                <a:spcPts val="1200"/>
              </a:spcAft>
              <a:buFont typeface="Arial" panose="020B0604020202020204" pitchFamily="34" charset="0"/>
              <a:buChar char="•"/>
            </a:pPr>
            <a:r>
              <a:rPr lang="en-US" altLang="ja-JP" sz="2800" dirty="0">
                <a:latin typeface="Arial" panose="020B0604020202020204" pitchFamily="34" charset="0"/>
                <a:ea typeface="ＭＳ Ｐゴシック" panose="020B0600070205080204" pitchFamily="50" charset="-128"/>
                <a:cs typeface="Arial" panose="020B0604020202020204" pitchFamily="34" charset="0"/>
              </a:rPr>
              <a:t>Since the converter process aims to remove impurities from pig iron,  domestic pig iron (#77-1) makes up most intermediate inputs in the converter sector.</a:t>
            </a:r>
          </a:p>
        </p:txBody>
      </p:sp>
      <p:sp>
        <p:nvSpPr>
          <p:cNvPr id="6" name="テキスト ボックス 5">
            <a:extLst>
              <a:ext uri="{FF2B5EF4-FFF2-40B4-BE49-F238E27FC236}">
                <a16:creationId xmlns:a16="http://schemas.microsoft.com/office/drawing/2014/main" id="{C9EC4266-1D72-BBD0-465B-C78537E6AC83}"/>
              </a:ext>
            </a:extLst>
          </p:cNvPr>
          <p:cNvSpPr txBox="1"/>
          <p:nvPr/>
        </p:nvSpPr>
        <p:spPr>
          <a:xfrm>
            <a:off x="735310" y="741887"/>
            <a:ext cx="11083310" cy="461665"/>
          </a:xfrm>
          <a:prstGeom prst="rect">
            <a:avLst/>
          </a:prstGeom>
          <a:noFill/>
        </p:spPr>
        <p:txBody>
          <a:bodyPr wrap="square">
            <a:spAutoFit/>
          </a:bodyPr>
          <a:lstStyle/>
          <a:p>
            <a:pPr algn="ctr"/>
            <a:r>
              <a:rPr lang="en-US" altLang="ja-JP" sz="2400" dirty="0">
                <a:latin typeface="Arial" panose="020B0604020202020204" pitchFamily="34" charset="0"/>
                <a:cs typeface="Arial" panose="020B0604020202020204" pitchFamily="34" charset="0"/>
              </a:rPr>
              <a:t>Top 5 share of each sector in the intermediate input of converter sector in China</a:t>
            </a:r>
            <a:endParaRPr lang="ja-JP" altLang="en-US" sz="2400" dirty="0">
              <a:latin typeface="Arial" panose="020B0604020202020204" pitchFamily="34" charset="0"/>
              <a:cs typeface="Arial" panose="020B0604020202020204" pitchFamily="34" charset="0"/>
            </a:endParaRPr>
          </a:p>
        </p:txBody>
      </p:sp>
      <p:sp>
        <p:nvSpPr>
          <p:cNvPr id="2" name="テキスト ボックス 1">
            <a:extLst>
              <a:ext uri="{FF2B5EF4-FFF2-40B4-BE49-F238E27FC236}">
                <a16:creationId xmlns:a16="http://schemas.microsoft.com/office/drawing/2014/main" id="{1AFCDA34-D398-CF85-160A-CA6FA30C6B01}"/>
              </a:ext>
            </a:extLst>
          </p:cNvPr>
          <p:cNvSpPr txBox="1"/>
          <p:nvPr/>
        </p:nvSpPr>
        <p:spPr>
          <a:xfrm>
            <a:off x="-2" y="-13717"/>
            <a:ext cx="11711942"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4. Results: Intermediate input in China’s converter sector</a:t>
            </a:r>
          </a:p>
        </p:txBody>
      </p:sp>
      <p:graphicFrame>
        <p:nvGraphicFramePr>
          <p:cNvPr id="7" name="表 6">
            <a:extLst>
              <a:ext uri="{FF2B5EF4-FFF2-40B4-BE49-F238E27FC236}">
                <a16:creationId xmlns:a16="http://schemas.microsoft.com/office/drawing/2014/main" id="{5D8F914F-F0AB-1D82-A262-2C5D37327B22}"/>
              </a:ext>
            </a:extLst>
          </p:cNvPr>
          <p:cNvGraphicFramePr>
            <a:graphicFrameLocks noGrp="1"/>
          </p:cNvGraphicFramePr>
          <p:nvPr>
            <p:extLst>
              <p:ext uri="{D42A27DB-BD31-4B8C-83A1-F6EECF244321}">
                <p14:modId xmlns:p14="http://schemas.microsoft.com/office/powerpoint/2010/main" val="659546588"/>
              </p:ext>
            </p:extLst>
          </p:nvPr>
        </p:nvGraphicFramePr>
        <p:xfrm>
          <a:off x="827718" y="1411493"/>
          <a:ext cx="10536565" cy="3289805"/>
        </p:xfrm>
        <a:graphic>
          <a:graphicData uri="http://schemas.openxmlformats.org/drawingml/2006/table">
            <a:tbl>
              <a:tblPr firstRow="1" bandRow="1"/>
              <a:tblGrid>
                <a:gridCol w="1060564">
                  <a:extLst>
                    <a:ext uri="{9D8B030D-6E8A-4147-A177-3AD203B41FA5}">
                      <a16:colId xmlns:a16="http://schemas.microsoft.com/office/drawing/2014/main" val="3338658527"/>
                    </a:ext>
                  </a:extLst>
                </a:gridCol>
                <a:gridCol w="1428029">
                  <a:extLst>
                    <a:ext uri="{9D8B030D-6E8A-4147-A177-3AD203B41FA5}">
                      <a16:colId xmlns:a16="http://schemas.microsoft.com/office/drawing/2014/main" val="4801308"/>
                    </a:ext>
                  </a:extLst>
                </a:gridCol>
                <a:gridCol w="2078162">
                  <a:extLst>
                    <a:ext uri="{9D8B030D-6E8A-4147-A177-3AD203B41FA5}">
                      <a16:colId xmlns:a16="http://schemas.microsoft.com/office/drawing/2014/main" val="1413066242"/>
                    </a:ext>
                  </a:extLst>
                </a:gridCol>
                <a:gridCol w="5969810">
                  <a:extLst>
                    <a:ext uri="{9D8B030D-6E8A-4147-A177-3AD203B41FA5}">
                      <a16:colId xmlns:a16="http://schemas.microsoft.com/office/drawing/2014/main" val="681728684"/>
                    </a:ext>
                  </a:extLst>
                </a:gridCol>
              </a:tblGrid>
              <a:tr h="858770">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Rank</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Country</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Sector Code</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The share of each sector in the intermediate input of </a:t>
                      </a:r>
                      <a:r>
                        <a:rPr lang="en-US" sz="2400"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rPr>
                        <a:t>converter </a:t>
                      </a:r>
                      <a:r>
                        <a:rPr lang="en-US" sz="2400" kern="100" dirty="0">
                          <a:effectLst/>
                          <a:latin typeface="Arial" panose="020B0604020202020204" pitchFamily="34" charset="0"/>
                          <a:ea typeface="ＭＳ 明朝" panose="02020609040205080304" pitchFamily="17" charset="-128"/>
                          <a:cs typeface="Arial" panose="020B0604020202020204" pitchFamily="34" charset="0"/>
                        </a:rPr>
                        <a:t>(#77-2) (%)</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9510925"/>
                  </a:ext>
                </a:extLst>
              </a:tr>
              <a:tr h="486207">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1</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CHN</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00000"/>
                        </a:lnSpc>
                      </a:pPr>
                      <a:r>
                        <a:rPr lang="en-US" sz="2400" b="1"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rPr>
                        <a:t>#77-1</a:t>
                      </a:r>
                      <a:endParaRPr lang="ja-JP" sz="2400" b="1" kern="100" dirty="0">
                        <a:solidFill>
                          <a:srgbClr val="C00000"/>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00000"/>
                        </a:lnSpc>
                      </a:pPr>
                      <a:r>
                        <a:rPr lang="en-US" sz="2400" b="1"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rPr>
                        <a:t>48 %</a:t>
                      </a:r>
                      <a:endParaRPr lang="ja-JP" sz="2400" b="1" kern="100" dirty="0">
                        <a:solidFill>
                          <a:srgbClr val="C00000"/>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401117469"/>
                  </a:ext>
                </a:extLst>
              </a:tr>
              <a:tr h="486207">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2</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kern="100">
                          <a:effectLst/>
                          <a:latin typeface="Arial" panose="020B0604020202020204" pitchFamily="34" charset="0"/>
                          <a:ea typeface="ＭＳ 明朝" panose="02020609040205080304" pitchFamily="17" charset="-128"/>
                          <a:cs typeface="Arial" panose="020B0604020202020204" pitchFamily="34" charset="0"/>
                        </a:rPr>
                        <a:t>CHN</a:t>
                      </a:r>
                      <a:endParaRPr lang="ja-JP" sz="2400" kern="10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#112</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6 %</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extLst>
                  <a:ext uri="{0D108BD9-81ED-4DB2-BD59-A6C34878D82A}">
                    <a16:rowId xmlns:a16="http://schemas.microsoft.com/office/drawing/2014/main" val="2068475441"/>
                  </a:ext>
                </a:extLst>
              </a:tr>
              <a:tr h="486207">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3</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CHN</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kern="100">
                          <a:effectLst/>
                          <a:latin typeface="Arial" panose="020B0604020202020204" pitchFamily="34" charset="0"/>
                          <a:ea typeface="ＭＳ 明朝" panose="02020609040205080304" pitchFamily="17" charset="-128"/>
                          <a:cs typeface="Arial" panose="020B0604020202020204" pitchFamily="34" charset="0"/>
                        </a:rPr>
                        <a:t>#100</a:t>
                      </a:r>
                      <a:endParaRPr lang="ja-JP" sz="2400" kern="10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5 %</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extLst>
                  <a:ext uri="{0D108BD9-81ED-4DB2-BD59-A6C34878D82A}">
                    <a16:rowId xmlns:a16="http://schemas.microsoft.com/office/drawing/2014/main" val="4254601329"/>
                  </a:ext>
                </a:extLst>
              </a:tr>
              <a:tr h="486207">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4</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CHN</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kern="100">
                          <a:effectLst/>
                          <a:latin typeface="Arial" panose="020B0604020202020204" pitchFamily="34" charset="0"/>
                          <a:ea typeface="ＭＳ 明朝" panose="02020609040205080304" pitchFamily="17" charset="-128"/>
                          <a:cs typeface="Arial" panose="020B0604020202020204" pitchFamily="34" charset="0"/>
                        </a:rPr>
                        <a:t>#24</a:t>
                      </a:r>
                      <a:endParaRPr lang="ja-JP" sz="2400" kern="10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5 %</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extLst>
                  <a:ext uri="{0D108BD9-81ED-4DB2-BD59-A6C34878D82A}">
                    <a16:rowId xmlns:a16="http://schemas.microsoft.com/office/drawing/2014/main" val="3866076761"/>
                  </a:ext>
                </a:extLst>
              </a:tr>
              <a:tr h="486207">
                <a:tc>
                  <a:txBody>
                    <a:bodyPr/>
                    <a:lstStyle/>
                    <a:p>
                      <a:pPr algn="ctr">
                        <a:lnSpc>
                          <a:spcPct val="100000"/>
                        </a:lnSpc>
                      </a:pPr>
                      <a:r>
                        <a:rPr lang="en-US" sz="2400" kern="100">
                          <a:effectLst/>
                          <a:latin typeface="Arial" panose="020B0604020202020204" pitchFamily="34" charset="0"/>
                          <a:ea typeface="ＭＳ 明朝" panose="02020609040205080304" pitchFamily="17" charset="-128"/>
                          <a:cs typeface="Arial" panose="020B0604020202020204" pitchFamily="34" charset="0"/>
                        </a:rPr>
                        <a:t>5</a:t>
                      </a:r>
                      <a:endParaRPr lang="ja-JP" sz="2400" kern="10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CHN</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kern="100">
                          <a:effectLst/>
                          <a:latin typeface="Arial" panose="020B0604020202020204" pitchFamily="34" charset="0"/>
                          <a:ea typeface="ＭＳ 明朝" panose="02020609040205080304" pitchFamily="17" charset="-128"/>
                          <a:cs typeface="Arial" panose="020B0604020202020204" pitchFamily="34" charset="0"/>
                        </a:rPr>
                        <a:t>#97</a:t>
                      </a:r>
                      <a:endParaRPr lang="ja-JP" sz="2400" kern="10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4 %</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extLst>
                  <a:ext uri="{0D108BD9-81ED-4DB2-BD59-A6C34878D82A}">
                    <a16:rowId xmlns:a16="http://schemas.microsoft.com/office/drawing/2014/main" val="3478608029"/>
                  </a:ext>
                </a:extLst>
              </a:tr>
            </a:tbl>
          </a:graphicData>
        </a:graphic>
      </p:graphicFrame>
      <p:sp>
        <p:nvSpPr>
          <p:cNvPr id="3" name="テキスト ボックス 2">
            <a:extLst>
              <a:ext uri="{FF2B5EF4-FFF2-40B4-BE49-F238E27FC236}">
                <a16:creationId xmlns:a16="http://schemas.microsoft.com/office/drawing/2014/main" id="{90B1F2CC-C959-881D-C199-12599062E227}"/>
              </a:ext>
            </a:extLst>
          </p:cNvPr>
          <p:cNvSpPr txBox="1"/>
          <p:nvPr/>
        </p:nvSpPr>
        <p:spPr>
          <a:xfrm>
            <a:off x="11648028" y="48983"/>
            <a:ext cx="585417"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17</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61355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C50B8939-C1FB-181B-1F14-AB905AFE642A}"/>
              </a:ext>
            </a:extLst>
          </p:cNvPr>
          <p:cNvSpPr txBox="1"/>
          <p:nvPr/>
        </p:nvSpPr>
        <p:spPr>
          <a:xfrm>
            <a:off x="532411" y="726376"/>
            <a:ext cx="11127176" cy="461665"/>
          </a:xfrm>
          <a:prstGeom prst="rect">
            <a:avLst/>
          </a:prstGeom>
          <a:noFill/>
        </p:spPr>
        <p:txBody>
          <a:bodyPr wrap="square">
            <a:spAutoFit/>
          </a:bodyPr>
          <a:lstStyle/>
          <a:p>
            <a:pPr algn="ctr"/>
            <a:r>
              <a:rPr lang="en-US" altLang="ja-JP" sz="2400" dirty="0">
                <a:latin typeface="Arial" panose="020B0604020202020204" pitchFamily="34" charset="0"/>
                <a:cs typeface="Arial" panose="020B0604020202020204" pitchFamily="34" charset="0"/>
              </a:rPr>
              <a:t>Top 5 share of each sector in the intermediate input of basic iron sector in China</a:t>
            </a:r>
            <a:endParaRPr lang="ja-JP" altLang="en-US" sz="2400" dirty="0">
              <a:latin typeface="Arial" panose="020B0604020202020204" pitchFamily="34" charset="0"/>
              <a:cs typeface="Arial" panose="020B0604020202020204" pitchFamily="34" charset="0"/>
            </a:endParaRPr>
          </a:p>
        </p:txBody>
      </p:sp>
      <p:graphicFrame>
        <p:nvGraphicFramePr>
          <p:cNvPr id="3" name="表 2">
            <a:extLst>
              <a:ext uri="{FF2B5EF4-FFF2-40B4-BE49-F238E27FC236}">
                <a16:creationId xmlns:a16="http://schemas.microsoft.com/office/drawing/2014/main" id="{71001989-4FE6-E885-1E3E-21CA89E29BA6}"/>
              </a:ext>
            </a:extLst>
          </p:cNvPr>
          <p:cNvGraphicFramePr>
            <a:graphicFrameLocks noGrp="1"/>
          </p:cNvGraphicFramePr>
          <p:nvPr>
            <p:extLst>
              <p:ext uri="{D42A27DB-BD31-4B8C-83A1-F6EECF244321}">
                <p14:modId xmlns:p14="http://schemas.microsoft.com/office/powerpoint/2010/main" val="987414647"/>
              </p:ext>
            </p:extLst>
          </p:nvPr>
        </p:nvGraphicFramePr>
        <p:xfrm>
          <a:off x="813509" y="1343359"/>
          <a:ext cx="10564980" cy="3289805"/>
        </p:xfrm>
        <a:graphic>
          <a:graphicData uri="http://schemas.openxmlformats.org/drawingml/2006/table">
            <a:tbl>
              <a:tblPr firstRow="1" bandRow="1"/>
              <a:tblGrid>
                <a:gridCol w="1063424">
                  <a:extLst>
                    <a:ext uri="{9D8B030D-6E8A-4147-A177-3AD203B41FA5}">
                      <a16:colId xmlns:a16="http://schemas.microsoft.com/office/drawing/2014/main" val="3338658527"/>
                    </a:ext>
                  </a:extLst>
                </a:gridCol>
                <a:gridCol w="1431880">
                  <a:extLst>
                    <a:ext uri="{9D8B030D-6E8A-4147-A177-3AD203B41FA5}">
                      <a16:colId xmlns:a16="http://schemas.microsoft.com/office/drawing/2014/main" val="4801308"/>
                    </a:ext>
                  </a:extLst>
                </a:gridCol>
                <a:gridCol w="2083766">
                  <a:extLst>
                    <a:ext uri="{9D8B030D-6E8A-4147-A177-3AD203B41FA5}">
                      <a16:colId xmlns:a16="http://schemas.microsoft.com/office/drawing/2014/main" val="1413066242"/>
                    </a:ext>
                  </a:extLst>
                </a:gridCol>
                <a:gridCol w="5985910">
                  <a:extLst>
                    <a:ext uri="{9D8B030D-6E8A-4147-A177-3AD203B41FA5}">
                      <a16:colId xmlns:a16="http://schemas.microsoft.com/office/drawing/2014/main" val="681728684"/>
                    </a:ext>
                  </a:extLst>
                </a:gridCol>
              </a:tblGrid>
              <a:tr h="858770">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Rank</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Country</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n-US" sz="2400" kern="100">
                          <a:effectLst/>
                          <a:latin typeface="Arial" panose="020B0604020202020204" pitchFamily="34" charset="0"/>
                          <a:ea typeface="ＭＳ 明朝" panose="02020609040205080304" pitchFamily="17" charset="-128"/>
                          <a:cs typeface="Arial" panose="020B0604020202020204" pitchFamily="34" charset="0"/>
                        </a:rPr>
                        <a:t>Sector Code</a:t>
                      </a:r>
                      <a:endParaRPr lang="ja-JP" sz="2400" kern="100">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The share of each sector in the intermediate input of </a:t>
                      </a:r>
                      <a:r>
                        <a:rPr lang="en-US" sz="2400"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rPr>
                        <a:t>basic iron </a:t>
                      </a:r>
                      <a:r>
                        <a:rPr lang="en-US" sz="2400" kern="100" dirty="0">
                          <a:effectLst/>
                          <a:latin typeface="Arial" panose="020B0604020202020204" pitchFamily="34" charset="0"/>
                          <a:ea typeface="ＭＳ 明朝" panose="02020609040205080304" pitchFamily="17" charset="-128"/>
                          <a:cs typeface="Arial" panose="020B0604020202020204" pitchFamily="34" charset="0"/>
                        </a:rPr>
                        <a:t>(#77) (%)</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9510925"/>
                  </a:ext>
                </a:extLst>
              </a:tr>
              <a:tr h="486207">
                <a:tc>
                  <a:txBody>
                    <a:bodyPr/>
                    <a:lstStyle/>
                    <a:p>
                      <a:pPr algn="ctr"/>
                      <a:r>
                        <a:rPr lang="en-US" sz="2400" b="0" kern="100" dirty="0">
                          <a:solidFill>
                            <a:schemeClr val="tx1"/>
                          </a:solidFill>
                          <a:effectLst/>
                          <a:latin typeface="Arial" panose="020B0604020202020204" pitchFamily="34" charset="0"/>
                          <a:ea typeface="ＭＳ 明朝" panose="02020609040205080304" pitchFamily="17" charset="-128"/>
                          <a:cs typeface="Arial" panose="020B0604020202020204" pitchFamily="34" charset="0"/>
                        </a:rPr>
                        <a:t>1</a:t>
                      </a:r>
                      <a:endParaRPr lang="ja-JP" sz="2400" b="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r>
                        <a:rPr lang="en-US" sz="2400" b="0" kern="100">
                          <a:solidFill>
                            <a:schemeClr val="tx1"/>
                          </a:solidFill>
                          <a:effectLst/>
                          <a:latin typeface="Arial" panose="020B0604020202020204" pitchFamily="34" charset="0"/>
                          <a:ea typeface="ＭＳ 明朝" panose="02020609040205080304" pitchFamily="17" charset="-128"/>
                          <a:cs typeface="Arial" panose="020B0604020202020204" pitchFamily="34" charset="0"/>
                        </a:rPr>
                        <a:t>CHN</a:t>
                      </a:r>
                      <a:endParaRPr lang="ja-JP" sz="2400" b="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r>
                        <a:rPr lang="en-US" sz="2400" b="1" kern="100">
                          <a:solidFill>
                            <a:srgbClr val="C00000"/>
                          </a:solidFill>
                          <a:effectLst/>
                          <a:latin typeface="Arial" panose="020B0604020202020204" pitchFamily="34" charset="0"/>
                          <a:ea typeface="ＭＳ 明朝" panose="02020609040205080304" pitchFamily="17" charset="-128"/>
                          <a:cs typeface="Arial" panose="020B0604020202020204" pitchFamily="34" charset="0"/>
                        </a:rPr>
                        <a:t>#77</a:t>
                      </a:r>
                      <a:endParaRPr lang="ja-JP" sz="2400" b="1" kern="100" dirty="0">
                        <a:solidFill>
                          <a:srgbClr val="C00000"/>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r>
                        <a:rPr lang="en-US" sz="2400" b="1" kern="100">
                          <a:solidFill>
                            <a:srgbClr val="C00000"/>
                          </a:solidFill>
                          <a:effectLst/>
                          <a:latin typeface="Arial" panose="020B0604020202020204" pitchFamily="34" charset="0"/>
                          <a:ea typeface="ＭＳ 明朝" panose="02020609040205080304" pitchFamily="17" charset="-128"/>
                          <a:cs typeface="Arial" panose="020B0604020202020204" pitchFamily="34" charset="0"/>
                        </a:rPr>
                        <a:t>26 %</a:t>
                      </a:r>
                      <a:endParaRPr lang="ja-JP" sz="2400" b="1" kern="100" dirty="0">
                        <a:solidFill>
                          <a:srgbClr val="C00000"/>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401117469"/>
                  </a:ext>
                </a:extLst>
              </a:tr>
              <a:tr h="486207">
                <a:tc>
                  <a:txBody>
                    <a:bodyPr/>
                    <a:lstStyle/>
                    <a:p>
                      <a:pPr algn="ctr"/>
                      <a:r>
                        <a:rPr lang="en-US" sz="2400" b="0" kern="100">
                          <a:solidFill>
                            <a:schemeClr val="tx1"/>
                          </a:solidFill>
                          <a:effectLst/>
                          <a:latin typeface="Arial" panose="020B0604020202020204" pitchFamily="34" charset="0"/>
                          <a:ea typeface="ＭＳ 明朝" panose="02020609040205080304" pitchFamily="17" charset="-128"/>
                          <a:cs typeface="Arial" panose="020B0604020202020204" pitchFamily="34" charset="0"/>
                        </a:rPr>
                        <a:t>2</a:t>
                      </a:r>
                      <a:endParaRPr lang="ja-JP" sz="2400" b="0" kern="10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r>
                        <a:rPr lang="en-US" sz="2400" b="0" kern="100">
                          <a:solidFill>
                            <a:schemeClr val="tx1"/>
                          </a:solidFill>
                          <a:effectLst/>
                          <a:latin typeface="Arial" panose="020B0604020202020204" pitchFamily="34" charset="0"/>
                          <a:ea typeface="ＭＳ 明朝" panose="02020609040205080304" pitchFamily="17" charset="-128"/>
                          <a:cs typeface="Arial" panose="020B0604020202020204" pitchFamily="34" charset="0"/>
                        </a:rPr>
                        <a:t>CHN</a:t>
                      </a:r>
                      <a:endParaRPr lang="ja-JP" sz="2400" b="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r>
                        <a:rPr lang="en-US" sz="2400" b="1" kern="100">
                          <a:solidFill>
                            <a:srgbClr val="C00000"/>
                          </a:solidFill>
                          <a:effectLst/>
                          <a:latin typeface="Arial" panose="020B0604020202020204" pitchFamily="34" charset="0"/>
                          <a:ea typeface="ＭＳ 明朝" panose="02020609040205080304" pitchFamily="17" charset="-128"/>
                          <a:cs typeface="Arial" panose="020B0604020202020204" pitchFamily="34" charset="0"/>
                        </a:rPr>
                        <a:t>#28</a:t>
                      </a:r>
                      <a:endParaRPr lang="ja-JP" sz="2400" b="1" kern="100" dirty="0">
                        <a:solidFill>
                          <a:srgbClr val="C00000"/>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r>
                        <a:rPr lang="en-US" sz="2400" b="1"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rPr>
                        <a:t>12 %</a:t>
                      </a:r>
                      <a:endParaRPr lang="ja-JP" sz="2400" b="1" kern="100" dirty="0">
                        <a:solidFill>
                          <a:srgbClr val="C00000"/>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extLst>
                  <a:ext uri="{0D108BD9-81ED-4DB2-BD59-A6C34878D82A}">
                    <a16:rowId xmlns:a16="http://schemas.microsoft.com/office/drawing/2014/main" val="2068475441"/>
                  </a:ext>
                </a:extLst>
              </a:tr>
              <a:tr h="486207">
                <a:tc>
                  <a:txBody>
                    <a:bodyPr/>
                    <a:lstStyle/>
                    <a:p>
                      <a:pPr algn="ctr"/>
                      <a:r>
                        <a:rPr lang="en-US" sz="2400" b="0" kern="100">
                          <a:solidFill>
                            <a:schemeClr val="tx1"/>
                          </a:solidFill>
                          <a:effectLst/>
                          <a:latin typeface="Arial" panose="020B0604020202020204" pitchFamily="34" charset="0"/>
                          <a:ea typeface="ＭＳ 明朝" panose="02020609040205080304" pitchFamily="17" charset="-128"/>
                          <a:cs typeface="Arial" panose="020B0604020202020204" pitchFamily="34" charset="0"/>
                        </a:rPr>
                        <a:t>3</a:t>
                      </a:r>
                      <a:endParaRPr lang="ja-JP" sz="2400" b="0" kern="10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r>
                        <a:rPr lang="en-US" sz="2400" b="0" kern="100">
                          <a:solidFill>
                            <a:schemeClr val="tx1"/>
                          </a:solidFill>
                          <a:effectLst/>
                          <a:latin typeface="Arial" panose="020B0604020202020204" pitchFamily="34" charset="0"/>
                          <a:ea typeface="ＭＳ 明朝" panose="02020609040205080304" pitchFamily="17" charset="-128"/>
                          <a:cs typeface="Arial" panose="020B0604020202020204" pitchFamily="34" charset="0"/>
                        </a:rPr>
                        <a:t>CHN</a:t>
                      </a:r>
                      <a:endParaRPr lang="ja-JP" sz="2400" b="0" kern="10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r>
                        <a:rPr lang="en-US" sz="2400" b="1" kern="100">
                          <a:solidFill>
                            <a:srgbClr val="C00000"/>
                          </a:solidFill>
                          <a:effectLst/>
                          <a:latin typeface="Arial" panose="020B0604020202020204" pitchFamily="34" charset="0"/>
                          <a:ea typeface="ＭＳ 明朝" panose="02020609040205080304" pitchFamily="17" charset="-128"/>
                          <a:cs typeface="Arial" panose="020B0604020202020204" pitchFamily="34" charset="0"/>
                        </a:rPr>
                        <a:t>#62</a:t>
                      </a:r>
                      <a:endParaRPr lang="ja-JP" sz="2400" b="1" kern="100">
                        <a:solidFill>
                          <a:srgbClr val="C00000"/>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r>
                        <a:rPr lang="en-US" sz="2400" b="1"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rPr>
                        <a:t>10 %</a:t>
                      </a:r>
                      <a:endParaRPr lang="ja-JP" sz="2400" b="1" kern="100" dirty="0">
                        <a:solidFill>
                          <a:srgbClr val="C00000"/>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extLst>
                  <a:ext uri="{0D108BD9-81ED-4DB2-BD59-A6C34878D82A}">
                    <a16:rowId xmlns:a16="http://schemas.microsoft.com/office/drawing/2014/main" val="4254601329"/>
                  </a:ext>
                </a:extLst>
              </a:tr>
              <a:tr h="486207">
                <a:tc>
                  <a:txBody>
                    <a:bodyPr/>
                    <a:lstStyle/>
                    <a:p>
                      <a:pPr algn="ctr"/>
                      <a:r>
                        <a:rPr lang="en-US" sz="2400" b="0" kern="100">
                          <a:solidFill>
                            <a:schemeClr val="tx1"/>
                          </a:solidFill>
                          <a:effectLst/>
                          <a:latin typeface="Arial" panose="020B0604020202020204" pitchFamily="34" charset="0"/>
                          <a:ea typeface="ＭＳ 明朝" panose="02020609040205080304" pitchFamily="17" charset="-128"/>
                          <a:cs typeface="Arial" panose="020B0604020202020204" pitchFamily="34" charset="0"/>
                        </a:rPr>
                        <a:t>4</a:t>
                      </a:r>
                      <a:endParaRPr lang="ja-JP" sz="2400" b="0" kern="10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r>
                        <a:rPr lang="en-US" sz="2400" b="0" kern="100" dirty="0">
                          <a:solidFill>
                            <a:schemeClr val="tx1"/>
                          </a:solidFill>
                          <a:effectLst/>
                          <a:latin typeface="Arial" panose="020B0604020202020204" pitchFamily="34" charset="0"/>
                          <a:ea typeface="ＭＳ 明朝" panose="02020609040205080304" pitchFamily="17" charset="-128"/>
                          <a:cs typeface="Arial" panose="020B0604020202020204" pitchFamily="34" charset="0"/>
                        </a:rPr>
                        <a:t>AUS</a:t>
                      </a:r>
                      <a:endParaRPr lang="ja-JP" sz="2400" b="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r>
                        <a:rPr lang="en-US" sz="2400" b="0" kern="100">
                          <a:solidFill>
                            <a:schemeClr val="tx1"/>
                          </a:solidFill>
                          <a:effectLst/>
                          <a:latin typeface="Arial" panose="020B0604020202020204" pitchFamily="34" charset="0"/>
                          <a:ea typeface="ＭＳ 明朝" panose="02020609040205080304" pitchFamily="17" charset="-128"/>
                          <a:cs typeface="Arial" panose="020B0604020202020204" pitchFamily="34" charset="0"/>
                        </a:rPr>
                        <a:t>#28</a:t>
                      </a:r>
                      <a:endParaRPr lang="ja-JP" sz="2400" b="0" kern="10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r>
                        <a:rPr lang="en-US" sz="2400" b="0" kern="100" dirty="0">
                          <a:solidFill>
                            <a:schemeClr val="tx1"/>
                          </a:solidFill>
                          <a:effectLst/>
                          <a:latin typeface="Arial" panose="020B0604020202020204" pitchFamily="34" charset="0"/>
                          <a:ea typeface="ＭＳ 明朝" panose="02020609040205080304" pitchFamily="17" charset="-128"/>
                          <a:cs typeface="Arial" panose="020B0604020202020204" pitchFamily="34" charset="0"/>
                        </a:rPr>
                        <a:t>8 %</a:t>
                      </a:r>
                      <a:endParaRPr lang="ja-JP" sz="2400" b="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extLst>
                  <a:ext uri="{0D108BD9-81ED-4DB2-BD59-A6C34878D82A}">
                    <a16:rowId xmlns:a16="http://schemas.microsoft.com/office/drawing/2014/main" val="3866076761"/>
                  </a:ext>
                </a:extLst>
              </a:tr>
              <a:tr h="486207">
                <a:tc>
                  <a:txBody>
                    <a:bodyPr/>
                    <a:lstStyle/>
                    <a:p>
                      <a:pPr algn="ctr"/>
                      <a:r>
                        <a:rPr lang="en-US" sz="2400" b="0" kern="100">
                          <a:solidFill>
                            <a:schemeClr val="tx1"/>
                          </a:solidFill>
                          <a:effectLst/>
                          <a:latin typeface="Arial" panose="020B0604020202020204" pitchFamily="34" charset="0"/>
                          <a:ea typeface="ＭＳ 明朝" panose="02020609040205080304" pitchFamily="17" charset="-128"/>
                          <a:cs typeface="Arial" panose="020B0604020202020204" pitchFamily="34" charset="0"/>
                        </a:rPr>
                        <a:t>5</a:t>
                      </a:r>
                      <a:endParaRPr lang="ja-JP" sz="2400" b="0" kern="10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r>
                        <a:rPr lang="en-US" sz="2400" b="0" kern="100">
                          <a:solidFill>
                            <a:schemeClr val="tx1"/>
                          </a:solidFill>
                          <a:effectLst/>
                          <a:latin typeface="Arial" panose="020B0604020202020204" pitchFamily="34" charset="0"/>
                          <a:ea typeface="ＭＳ 明朝" panose="02020609040205080304" pitchFamily="17" charset="-128"/>
                          <a:cs typeface="Arial" panose="020B0604020202020204" pitchFamily="34" charset="0"/>
                        </a:rPr>
                        <a:t>CHN</a:t>
                      </a:r>
                      <a:endParaRPr lang="ja-JP" sz="2400" b="0" kern="10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r>
                        <a:rPr lang="en-US" sz="2400" b="0" kern="100" dirty="0">
                          <a:solidFill>
                            <a:schemeClr val="tx1"/>
                          </a:solidFill>
                          <a:effectLst/>
                          <a:latin typeface="Arial" panose="020B0604020202020204" pitchFamily="34" charset="0"/>
                          <a:ea typeface="ＭＳ 明朝" panose="02020609040205080304" pitchFamily="17" charset="-128"/>
                          <a:cs typeface="Arial" panose="020B0604020202020204" pitchFamily="34" charset="0"/>
                        </a:rPr>
                        <a:t>#93</a:t>
                      </a:r>
                      <a:endParaRPr lang="ja-JP" sz="2400" b="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r>
                        <a:rPr lang="en-US" sz="2400" b="0" kern="100" dirty="0">
                          <a:solidFill>
                            <a:schemeClr val="tx1"/>
                          </a:solidFill>
                          <a:effectLst/>
                          <a:latin typeface="Arial" panose="020B0604020202020204" pitchFamily="34" charset="0"/>
                          <a:ea typeface="ＭＳ 明朝" panose="02020609040205080304" pitchFamily="17" charset="-128"/>
                          <a:cs typeface="Arial" panose="020B0604020202020204" pitchFamily="34" charset="0"/>
                        </a:rPr>
                        <a:t>6 %</a:t>
                      </a:r>
                      <a:endParaRPr lang="ja-JP" sz="2400" b="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extLst>
                  <a:ext uri="{0D108BD9-81ED-4DB2-BD59-A6C34878D82A}">
                    <a16:rowId xmlns:a16="http://schemas.microsoft.com/office/drawing/2014/main" val="3478608029"/>
                  </a:ext>
                </a:extLst>
              </a:tr>
            </a:tbl>
          </a:graphicData>
        </a:graphic>
      </p:graphicFrame>
      <p:sp>
        <p:nvSpPr>
          <p:cNvPr id="6" name="Rectangle 2">
            <a:extLst>
              <a:ext uri="{FF2B5EF4-FFF2-40B4-BE49-F238E27FC236}">
                <a16:creationId xmlns:a16="http://schemas.microsoft.com/office/drawing/2014/main" id="{B3489663-C28B-3443-5B26-15F124C00D3F}"/>
              </a:ext>
            </a:extLst>
          </p:cNvPr>
          <p:cNvSpPr>
            <a:spLocks noChangeArrowheads="1"/>
          </p:cNvSpPr>
          <p:nvPr/>
        </p:nvSpPr>
        <p:spPr bwMode="auto">
          <a:xfrm>
            <a:off x="813509" y="4633164"/>
            <a:ext cx="1056498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domestic basic iron sector (#77)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accounts for the largest share at 26</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285750" marR="0" lvl="0" indent="-285750"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This is followed by the </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domestic iron ore sector (#28)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with 12</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285750" marR="0" lvl="0" indent="-285750"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coke oven products sector (#62)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accounts for 10</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p:txBody>
      </p:sp>
      <p:sp>
        <p:nvSpPr>
          <p:cNvPr id="7" name="テキスト ボックス 6">
            <a:extLst>
              <a:ext uri="{FF2B5EF4-FFF2-40B4-BE49-F238E27FC236}">
                <a16:creationId xmlns:a16="http://schemas.microsoft.com/office/drawing/2014/main" id="{8A3F5A4E-8CB7-0A03-51EC-8A2E914F6824}"/>
              </a:ext>
            </a:extLst>
          </p:cNvPr>
          <p:cNvSpPr txBox="1"/>
          <p:nvPr/>
        </p:nvSpPr>
        <p:spPr>
          <a:xfrm>
            <a:off x="-2" y="-13717"/>
            <a:ext cx="11711942"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4. Results: Intermediate input in China’s basic iron sector</a:t>
            </a:r>
          </a:p>
        </p:txBody>
      </p:sp>
    </p:spTree>
    <p:extLst>
      <p:ext uri="{BB962C8B-B14F-4D97-AF65-F5344CB8AC3E}">
        <p14:creationId xmlns:p14="http://schemas.microsoft.com/office/powerpoint/2010/main" val="14251925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C50B8939-C1FB-181B-1F14-AB905AFE642A}"/>
              </a:ext>
            </a:extLst>
          </p:cNvPr>
          <p:cNvSpPr txBox="1"/>
          <p:nvPr/>
        </p:nvSpPr>
        <p:spPr>
          <a:xfrm>
            <a:off x="532411" y="726376"/>
            <a:ext cx="11127176" cy="461665"/>
          </a:xfrm>
          <a:prstGeom prst="rect">
            <a:avLst/>
          </a:prstGeom>
          <a:noFill/>
        </p:spPr>
        <p:txBody>
          <a:bodyPr wrap="square">
            <a:spAutoFit/>
          </a:bodyPr>
          <a:lstStyle/>
          <a:p>
            <a:pPr algn="ctr"/>
            <a:r>
              <a:rPr lang="en-US" altLang="ja-JP" sz="2400" dirty="0">
                <a:latin typeface="Arial" panose="020B0604020202020204" pitchFamily="34" charset="0"/>
                <a:cs typeface="Arial" panose="020B0604020202020204" pitchFamily="34" charset="0"/>
              </a:rPr>
              <a:t>Top 5 share of each sector in the intermediate input of basic iron sector in China</a:t>
            </a:r>
            <a:endParaRPr lang="ja-JP" altLang="en-US" sz="2400" dirty="0">
              <a:latin typeface="Arial" panose="020B0604020202020204" pitchFamily="34" charset="0"/>
              <a:cs typeface="Arial" panose="020B0604020202020204" pitchFamily="34" charset="0"/>
            </a:endParaRPr>
          </a:p>
        </p:txBody>
      </p:sp>
      <p:graphicFrame>
        <p:nvGraphicFramePr>
          <p:cNvPr id="3" name="表 2">
            <a:extLst>
              <a:ext uri="{FF2B5EF4-FFF2-40B4-BE49-F238E27FC236}">
                <a16:creationId xmlns:a16="http://schemas.microsoft.com/office/drawing/2014/main" id="{71001989-4FE6-E885-1E3E-21CA89E29BA6}"/>
              </a:ext>
            </a:extLst>
          </p:cNvPr>
          <p:cNvGraphicFramePr>
            <a:graphicFrameLocks noGrp="1"/>
          </p:cNvGraphicFramePr>
          <p:nvPr>
            <p:extLst>
              <p:ext uri="{D42A27DB-BD31-4B8C-83A1-F6EECF244321}">
                <p14:modId xmlns:p14="http://schemas.microsoft.com/office/powerpoint/2010/main" val="1411592167"/>
              </p:ext>
            </p:extLst>
          </p:nvPr>
        </p:nvGraphicFramePr>
        <p:xfrm>
          <a:off x="813509" y="1343359"/>
          <a:ext cx="10564980" cy="3289805"/>
        </p:xfrm>
        <a:graphic>
          <a:graphicData uri="http://schemas.openxmlformats.org/drawingml/2006/table">
            <a:tbl>
              <a:tblPr firstRow="1" bandRow="1"/>
              <a:tblGrid>
                <a:gridCol w="1063424">
                  <a:extLst>
                    <a:ext uri="{9D8B030D-6E8A-4147-A177-3AD203B41FA5}">
                      <a16:colId xmlns:a16="http://schemas.microsoft.com/office/drawing/2014/main" val="3338658527"/>
                    </a:ext>
                  </a:extLst>
                </a:gridCol>
                <a:gridCol w="1431880">
                  <a:extLst>
                    <a:ext uri="{9D8B030D-6E8A-4147-A177-3AD203B41FA5}">
                      <a16:colId xmlns:a16="http://schemas.microsoft.com/office/drawing/2014/main" val="4801308"/>
                    </a:ext>
                  </a:extLst>
                </a:gridCol>
                <a:gridCol w="2083766">
                  <a:extLst>
                    <a:ext uri="{9D8B030D-6E8A-4147-A177-3AD203B41FA5}">
                      <a16:colId xmlns:a16="http://schemas.microsoft.com/office/drawing/2014/main" val="1413066242"/>
                    </a:ext>
                  </a:extLst>
                </a:gridCol>
                <a:gridCol w="5985910">
                  <a:extLst>
                    <a:ext uri="{9D8B030D-6E8A-4147-A177-3AD203B41FA5}">
                      <a16:colId xmlns:a16="http://schemas.microsoft.com/office/drawing/2014/main" val="681728684"/>
                    </a:ext>
                  </a:extLst>
                </a:gridCol>
              </a:tblGrid>
              <a:tr h="858770">
                <a:tc>
                  <a:txBody>
                    <a:bodyPr/>
                    <a:lstStyle/>
                    <a:p>
                      <a:pPr algn="ctr">
                        <a:lnSpc>
                          <a:spcPct val="100000"/>
                        </a:lnSpc>
                      </a:pPr>
                      <a:r>
                        <a:rPr lang="en-US" sz="2400" b="0" kern="100" dirty="0">
                          <a:solidFill>
                            <a:schemeClr val="tx1"/>
                          </a:solidFill>
                          <a:effectLst/>
                          <a:latin typeface="Arial" panose="020B0604020202020204" pitchFamily="34" charset="0"/>
                          <a:ea typeface="ＭＳ 明朝" panose="02020609040205080304" pitchFamily="17" charset="-128"/>
                          <a:cs typeface="Arial" panose="020B0604020202020204" pitchFamily="34" charset="0"/>
                        </a:rPr>
                        <a:t>Rank</a:t>
                      </a:r>
                      <a:endParaRPr lang="ja-JP" sz="2400" b="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n-US" sz="2400" b="0" kern="100" dirty="0">
                          <a:solidFill>
                            <a:schemeClr val="tx1"/>
                          </a:solidFill>
                          <a:effectLst/>
                          <a:latin typeface="Arial" panose="020B0604020202020204" pitchFamily="34" charset="0"/>
                          <a:ea typeface="ＭＳ 明朝" panose="02020609040205080304" pitchFamily="17" charset="-128"/>
                          <a:cs typeface="Arial" panose="020B0604020202020204" pitchFamily="34" charset="0"/>
                        </a:rPr>
                        <a:t>Country</a:t>
                      </a:r>
                      <a:endParaRPr lang="ja-JP" sz="2400" b="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n-US" sz="2400" b="0" kern="100">
                          <a:solidFill>
                            <a:schemeClr val="tx1"/>
                          </a:solidFill>
                          <a:effectLst/>
                          <a:latin typeface="Arial" panose="020B0604020202020204" pitchFamily="34" charset="0"/>
                          <a:ea typeface="ＭＳ 明朝" panose="02020609040205080304" pitchFamily="17" charset="-128"/>
                          <a:cs typeface="Arial" panose="020B0604020202020204" pitchFamily="34" charset="0"/>
                        </a:rPr>
                        <a:t>Sector Code</a:t>
                      </a:r>
                      <a:endParaRPr lang="ja-JP" sz="2400" b="0" kern="10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n-US" sz="2400" b="0" kern="100" dirty="0">
                          <a:solidFill>
                            <a:schemeClr val="tx1"/>
                          </a:solidFill>
                          <a:effectLst/>
                          <a:latin typeface="Arial" panose="020B0604020202020204" pitchFamily="34" charset="0"/>
                          <a:ea typeface="ＭＳ 明朝" panose="02020609040205080304" pitchFamily="17" charset="-128"/>
                          <a:cs typeface="Arial" panose="020B0604020202020204" pitchFamily="34" charset="0"/>
                        </a:rPr>
                        <a:t>The share of each sector in the intermediate input of basic iron (#77) (%)</a:t>
                      </a:r>
                      <a:endParaRPr lang="ja-JP" sz="2400" b="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9510925"/>
                  </a:ext>
                </a:extLst>
              </a:tr>
              <a:tr h="486207">
                <a:tc>
                  <a:txBody>
                    <a:bodyPr/>
                    <a:lstStyle/>
                    <a:p>
                      <a:pPr algn="ctr"/>
                      <a:r>
                        <a:rPr lang="en-US" sz="2400" b="0" kern="100" dirty="0">
                          <a:solidFill>
                            <a:schemeClr val="tx1"/>
                          </a:solidFill>
                          <a:effectLst/>
                          <a:latin typeface="Arial" panose="020B0604020202020204" pitchFamily="34" charset="0"/>
                          <a:ea typeface="ＭＳ 明朝" panose="02020609040205080304" pitchFamily="17" charset="-128"/>
                          <a:cs typeface="Arial" panose="020B0604020202020204" pitchFamily="34" charset="0"/>
                        </a:rPr>
                        <a:t>1</a:t>
                      </a:r>
                      <a:endParaRPr lang="ja-JP" sz="2400" b="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r>
                        <a:rPr lang="en-US" sz="2400" b="0" kern="100">
                          <a:solidFill>
                            <a:schemeClr val="tx1"/>
                          </a:solidFill>
                          <a:effectLst/>
                          <a:latin typeface="Arial" panose="020B0604020202020204" pitchFamily="34" charset="0"/>
                          <a:ea typeface="ＭＳ 明朝" panose="02020609040205080304" pitchFamily="17" charset="-128"/>
                          <a:cs typeface="Arial" panose="020B0604020202020204" pitchFamily="34" charset="0"/>
                        </a:rPr>
                        <a:t>CHN</a:t>
                      </a:r>
                      <a:endParaRPr lang="ja-JP" sz="2400" b="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r>
                        <a:rPr lang="en-US" sz="2400" b="0" kern="100">
                          <a:solidFill>
                            <a:schemeClr val="tx1"/>
                          </a:solidFill>
                          <a:effectLst/>
                          <a:latin typeface="Arial" panose="020B0604020202020204" pitchFamily="34" charset="0"/>
                          <a:ea typeface="ＭＳ 明朝" panose="02020609040205080304" pitchFamily="17" charset="-128"/>
                          <a:cs typeface="Arial" panose="020B0604020202020204" pitchFamily="34" charset="0"/>
                        </a:rPr>
                        <a:t>#77</a:t>
                      </a:r>
                      <a:endParaRPr lang="ja-JP" sz="2400" b="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r>
                        <a:rPr lang="en-US" sz="2400" b="0" kern="100">
                          <a:solidFill>
                            <a:schemeClr val="tx1"/>
                          </a:solidFill>
                          <a:effectLst/>
                          <a:latin typeface="Arial" panose="020B0604020202020204" pitchFamily="34" charset="0"/>
                          <a:ea typeface="ＭＳ 明朝" panose="02020609040205080304" pitchFamily="17" charset="-128"/>
                          <a:cs typeface="Arial" panose="020B0604020202020204" pitchFamily="34" charset="0"/>
                        </a:rPr>
                        <a:t>26 %</a:t>
                      </a:r>
                      <a:endParaRPr lang="ja-JP" sz="2400" b="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401117469"/>
                  </a:ext>
                </a:extLst>
              </a:tr>
              <a:tr h="486207">
                <a:tc>
                  <a:txBody>
                    <a:bodyPr/>
                    <a:lstStyle/>
                    <a:p>
                      <a:pPr algn="ctr"/>
                      <a:r>
                        <a:rPr lang="en-US" sz="2400" b="0" kern="100">
                          <a:solidFill>
                            <a:schemeClr val="tx1"/>
                          </a:solidFill>
                          <a:effectLst/>
                          <a:latin typeface="Arial" panose="020B0604020202020204" pitchFamily="34" charset="0"/>
                          <a:ea typeface="ＭＳ 明朝" panose="02020609040205080304" pitchFamily="17" charset="-128"/>
                          <a:cs typeface="Arial" panose="020B0604020202020204" pitchFamily="34" charset="0"/>
                        </a:rPr>
                        <a:t>2</a:t>
                      </a:r>
                      <a:endParaRPr lang="ja-JP" sz="2400" b="0" kern="10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r>
                        <a:rPr lang="en-US" sz="2400" b="0" kern="100">
                          <a:solidFill>
                            <a:schemeClr val="tx1"/>
                          </a:solidFill>
                          <a:effectLst/>
                          <a:latin typeface="Arial" panose="020B0604020202020204" pitchFamily="34" charset="0"/>
                          <a:ea typeface="ＭＳ 明朝" panose="02020609040205080304" pitchFamily="17" charset="-128"/>
                          <a:cs typeface="Arial" panose="020B0604020202020204" pitchFamily="34" charset="0"/>
                        </a:rPr>
                        <a:t>CHN</a:t>
                      </a:r>
                      <a:endParaRPr lang="ja-JP" sz="2400" b="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r>
                        <a:rPr lang="en-US" sz="2400" b="0" kern="100">
                          <a:solidFill>
                            <a:schemeClr val="tx1"/>
                          </a:solidFill>
                          <a:effectLst/>
                          <a:latin typeface="Arial" panose="020B0604020202020204" pitchFamily="34" charset="0"/>
                          <a:ea typeface="ＭＳ 明朝" panose="02020609040205080304" pitchFamily="17" charset="-128"/>
                          <a:cs typeface="Arial" panose="020B0604020202020204" pitchFamily="34" charset="0"/>
                        </a:rPr>
                        <a:t>#28</a:t>
                      </a:r>
                      <a:endParaRPr lang="ja-JP" sz="2400" b="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r>
                        <a:rPr lang="en-US" sz="2400" b="0" kern="100" dirty="0">
                          <a:solidFill>
                            <a:schemeClr val="tx1"/>
                          </a:solidFill>
                          <a:effectLst/>
                          <a:latin typeface="Arial" panose="020B0604020202020204" pitchFamily="34" charset="0"/>
                          <a:ea typeface="ＭＳ 明朝" panose="02020609040205080304" pitchFamily="17" charset="-128"/>
                          <a:cs typeface="Arial" panose="020B0604020202020204" pitchFamily="34" charset="0"/>
                        </a:rPr>
                        <a:t>12 %</a:t>
                      </a:r>
                      <a:endParaRPr lang="ja-JP" sz="2400" b="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extLst>
                  <a:ext uri="{0D108BD9-81ED-4DB2-BD59-A6C34878D82A}">
                    <a16:rowId xmlns:a16="http://schemas.microsoft.com/office/drawing/2014/main" val="2068475441"/>
                  </a:ext>
                </a:extLst>
              </a:tr>
              <a:tr h="486207">
                <a:tc>
                  <a:txBody>
                    <a:bodyPr/>
                    <a:lstStyle/>
                    <a:p>
                      <a:pPr algn="ctr"/>
                      <a:r>
                        <a:rPr lang="en-US" sz="2400" b="0" kern="100">
                          <a:solidFill>
                            <a:schemeClr val="tx1"/>
                          </a:solidFill>
                          <a:effectLst/>
                          <a:latin typeface="Arial" panose="020B0604020202020204" pitchFamily="34" charset="0"/>
                          <a:ea typeface="ＭＳ 明朝" panose="02020609040205080304" pitchFamily="17" charset="-128"/>
                          <a:cs typeface="Arial" panose="020B0604020202020204" pitchFamily="34" charset="0"/>
                        </a:rPr>
                        <a:t>3</a:t>
                      </a:r>
                      <a:endParaRPr lang="ja-JP" sz="2400" b="0" kern="10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r>
                        <a:rPr lang="en-US" sz="2400" b="0" kern="100">
                          <a:solidFill>
                            <a:schemeClr val="tx1"/>
                          </a:solidFill>
                          <a:effectLst/>
                          <a:latin typeface="Arial" panose="020B0604020202020204" pitchFamily="34" charset="0"/>
                          <a:ea typeface="ＭＳ 明朝" panose="02020609040205080304" pitchFamily="17" charset="-128"/>
                          <a:cs typeface="Arial" panose="020B0604020202020204" pitchFamily="34" charset="0"/>
                        </a:rPr>
                        <a:t>CHN</a:t>
                      </a:r>
                      <a:endParaRPr lang="ja-JP" sz="2400" b="0" kern="10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r>
                        <a:rPr lang="en-US" sz="2400" b="0" kern="100">
                          <a:solidFill>
                            <a:schemeClr val="tx1"/>
                          </a:solidFill>
                          <a:effectLst/>
                          <a:latin typeface="Arial" panose="020B0604020202020204" pitchFamily="34" charset="0"/>
                          <a:ea typeface="ＭＳ 明朝" panose="02020609040205080304" pitchFamily="17" charset="-128"/>
                          <a:cs typeface="Arial" panose="020B0604020202020204" pitchFamily="34" charset="0"/>
                        </a:rPr>
                        <a:t>#62</a:t>
                      </a:r>
                      <a:endParaRPr lang="ja-JP" sz="2400" b="0" kern="10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r>
                        <a:rPr lang="en-US" sz="2400" b="0" kern="100" dirty="0">
                          <a:solidFill>
                            <a:schemeClr val="tx1"/>
                          </a:solidFill>
                          <a:effectLst/>
                          <a:latin typeface="Arial" panose="020B0604020202020204" pitchFamily="34" charset="0"/>
                          <a:ea typeface="ＭＳ 明朝" panose="02020609040205080304" pitchFamily="17" charset="-128"/>
                          <a:cs typeface="Arial" panose="020B0604020202020204" pitchFamily="34" charset="0"/>
                        </a:rPr>
                        <a:t>10 %</a:t>
                      </a:r>
                      <a:endParaRPr lang="ja-JP" sz="2400" b="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extLst>
                  <a:ext uri="{0D108BD9-81ED-4DB2-BD59-A6C34878D82A}">
                    <a16:rowId xmlns:a16="http://schemas.microsoft.com/office/drawing/2014/main" val="4254601329"/>
                  </a:ext>
                </a:extLst>
              </a:tr>
              <a:tr h="486207">
                <a:tc>
                  <a:txBody>
                    <a:bodyPr/>
                    <a:lstStyle/>
                    <a:p>
                      <a:pPr algn="ctr"/>
                      <a:r>
                        <a:rPr lang="en-US" sz="2400" b="0" kern="100">
                          <a:solidFill>
                            <a:schemeClr val="tx1"/>
                          </a:solidFill>
                          <a:effectLst/>
                          <a:latin typeface="Arial" panose="020B0604020202020204" pitchFamily="34" charset="0"/>
                          <a:ea typeface="ＭＳ 明朝" panose="02020609040205080304" pitchFamily="17" charset="-128"/>
                          <a:cs typeface="Arial" panose="020B0604020202020204" pitchFamily="34" charset="0"/>
                        </a:rPr>
                        <a:t>4</a:t>
                      </a:r>
                      <a:endParaRPr lang="ja-JP" sz="2400" b="0" kern="10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r>
                        <a:rPr lang="en-US" sz="2400" b="0" kern="100" dirty="0">
                          <a:solidFill>
                            <a:schemeClr val="tx1"/>
                          </a:solidFill>
                          <a:effectLst/>
                          <a:latin typeface="Arial" panose="020B0604020202020204" pitchFamily="34" charset="0"/>
                          <a:ea typeface="ＭＳ 明朝" panose="02020609040205080304" pitchFamily="17" charset="-128"/>
                          <a:cs typeface="Arial" panose="020B0604020202020204" pitchFamily="34" charset="0"/>
                        </a:rPr>
                        <a:t>AUS</a:t>
                      </a:r>
                      <a:endParaRPr lang="ja-JP" sz="2400" b="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r>
                        <a:rPr lang="en-US" sz="2400" b="0" kern="100">
                          <a:solidFill>
                            <a:schemeClr val="tx1"/>
                          </a:solidFill>
                          <a:effectLst/>
                          <a:latin typeface="Arial" panose="020B0604020202020204" pitchFamily="34" charset="0"/>
                          <a:ea typeface="ＭＳ 明朝" panose="02020609040205080304" pitchFamily="17" charset="-128"/>
                          <a:cs typeface="Arial" panose="020B0604020202020204" pitchFamily="34" charset="0"/>
                        </a:rPr>
                        <a:t>#28</a:t>
                      </a:r>
                      <a:endParaRPr lang="ja-JP" sz="2400" b="0" kern="10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r>
                        <a:rPr lang="en-US" sz="2400" b="0" kern="100" dirty="0">
                          <a:solidFill>
                            <a:schemeClr val="tx1"/>
                          </a:solidFill>
                          <a:effectLst/>
                          <a:latin typeface="Arial" panose="020B0604020202020204" pitchFamily="34" charset="0"/>
                          <a:ea typeface="ＭＳ 明朝" panose="02020609040205080304" pitchFamily="17" charset="-128"/>
                          <a:cs typeface="Arial" panose="020B0604020202020204" pitchFamily="34" charset="0"/>
                        </a:rPr>
                        <a:t>8 %</a:t>
                      </a:r>
                      <a:endParaRPr lang="ja-JP" sz="2400" b="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extLst>
                  <a:ext uri="{0D108BD9-81ED-4DB2-BD59-A6C34878D82A}">
                    <a16:rowId xmlns:a16="http://schemas.microsoft.com/office/drawing/2014/main" val="3866076761"/>
                  </a:ext>
                </a:extLst>
              </a:tr>
              <a:tr h="486207">
                <a:tc>
                  <a:txBody>
                    <a:bodyPr/>
                    <a:lstStyle/>
                    <a:p>
                      <a:pPr algn="ctr"/>
                      <a:r>
                        <a:rPr lang="en-US" sz="2400" b="0" kern="100">
                          <a:solidFill>
                            <a:schemeClr val="tx1"/>
                          </a:solidFill>
                          <a:effectLst/>
                          <a:latin typeface="Arial" panose="020B0604020202020204" pitchFamily="34" charset="0"/>
                          <a:ea typeface="ＭＳ 明朝" panose="02020609040205080304" pitchFamily="17" charset="-128"/>
                          <a:cs typeface="Arial" panose="020B0604020202020204" pitchFamily="34" charset="0"/>
                        </a:rPr>
                        <a:t>5</a:t>
                      </a:r>
                      <a:endParaRPr lang="ja-JP" sz="2400" b="0" kern="10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r>
                        <a:rPr lang="en-US" sz="2400" b="0" kern="100">
                          <a:solidFill>
                            <a:schemeClr val="tx1"/>
                          </a:solidFill>
                          <a:effectLst/>
                          <a:latin typeface="Arial" panose="020B0604020202020204" pitchFamily="34" charset="0"/>
                          <a:ea typeface="ＭＳ 明朝" panose="02020609040205080304" pitchFamily="17" charset="-128"/>
                          <a:cs typeface="Arial" panose="020B0604020202020204" pitchFamily="34" charset="0"/>
                        </a:rPr>
                        <a:t>CHN</a:t>
                      </a:r>
                      <a:endParaRPr lang="ja-JP" sz="2400" b="0" kern="10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r>
                        <a:rPr lang="en-US" sz="2400" b="0" kern="100" dirty="0">
                          <a:solidFill>
                            <a:schemeClr val="tx1"/>
                          </a:solidFill>
                          <a:effectLst/>
                          <a:latin typeface="Arial" panose="020B0604020202020204" pitchFamily="34" charset="0"/>
                          <a:ea typeface="ＭＳ 明朝" panose="02020609040205080304" pitchFamily="17" charset="-128"/>
                          <a:cs typeface="Arial" panose="020B0604020202020204" pitchFamily="34" charset="0"/>
                        </a:rPr>
                        <a:t>#93</a:t>
                      </a:r>
                      <a:endParaRPr lang="ja-JP" sz="2400" b="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r>
                        <a:rPr lang="en-US" sz="2400" b="0" kern="100" dirty="0">
                          <a:solidFill>
                            <a:schemeClr val="tx1"/>
                          </a:solidFill>
                          <a:effectLst/>
                          <a:latin typeface="Arial" panose="020B0604020202020204" pitchFamily="34" charset="0"/>
                          <a:ea typeface="ＭＳ 明朝" panose="02020609040205080304" pitchFamily="17" charset="-128"/>
                          <a:cs typeface="Arial" panose="020B0604020202020204" pitchFamily="34" charset="0"/>
                        </a:rPr>
                        <a:t>6 %</a:t>
                      </a:r>
                      <a:endParaRPr lang="ja-JP" sz="2400" b="0" kern="100" dirty="0">
                        <a:solidFill>
                          <a:schemeClr val="tx1"/>
                        </a:solidFill>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extLst>
                  <a:ext uri="{0D108BD9-81ED-4DB2-BD59-A6C34878D82A}">
                    <a16:rowId xmlns:a16="http://schemas.microsoft.com/office/drawing/2014/main" val="3478608029"/>
                  </a:ext>
                </a:extLst>
              </a:tr>
            </a:tbl>
          </a:graphicData>
        </a:graphic>
      </p:graphicFrame>
      <p:sp>
        <p:nvSpPr>
          <p:cNvPr id="7" name="テキスト ボックス 6">
            <a:extLst>
              <a:ext uri="{FF2B5EF4-FFF2-40B4-BE49-F238E27FC236}">
                <a16:creationId xmlns:a16="http://schemas.microsoft.com/office/drawing/2014/main" id="{8A3F5A4E-8CB7-0A03-51EC-8A2E914F6824}"/>
              </a:ext>
            </a:extLst>
          </p:cNvPr>
          <p:cNvSpPr txBox="1"/>
          <p:nvPr/>
        </p:nvSpPr>
        <p:spPr>
          <a:xfrm>
            <a:off x="-2" y="-13717"/>
            <a:ext cx="11711942"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4. Results:</a:t>
            </a:r>
            <a:r>
              <a:rPr lang="ja-JP" altLang="en-US"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 </a:t>
            </a:r>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Comparison before and after disaggregation</a:t>
            </a:r>
          </a:p>
        </p:txBody>
      </p:sp>
      <p:sp>
        <p:nvSpPr>
          <p:cNvPr id="2" name="テキスト ボックス 1">
            <a:extLst>
              <a:ext uri="{FF2B5EF4-FFF2-40B4-BE49-F238E27FC236}">
                <a16:creationId xmlns:a16="http://schemas.microsoft.com/office/drawing/2014/main" id="{32C6BD54-97E4-5CE0-A9A0-A2218A71D8DD}"/>
              </a:ext>
            </a:extLst>
          </p:cNvPr>
          <p:cNvSpPr txBox="1"/>
          <p:nvPr/>
        </p:nvSpPr>
        <p:spPr>
          <a:xfrm>
            <a:off x="18390" y="5321657"/>
            <a:ext cx="12155221" cy="1384995"/>
          </a:xfrm>
          <a:prstGeom prst="rect">
            <a:avLst/>
          </a:prstGeom>
          <a:noFill/>
        </p:spPr>
        <p:txBody>
          <a:bodyPr wrap="square">
            <a:spAutoFit/>
          </a:bodyPr>
          <a:lstStyle/>
          <a:p>
            <a:pPr algn="just"/>
            <a:r>
              <a:rPr lang="en-US" altLang="ja-JP" sz="2800" dirty="0">
                <a:latin typeface="Arial" panose="020B0604020202020204" pitchFamily="34" charset="0"/>
                <a:cs typeface="Arial" panose="020B0604020202020204" pitchFamily="34" charset="0"/>
              </a:rPr>
              <a:t>Comparing the basic iron sector with the disaggregated pig iron and converter sectors shows that </a:t>
            </a:r>
            <a:r>
              <a:rPr lang="en-US" altLang="ja-JP" sz="2800" b="1" dirty="0">
                <a:solidFill>
                  <a:srgbClr val="C00000"/>
                </a:solidFill>
                <a:latin typeface="Arial" panose="020B0604020202020204" pitchFamily="34" charset="0"/>
                <a:cs typeface="Arial" panose="020B0604020202020204" pitchFamily="34" charset="0"/>
              </a:rPr>
              <a:t>it was unclear which steelmaking process the basic iron sector actually represented or was mainly influenced by.</a:t>
            </a:r>
            <a:endParaRPr lang="ja-JP" altLang="en-US" sz="2800" b="1" dirty="0">
              <a:solidFill>
                <a:srgbClr val="C00000"/>
              </a:solidFill>
              <a:latin typeface="Arial" panose="020B0604020202020204" pitchFamily="34" charset="0"/>
              <a:cs typeface="Arial" panose="020B0604020202020204" pitchFamily="34" charset="0"/>
            </a:endParaRPr>
          </a:p>
        </p:txBody>
      </p:sp>
      <p:pic>
        <p:nvPicPr>
          <p:cNvPr id="5" name="図 4" descr="白いバックグラウンドの前にある交通標識&#10;&#10;低い精度で自動的に生成された説明">
            <a:extLst>
              <a:ext uri="{FF2B5EF4-FFF2-40B4-BE49-F238E27FC236}">
                <a16:creationId xmlns:a16="http://schemas.microsoft.com/office/drawing/2014/main" id="{DAAB3A5F-AF5D-6A50-B6B7-7C2A6F59BACE}"/>
              </a:ext>
            </a:extLst>
          </p:cNvPr>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rot="5400000">
            <a:off x="5937681" y="4751961"/>
            <a:ext cx="316635" cy="450900"/>
          </a:xfrm>
          <a:prstGeom prst="rect">
            <a:avLst/>
          </a:prstGeom>
        </p:spPr>
      </p:pic>
    </p:spTree>
    <p:extLst>
      <p:ext uri="{BB962C8B-B14F-4D97-AF65-F5344CB8AC3E}">
        <p14:creationId xmlns:p14="http://schemas.microsoft.com/office/powerpoint/2010/main" val="26065136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5A7A8D0F-5FC4-CE55-BA36-F9C14DB8B65E}"/>
              </a:ext>
            </a:extLst>
          </p:cNvPr>
          <p:cNvSpPr txBox="1"/>
          <p:nvPr/>
        </p:nvSpPr>
        <p:spPr>
          <a:xfrm>
            <a:off x="334734" y="5081765"/>
            <a:ext cx="11720949" cy="523220"/>
          </a:xfrm>
          <a:prstGeom prst="rect">
            <a:avLst/>
          </a:prstGeom>
          <a:noFill/>
          <a:ln w="19050">
            <a:noFill/>
          </a:ln>
        </p:spPr>
        <p:txBody>
          <a:bodyPr wrap="square" rtlCol="0">
            <a:spAutoFit/>
          </a:bodyPr>
          <a:lstStyle/>
          <a:p>
            <a:pPr marL="457200" indent="-457200" algn="just">
              <a:spcAft>
                <a:spcPts val="600"/>
              </a:spcAft>
              <a:buFont typeface="Arial" panose="020B0604020202020204" pitchFamily="34" charset="0"/>
              <a:buChar char="•"/>
            </a:pPr>
            <a:endParaRPr lang="en-US" altLang="ja-JP" sz="28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4" name="テキスト ボックス 3">
            <a:extLst>
              <a:ext uri="{FF2B5EF4-FFF2-40B4-BE49-F238E27FC236}">
                <a16:creationId xmlns:a16="http://schemas.microsoft.com/office/drawing/2014/main" id="{BAF0B2F4-15A9-8C09-2610-6F99E3CB8612}"/>
              </a:ext>
            </a:extLst>
          </p:cNvPr>
          <p:cNvSpPr txBox="1"/>
          <p:nvPr/>
        </p:nvSpPr>
        <p:spPr>
          <a:xfrm>
            <a:off x="-2" y="-13717"/>
            <a:ext cx="9456422"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4. Results: Intermediate input in India’s EAF sector</a:t>
            </a:r>
          </a:p>
        </p:txBody>
      </p:sp>
      <p:sp>
        <p:nvSpPr>
          <p:cNvPr id="6" name="テキスト ボックス 5">
            <a:extLst>
              <a:ext uri="{FF2B5EF4-FFF2-40B4-BE49-F238E27FC236}">
                <a16:creationId xmlns:a16="http://schemas.microsoft.com/office/drawing/2014/main" id="{C9EC4266-1D72-BBD0-465B-C78537E6AC83}"/>
              </a:ext>
            </a:extLst>
          </p:cNvPr>
          <p:cNvSpPr txBox="1"/>
          <p:nvPr/>
        </p:nvSpPr>
        <p:spPr>
          <a:xfrm>
            <a:off x="735310" y="741887"/>
            <a:ext cx="11083310" cy="461665"/>
          </a:xfrm>
          <a:prstGeom prst="rect">
            <a:avLst/>
          </a:prstGeom>
          <a:noFill/>
        </p:spPr>
        <p:txBody>
          <a:bodyPr wrap="square">
            <a:spAutoFit/>
          </a:bodyPr>
          <a:lstStyle/>
          <a:p>
            <a:pPr algn="ctr"/>
            <a:r>
              <a:rPr lang="en-US" altLang="ja-JP" sz="2400" dirty="0">
                <a:latin typeface="Arial" panose="020B0604020202020204" pitchFamily="34" charset="0"/>
                <a:cs typeface="Arial" panose="020B0604020202020204" pitchFamily="34" charset="0"/>
              </a:rPr>
              <a:t>Top 5 share of each sector in the intermediate input of EAF sector in India</a:t>
            </a:r>
            <a:endParaRPr lang="ja-JP" altLang="en-US" sz="2400" dirty="0">
              <a:latin typeface="Arial" panose="020B0604020202020204" pitchFamily="34" charset="0"/>
              <a:cs typeface="Arial" panose="020B0604020202020204" pitchFamily="34" charset="0"/>
            </a:endParaRPr>
          </a:p>
        </p:txBody>
      </p:sp>
      <p:graphicFrame>
        <p:nvGraphicFramePr>
          <p:cNvPr id="8" name="表 7">
            <a:extLst>
              <a:ext uri="{FF2B5EF4-FFF2-40B4-BE49-F238E27FC236}">
                <a16:creationId xmlns:a16="http://schemas.microsoft.com/office/drawing/2014/main" id="{584F1E42-0B2F-B0D3-E41F-7A8B4861159A}"/>
              </a:ext>
            </a:extLst>
          </p:cNvPr>
          <p:cNvGraphicFramePr>
            <a:graphicFrameLocks noGrp="1"/>
          </p:cNvGraphicFramePr>
          <p:nvPr>
            <p:extLst>
              <p:ext uri="{D42A27DB-BD31-4B8C-83A1-F6EECF244321}">
                <p14:modId xmlns:p14="http://schemas.microsoft.com/office/powerpoint/2010/main" val="3647890853"/>
              </p:ext>
            </p:extLst>
          </p:nvPr>
        </p:nvGraphicFramePr>
        <p:xfrm>
          <a:off x="1175375" y="1374381"/>
          <a:ext cx="10203180" cy="3289805"/>
        </p:xfrm>
        <a:graphic>
          <a:graphicData uri="http://schemas.openxmlformats.org/drawingml/2006/table">
            <a:tbl>
              <a:tblPr firstRow="1" bandRow="1"/>
              <a:tblGrid>
                <a:gridCol w="1027007">
                  <a:extLst>
                    <a:ext uri="{9D8B030D-6E8A-4147-A177-3AD203B41FA5}">
                      <a16:colId xmlns:a16="http://schemas.microsoft.com/office/drawing/2014/main" val="3338658527"/>
                    </a:ext>
                  </a:extLst>
                </a:gridCol>
                <a:gridCol w="1382845">
                  <a:extLst>
                    <a:ext uri="{9D8B030D-6E8A-4147-A177-3AD203B41FA5}">
                      <a16:colId xmlns:a16="http://schemas.microsoft.com/office/drawing/2014/main" val="4801308"/>
                    </a:ext>
                  </a:extLst>
                </a:gridCol>
                <a:gridCol w="2012407">
                  <a:extLst>
                    <a:ext uri="{9D8B030D-6E8A-4147-A177-3AD203B41FA5}">
                      <a16:colId xmlns:a16="http://schemas.microsoft.com/office/drawing/2014/main" val="1413066242"/>
                    </a:ext>
                  </a:extLst>
                </a:gridCol>
                <a:gridCol w="5780921">
                  <a:extLst>
                    <a:ext uri="{9D8B030D-6E8A-4147-A177-3AD203B41FA5}">
                      <a16:colId xmlns:a16="http://schemas.microsoft.com/office/drawing/2014/main" val="681728684"/>
                    </a:ext>
                  </a:extLst>
                </a:gridCol>
              </a:tblGrid>
              <a:tr h="858770">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Rank</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Country</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Sector Code</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The share of each sector in the intermediate input of </a:t>
                      </a:r>
                      <a:r>
                        <a:rPr lang="en-US" altLang="ja-JP" sz="2400"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rPr>
                        <a:t>EAF </a:t>
                      </a:r>
                      <a:r>
                        <a:rPr lang="en-US" sz="2400" kern="100" dirty="0">
                          <a:effectLst/>
                          <a:latin typeface="Arial" panose="020B0604020202020204" pitchFamily="34" charset="0"/>
                          <a:ea typeface="ＭＳ 明朝" panose="02020609040205080304" pitchFamily="17" charset="-128"/>
                          <a:cs typeface="Arial" panose="020B0604020202020204" pitchFamily="34" charset="0"/>
                        </a:rPr>
                        <a:t>(#77-3) (%)</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9510925"/>
                  </a:ext>
                </a:extLst>
              </a:tr>
              <a:tr h="486207">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1</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00000"/>
                        </a:lnSpc>
                      </a:pPr>
                      <a:r>
                        <a:rPr lang="en-US" sz="2400" kern="100">
                          <a:effectLst/>
                          <a:latin typeface="Arial" panose="020B0604020202020204" pitchFamily="34" charset="0"/>
                          <a:ea typeface="ＭＳ 明朝" panose="02020609040205080304" pitchFamily="17" charset="-128"/>
                          <a:cs typeface="Arial" panose="020B0604020202020204" pitchFamily="34" charset="0"/>
                        </a:rPr>
                        <a:t>IND</a:t>
                      </a:r>
                      <a:endParaRPr lang="ja-JP" sz="2400" kern="10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00000"/>
                        </a:lnSpc>
                      </a:pPr>
                      <a:r>
                        <a:rPr lang="en-US" sz="2400" kern="100">
                          <a:effectLst/>
                          <a:latin typeface="Arial" panose="020B0604020202020204" pitchFamily="34" charset="0"/>
                          <a:ea typeface="ＭＳ 明朝" panose="02020609040205080304" pitchFamily="17" charset="-128"/>
                          <a:cs typeface="Arial" panose="020B0604020202020204" pitchFamily="34" charset="0"/>
                        </a:rPr>
                        <a:t>#37</a:t>
                      </a:r>
                      <a:endParaRPr lang="ja-JP" sz="2400" kern="10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16 %</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6350" marR="6350" marT="6350" marB="0" anchor="ctr">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401117469"/>
                  </a:ext>
                </a:extLst>
              </a:tr>
              <a:tr h="486207">
                <a:tc>
                  <a:txBody>
                    <a:bodyPr/>
                    <a:lstStyle/>
                    <a:p>
                      <a:pPr algn="ctr">
                        <a:lnSpc>
                          <a:spcPct val="100000"/>
                        </a:lnSpc>
                      </a:pPr>
                      <a:r>
                        <a:rPr lang="en-US" sz="2400" kern="100">
                          <a:effectLst/>
                          <a:latin typeface="Arial" panose="020B0604020202020204" pitchFamily="34" charset="0"/>
                          <a:ea typeface="ＭＳ 明朝" panose="02020609040205080304" pitchFamily="17" charset="-128"/>
                          <a:cs typeface="Arial" panose="020B0604020202020204" pitchFamily="34" charset="0"/>
                        </a:rPr>
                        <a:t>2</a:t>
                      </a:r>
                      <a:endParaRPr lang="ja-JP" sz="2400" kern="10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kern="100">
                          <a:effectLst/>
                          <a:latin typeface="Arial" panose="020B0604020202020204" pitchFamily="34" charset="0"/>
                          <a:ea typeface="ＭＳ 明朝" panose="02020609040205080304" pitchFamily="17" charset="-128"/>
                          <a:cs typeface="Arial" panose="020B0604020202020204" pitchFamily="34" charset="0"/>
                        </a:rPr>
                        <a:t>IND</a:t>
                      </a:r>
                      <a:endParaRPr lang="ja-JP" sz="2400" kern="10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kern="100">
                          <a:effectLst/>
                          <a:latin typeface="Arial" panose="020B0604020202020204" pitchFamily="34" charset="0"/>
                          <a:ea typeface="ＭＳ 明朝" panose="02020609040205080304" pitchFamily="17" charset="-128"/>
                          <a:cs typeface="Arial" panose="020B0604020202020204" pitchFamily="34" charset="0"/>
                        </a:rPr>
                        <a:t>#100</a:t>
                      </a:r>
                      <a:endParaRPr lang="ja-JP" sz="2400" kern="10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kern="100">
                          <a:effectLst/>
                          <a:latin typeface="Arial" panose="020B0604020202020204" pitchFamily="34" charset="0"/>
                          <a:ea typeface="ＭＳ 明朝" panose="02020609040205080304" pitchFamily="17" charset="-128"/>
                          <a:cs typeface="Arial" panose="020B0604020202020204" pitchFamily="34" charset="0"/>
                        </a:rPr>
                        <a:t>13 %</a:t>
                      </a:r>
                      <a:endParaRPr lang="ja-JP" sz="2400" kern="100">
                        <a:effectLst/>
                        <a:latin typeface="Arial" panose="020B0604020202020204" pitchFamily="34" charset="0"/>
                        <a:ea typeface="游明朝" panose="02020400000000000000" pitchFamily="18" charset="-128"/>
                        <a:cs typeface="Arial" panose="020B0604020202020204" pitchFamily="34" charset="0"/>
                      </a:endParaRPr>
                    </a:p>
                  </a:txBody>
                  <a:tcPr marL="6350" marR="6350" marT="6350" marB="0" anchor="ctr">
                    <a:lnL>
                      <a:noFill/>
                    </a:lnL>
                    <a:lnR>
                      <a:noFill/>
                    </a:lnR>
                    <a:lnT>
                      <a:noFill/>
                    </a:lnT>
                    <a:lnB>
                      <a:noFill/>
                    </a:lnB>
                    <a:noFill/>
                  </a:tcPr>
                </a:tc>
                <a:extLst>
                  <a:ext uri="{0D108BD9-81ED-4DB2-BD59-A6C34878D82A}">
                    <a16:rowId xmlns:a16="http://schemas.microsoft.com/office/drawing/2014/main" val="2068475441"/>
                  </a:ext>
                </a:extLst>
              </a:tr>
              <a:tr h="486207">
                <a:tc>
                  <a:txBody>
                    <a:bodyPr/>
                    <a:lstStyle/>
                    <a:p>
                      <a:pPr algn="ctr">
                        <a:lnSpc>
                          <a:spcPct val="100000"/>
                        </a:lnSpc>
                      </a:pPr>
                      <a:r>
                        <a:rPr lang="en-US" sz="2400" kern="100">
                          <a:effectLst/>
                          <a:latin typeface="Arial" panose="020B0604020202020204" pitchFamily="34" charset="0"/>
                          <a:ea typeface="ＭＳ 明朝" panose="02020609040205080304" pitchFamily="17" charset="-128"/>
                          <a:cs typeface="Arial" panose="020B0604020202020204" pitchFamily="34" charset="0"/>
                        </a:rPr>
                        <a:t>3</a:t>
                      </a:r>
                      <a:endParaRPr lang="ja-JP" sz="2400" kern="10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kern="100">
                          <a:effectLst/>
                          <a:latin typeface="Arial" panose="020B0604020202020204" pitchFamily="34" charset="0"/>
                          <a:ea typeface="ＭＳ 明朝" panose="02020609040205080304" pitchFamily="17" charset="-128"/>
                          <a:cs typeface="Arial" panose="020B0604020202020204" pitchFamily="34" charset="0"/>
                        </a:rPr>
                        <a:t>IND</a:t>
                      </a:r>
                      <a:endParaRPr lang="ja-JP" sz="2400" kern="10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kern="100">
                          <a:effectLst/>
                          <a:latin typeface="Arial" panose="020B0604020202020204" pitchFamily="34" charset="0"/>
                          <a:ea typeface="ＭＳ 明朝" panose="02020609040205080304" pitchFamily="17" charset="-128"/>
                          <a:cs typeface="Arial" panose="020B0604020202020204" pitchFamily="34" charset="0"/>
                        </a:rPr>
                        <a:t>#102</a:t>
                      </a:r>
                      <a:endParaRPr lang="ja-JP" sz="2400" kern="10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kern="100">
                          <a:effectLst/>
                          <a:latin typeface="Arial" panose="020B0604020202020204" pitchFamily="34" charset="0"/>
                          <a:ea typeface="ＭＳ 明朝" panose="02020609040205080304" pitchFamily="17" charset="-128"/>
                          <a:cs typeface="Arial" panose="020B0604020202020204" pitchFamily="34" charset="0"/>
                        </a:rPr>
                        <a:t>8 %</a:t>
                      </a:r>
                      <a:endParaRPr lang="ja-JP" sz="2400" kern="100">
                        <a:effectLst/>
                        <a:latin typeface="Arial" panose="020B0604020202020204" pitchFamily="34" charset="0"/>
                        <a:ea typeface="游明朝" panose="02020400000000000000" pitchFamily="18" charset="-128"/>
                        <a:cs typeface="Arial" panose="020B0604020202020204" pitchFamily="34" charset="0"/>
                      </a:endParaRPr>
                    </a:p>
                  </a:txBody>
                  <a:tcPr marL="6350" marR="6350" marT="6350" marB="0" anchor="ctr">
                    <a:lnL>
                      <a:noFill/>
                    </a:lnL>
                    <a:lnR>
                      <a:noFill/>
                    </a:lnR>
                    <a:lnT>
                      <a:noFill/>
                    </a:lnT>
                    <a:lnB>
                      <a:noFill/>
                    </a:lnB>
                    <a:noFill/>
                  </a:tcPr>
                </a:tc>
                <a:extLst>
                  <a:ext uri="{0D108BD9-81ED-4DB2-BD59-A6C34878D82A}">
                    <a16:rowId xmlns:a16="http://schemas.microsoft.com/office/drawing/2014/main" val="4254601329"/>
                  </a:ext>
                </a:extLst>
              </a:tr>
              <a:tr h="486207">
                <a:tc>
                  <a:txBody>
                    <a:bodyPr/>
                    <a:lstStyle/>
                    <a:p>
                      <a:pPr algn="ctr">
                        <a:lnSpc>
                          <a:spcPct val="100000"/>
                        </a:lnSpc>
                      </a:pPr>
                      <a:r>
                        <a:rPr lang="en-US" sz="2400" kern="100">
                          <a:effectLst/>
                          <a:latin typeface="Arial" panose="020B0604020202020204" pitchFamily="34" charset="0"/>
                          <a:ea typeface="ＭＳ 明朝" panose="02020609040205080304" pitchFamily="17" charset="-128"/>
                          <a:cs typeface="Arial" panose="020B0604020202020204" pitchFamily="34" charset="0"/>
                        </a:rPr>
                        <a:t>4</a:t>
                      </a:r>
                      <a:endParaRPr lang="ja-JP" sz="2400" kern="10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kern="100">
                          <a:effectLst/>
                          <a:latin typeface="Arial" panose="020B0604020202020204" pitchFamily="34" charset="0"/>
                          <a:ea typeface="ＭＳ 明朝" panose="02020609040205080304" pitchFamily="17" charset="-128"/>
                          <a:cs typeface="Arial" panose="020B0604020202020204" pitchFamily="34" charset="0"/>
                        </a:rPr>
                        <a:t>IND</a:t>
                      </a:r>
                      <a:endParaRPr lang="ja-JP" sz="2400" kern="10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#85</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kern="100">
                          <a:effectLst/>
                          <a:latin typeface="Arial" panose="020B0604020202020204" pitchFamily="34" charset="0"/>
                          <a:ea typeface="ＭＳ 明朝" panose="02020609040205080304" pitchFamily="17" charset="-128"/>
                          <a:cs typeface="Arial" panose="020B0604020202020204" pitchFamily="34" charset="0"/>
                        </a:rPr>
                        <a:t>6 %</a:t>
                      </a:r>
                      <a:endParaRPr lang="ja-JP" sz="2400" kern="100">
                        <a:effectLst/>
                        <a:latin typeface="Arial" panose="020B0604020202020204" pitchFamily="34" charset="0"/>
                        <a:ea typeface="游明朝" panose="02020400000000000000" pitchFamily="18" charset="-128"/>
                        <a:cs typeface="Arial" panose="020B0604020202020204" pitchFamily="34" charset="0"/>
                      </a:endParaRPr>
                    </a:p>
                  </a:txBody>
                  <a:tcPr marL="6350" marR="6350" marT="6350" marB="0" anchor="ctr">
                    <a:lnL>
                      <a:noFill/>
                    </a:lnL>
                    <a:lnR>
                      <a:noFill/>
                    </a:lnR>
                    <a:lnT>
                      <a:noFill/>
                    </a:lnT>
                    <a:lnB>
                      <a:noFill/>
                    </a:lnB>
                    <a:noFill/>
                  </a:tcPr>
                </a:tc>
                <a:extLst>
                  <a:ext uri="{0D108BD9-81ED-4DB2-BD59-A6C34878D82A}">
                    <a16:rowId xmlns:a16="http://schemas.microsoft.com/office/drawing/2014/main" val="3866076761"/>
                  </a:ext>
                </a:extLst>
              </a:tr>
              <a:tr h="486207">
                <a:tc>
                  <a:txBody>
                    <a:bodyPr/>
                    <a:lstStyle/>
                    <a:p>
                      <a:pPr algn="ctr">
                        <a:lnSpc>
                          <a:spcPct val="100000"/>
                        </a:lnSpc>
                      </a:pPr>
                      <a:r>
                        <a:rPr lang="en-US" sz="2400" kern="100">
                          <a:effectLst/>
                          <a:latin typeface="Arial" panose="020B0604020202020204" pitchFamily="34" charset="0"/>
                          <a:ea typeface="ＭＳ 明朝" panose="02020609040205080304" pitchFamily="17" charset="-128"/>
                          <a:cs typeface="Arial" panose="020B0604020202020204" pitchFamily="34" charset="0"/>
                        </a:rPr>
                        <a:t>5</a:t>
                      </a:r>
                      <a:endParaRPr lang="ja-JP" sz="2400" kern="10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kern="100">
                          <a:effectLst/>
                          <a:latin typeface="Arial" panose="020B0604020202020204" pitchFamily="34" charset="0"/>
                          <a:ea typeface="ＭＳ 明朝" panose="02020609040205080304" pitchFamily="17" charset="-128"/>
                          <a:cs typeface="Arial" panose="020B0604020202020204" pitchFamily="34" charset="0"/>
                        </a:rPr>
                        <a:t>IND</a:t>
                      </a:r>
                      <a:endParaRPr lang="ja-JP" sz="2400" kern="10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#63</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66040" marR="66040" marT="33020" marB="33020" anchor="ctr">
                    <a:lnL>
                      <a:noFill/>
                    </a:lnL>
                    <a:lnR>
                      <a:noFill/>
                    </a:lnR>
                    <a:lnT>
                      <a:noFill/>
                    </a:lnT>
                    <a:lnB>
                      <a:noFill/>
                    </a:lnB>
                    <a:noFill/>
                  </a:tcPr>
                </a:tc>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5 %</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6350" marR="6350" marT="6350" marB="0" anchor="ctr">
                    <a:lnL>
                      <a:noFill/>
                    </a:lnL>
                    <a:lnR>
                      <a:noFill/>
                    </a:lnR>
                    <a:lnT>
                      <a:noFill/>
                    </a:lnT>
                    <a:lnB>
                      <a:noFill/>
                    </a:lnB>
                    <a:noFill/>
                  </a:tcPr>
                </a:tc>
                <a:extLst>
                  <a:ext uri="{0D108BD9-81ED-4DB2-BD59-A6C34878D82A}">
                    <a16:rowId xmlns:a16="http://schemas.microsoft.com/office/drawing/2014/main" val="3478608029"/>
                  </a:ext>
                </a:extLst>
              </a:tr>
            </a:tbl>
          </a:graphicData>
        </a:graphic>
      </p:graphicFrame>
      <p:sp>
        <p:nvSpPr>
          <p:cNvPr id="5" name="Rectangle 3">
            <a:extLst>
              <a:ext uri="{FF2B5EF4-FFF2-40B4-BE49-F238E27FC236}">
                <a16:creationId xmlns:a16="http://schemas.microsoft.com/office/drawing/2014/main" id="{D9D12697-329A-8CAB-273A-A40E656A2B1C}"/>
              </a:ext>
            </a:extLst>
          </p:cNvPr>
          <p:cNvSpPr>
            <a:spLocks noChangeArrowheads="1"/>
          </p:cNvSpPr>
          <p:nvPr/>
        </p:nvSpPr>
        <p:spPr bwMode="auto">
          <a:xfrm>
            <a:off x="185882" y="4835015"/>
            <a:ext cx="11820236"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domestic</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iron ore sector (#28)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has the highest share at 28%.</a:t>
            </a:r>
          </a:p>
          <a:p>
            <a:pPr marL="285750" marR="0" lvl="0" indent="-285750"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This is followed by </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Australia’s iron ore sector (#28)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with a share of 20%.</a:t>
            </a:r>
          </a:p>
          <a:p>
            <a:pPr marL="285750" marR="0" lvl="0" indent="-285750"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domestic coke oven products sector (#62)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accounts for 18%.</a:t>
            </a:r>
          </a:p>
        </p:txBody>
      </p:sp>
    </p:spTree>
    <p:extLst>
      <p:ext uri="{BB962C8B-B14F-4D97-AF65-F5344CB8AC3E}">
        <p14:creationId xmlns:p14="http://schemas.microsoft.com/office/powerpoint/2010/main" val="18848711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7" name="テキスト ボックス 56">
                <a:extLst>
                  <a:ext uri="{FF2B5EF4-FFF2-40B4-BE49-F238E27FC236}">
                    <a16:creationId xmlns:a16="http://schemas.microsoft.com/office/drawing/2014/main" id="{4FB4E210-A07E-2B24-3462-D1ED517E2660}"/>
                  </a:ext>
                </a:extLst>
              </p:cNvPr>
              <p:cNvSpPr txBox="1"/>
              <p:nvPr/>
            </p:nvSpPr>
            <p:spPr>
              <a:xfrm>
                <a:off x="2682240" y="700527"/>
                <a:ext cx="7940040" cy="255820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eqArr>
                        <m:eqArrPr>
                          <m:ctrlPr>
                            <a:rPr lang="ja-JP" altLang="en-US" sz="3200" i="1" smtClean="0">
                              <a:solidFill>
                                <a:srgbClr val="836967"/>
                              </a:solidFill>
                              <a:latin typeface="Cambria Math" panose="02040503050406030204" pitchFamily="18" charset="0"/>
                            </a:rPr>
                          </m:ctrlPr>
                        </m:eqArrPr>
                        <m:e>
                          <m:r>
                            <a:rPr lang="ja-JP" altLang="en-US" sz="3200">
                              <a:latin typeface="Cambria Math" panose="02040503050406030204" pitchFamily="18" charset="0"/>
                            </a:rPr>
                            <m:t>&amp;</m:t>
                          </m:r>
                          <m:sSubSup>
                            <m:sSubSupPr>
                              <m:ctrlPr>
                                <a:rPr lang="ja-JP" altLang="en-US" sz="3200" i="1">
                                  <a:solidFill>
                                    <a:srgbClr val="836967"/>
                                  </a:solidFill>
                                  <a:latin typeface="Cambria Math" panose="02040503050406030204" pitchFamily="18" charset="0"/>
                                </a:rPr>
                              </m:ctrlPr>
                            </m:sSubSupPr>
                            <m:e>
                              <m:r>
                                <a:rPr lang="ja-JP" altLang="en-US" sz="3200" i="1">
                                  <a:latin typeface="Cambria Math" panose="02040503050406030204" pitchFamily="18" charset="0"/>
                                </a:rPr>
                                <m:t>𝑒</m:t>
                              </m:r>
                            </m:e>
                            <m:sub>
                              <m:r>
                                <a:rPr lang="ja-JP" altLang="en-US" sz="3200" i="1">
                                  <a:latin typeface="Cambria Math" panose="02040503050406030204" pitchFamily="18" charset="0"/>
                                </a:rPr>
                                <m:t>𝑝</m:t>
                              </m:r>
                            </m:sub>
                            <m:sup>
                              <m:r>
                                <a:rPr lang="ja-JP" altLang="en-US" sz="3200" i="1">
                                  <a:latin typeface="Cambria Math" panose="02040503050406030204" pitchFamily="18" charset="0"/>
                                </a:rPr>
                                <m:t>𝑡</m:t>
                              </m:r>
                            </m:sup>
                          </m:sSubSup>
                          <m:r>
                            <a:rPr lang="ja-JP" altLang="en-US" sz="3200" i="0">
                              <a:latin typeface="Cambria Math" panose="02040503050406030204" pitchFamily="18" charset="0"/>
                            </a:rPr>
                            <m:t> =</m:t>
                          </m:r>
                          <m:f>
                            <m:fPr>
                              <m:ctrlPr>
                                <a:rPr lang="en-US" altLang="ja-JP" sz="3200" b="0" i="1" smtClean="0">
                                  <a:latin typeface="Cambria Math" panose="02040503050406030204" pitchFamily="18" charset="0"/>
                                </a:rPr>
                              </m:ctrlPr>
                            </m:fPr>
                            <m:num>
                              <m:sSubSup>
                                <m:sSubSupPr>
                                  <m:ctrlPr>
                                    <a:rPr lang="ja-JP" altLang="en-US" sz="3200" i="1">
                                      <a:solidFill>
                                        <a:srgbClr val="836967"/>
                                      </a:solidFill>
                                      <a:latin typeface="Cambria Math" panose="02040503050406030204" pitchFamily="18" charset="0"/>
                                    </a:rPr>
                                  </m:ctrlPr>
                                </m:sSubSupPr>
                                <m:e>
                                  <m:r>
                                    <a:rPr lang="ja-JP" altLang="en-US" sz="3200" i="1">
                                      <a:latin typeface="Cambria Math" panose="02040503050406030204" pitchFamily="18" charset="0"/>
                                    </a:rPr>
                                    <m:t>𝐶</m:t>
                                  </m:r>
                                </m:e>
                                <m:sub>
                                  <m:r>
                                    <a:rPr lang="ja-JP" altLang="en-US" sz="3200" i="1">
                                      <a:latin typeface="Cambria Math" panose="02040503050406030204" pitchFamily="18" charset="0"/>
                                    </a:rPr>
                                    <m:t>𝑐𝑜𝑎𝑙</m:t>
                                  </m:r>
                                </m:sub>
                                <m:sup>
                                  <m:r>
                                    <a:rPr lang="ja-JP" altLang="en-US" sz="3200" i="1">
                                      <a:latin typeface="Cambria Math" panose="02040503050406030204" pitchFamily="18" charset="0"/>
                                    </a:rPr>
                                    <m:t>𝑡</m:t>
                                  </m:r>
                                </m:sup>
                              </m:sSubSup>
                              <m:r>
                                <a:rPr lang="ja-JP" altLang="en-US" sz="3200">
                                  <a:latin typeface="Cambria Math" panose="02040503050406030204" pitchFamily="18" charset="0"/>
                                </a:rPr>
                                <m:t>×</m:t>
                              </m:r>
                              <m:sSubSup>
                                <m:sSubSupPr>
                                  <m:ctrlPr>
                                    <a:rPr lang="ja-JP" altLang="en-US" sz="3200" i="1">
                                      <a:solidFill>
                                        <a:srgbClr val="836967"/>
                                      </a:solidFill>
                                      <a:latin typeface="Cambria Math" panose="02040503050406030204" pitchFamily="18" charset="0"/>
                                    </a:rPr>
                                  </m:ctrlPr>
                                </m:sSubSupPr>
                                <m:e>
                                  <m:r>
                                    <a:rPr lang="en-US" altLang="ja-JP" sz="3200" b="0" i="1" smtClean="0">
                                      <a:latin typeface="Cambria Math" panose="02040503050406030204" pitchFamily="18" charset="0"/>
                                    </a:rPr>
                                    <m:t>𝑐</m:t>
                                  </m:r>
                                </m:e>
                                <m:sub>
                                  <m:r>
                                    <a:rPr lang="ja-JP" altLang="en-US" sz="3200" i="1">
                                      <a:latin typeface="Cambria Math" panose="02040503050406030204" pitchFamily="18" charset="0"/>
                                    </a:rPr>
                                    <m:t>𝑝</m:t>
                                  </m:r>
                                </m:sub>
                                <m:sup>
                                  <m:r>
                                    <a:rPr lang="ja-JP" altLang="en-US" sz="3200" i="1">
                                      <a:latin typeface="Cambria Math" panose="02040503050406030204" pitchFamily="18" charset="0"/>
                                    </a:rPr>
                                    <m:t>𝑡</m:t>
                                  </m:r>
                                </m:sup>
                              </m:sSubSup>
                              <m:r>
                                <a:rPr lang="ja-JP" altLang="en-US" sz="3200">
                                  <a:latin typeface="Cambria Math" panose="02040503050406030204" pitchFamily="18" charset="0"/>
                                </a:rPr>
                                <m:t> ×</m:t>
                              </m:r>
                              <m:sSubSup>
                                <m:sSubSupPr>
                                  <m:ctrlPr>
                                    <a:rPr lang="ja-JP" altLang="en-US" sz="3200" i="1">
                                      <a:solidFill>
                                        <a:srgbClr val="836967"/>
                                      </a:solidFill>
                                      <a:latin typeface="Cambria Math" panose="02040503050406030204" pitchFamily="18" charset="0"/>
                                    </a:rPr>
                                  </m:ctrlPr>
                                </m:sSubSupPr>
                                <m:e>
                                  <m:r>
                                    <a:rPr lang="ja-JP" altLang="en-US" sz="3200" i="1">
                                      <a:latin typeface="Cambria Math" panose="02040503050406030204" pitchFamily="18" charset="0"/>
                                    </a:rPr>
                                    <m:t>𝑒</m:t>
                                  </m:r>
                                </m:e>
                                <m:sub>
                                  <m:r>
                                    <a:rPr lang="ja-JP" altLang="en-US" sz="3200" i="1">
                                      <a:latin typeface="Cambria Math" panose="02040503050406030204" pitchFamily="18" charset="0"/>
                                    </a:rPr>
                                    <m:t>𝑐𝑜𝑘𝑒</m:t>
                                  </m:r>
                                </m:sub>
                                <m:sup>
                                  <m:r>
                                    <a:rPr lang="ja-JP" altLang="en-US" sz="3200" i="1">
                                      <a:latin typeface="Cambria Math" panose="02040503050406030204" pitchFamily="18" charset="0"/>
                                    </a:rPr>
                                    <m:t>𝑖𝑝𝑐𝑐</m:t>
                                  </m:r>
                                </m:sup>
                              </m:sSubSup>
                            </m:num>
                            <m:den>
                              <m:sSubSup>
                                <m:sSubSupPr>
                                  <m:ctrlPr>
                                    <a:rPr lang="ja-JP" altLang="en-US" sz="3200" i="1" smtClean="0">
                                      <a:solidFill>
                                        <a:srgbClr val="836967"/>
                                      </a:solidFill>
                                      <a:latin typeface="Cambria Math" panose="02040503050406030204" pitchFamily="18" charset="0"/>
                                    </a:rPr>
                                  </m:ctrlPr>
                                </m:sSubSupPr>
                                <m:e>
                                  <m:r>
                                    <a:rPr lang="en-US" altLang="ja-JP" sz="3200" b="0" i="1" smtClean="0">
                                      <a:latin typeface="Cambria Math" panose="02040503050406030204" pitchFamily="18" charset="0"/>
                                    </a:rPr>
                                    <m:t>𝑥</m:t>
                                  </m:r>
                                </m:e>
                                <m:sub>
                                  <m:r>
                                    <a:rPr lang="ja-JP" altLang="en-US" sz="3200" i="1">
                                      <a:latin typeface="Cambria Math" panose="02040503050406030204" pitchFamily="18" charset="0"/>
                                    </a:rPr>
                                    <m:t>𝑝</m:t>
                                  </m:r>
                                </m:sub>
                                <m:sup>
                                  <m:r>
                                    <a:rPr lang="ja-JP" altLang="en-US" sz="3200" i="1">
                                      <a:latin typeface="Cambria Math" panose="02040503050406030204" pitchFamily="18" charset="0"/>
                                    </a:rPr>
                                    <m:t>𝑡</m:t>
                                  </m:r>
                                </m:sup>
                              </m:sSubSup>
                            </m:den>
                          </m:f>
                          <m:r>
                            <a:rPr lang="en-US" altLang="ja-JP" sz="3200" b="0" i="0" smtClean="0">
                              <a:latin typeface="Cambria Math" panose="02040503050406030204" pitchFamily="18" charset="0"/>
                            </a:rPr>
                            <m:t>                  </m:t>
                          </m:r>
                          <m:d>
                            <m:dPr>
                              <m:ctrlPr>
                                <a:rPr lang="ja-JP" altLang="en-US" sz="3200" i="1">
                                  <a:latin typeface="Cambria Math" panose="02040503050406030204" pitchFamily="18" charset="0"/>
                                </a:rPr>
                              </m:ctrlPr>
                            </m:dPr>
                            <m:e>
                              <m:r>
                                <a:rPr lang="ja-JP" altLang="en-US" sz="3200" i="0">
                                  <a:latin typeface="Cambria Math" panose="02040503050406030204" pitchFamily="18" charset="0"/>
                                </a:rPr>
                                <m:t>1</m:t>
                              </m:r>
                            </m:e>
                          </m:d>
                        </m:e>
                        <m:e>
                          <m:r>
                            <a:rPr lang="ja-JP" altLang="en-US" sz="3200" i="0">
                              <a:latin typeface="Cambria Math" panose="02040503050406030204" pitchFamily="18" charset="0"/>
                            </a:rPr>
                            <m:t>&amp;</m:t>
                          </m:r>
                          <m:sSubSup>
                            <m:sSubSupPr>
                              <m:ctrlPr>
                                <a:rPr lang="ja-JP" altLang="en-US" sz="3200" i="1">
                                  <a:solidFill>
                                    <a:srgbClr val="836967"/>
                                  </a:solidFill>
                                  <a:latin typeface="Cambria Math" panose="02040503050406030204" pitchFamily="18" charset="0"/>
                                </a:rPr>
                              </m:ctrlPr>
                            </m:sSubSupPr>
                            <m:e>
                              <m:r>
                                <a:rPr lang="ja-JP" altLang="en-US" sz="3200" i="1">
                                  <a:latin typeface="Cambria Math" panose="02040503050406030204" pitchFamily="18" charset="0"/>
                                </a:rPr>
                                <m:t>𝑒</m:t>
                              </m:r>
                            </m:e>
                            <m:sub>
                              <m:r>
                                <a:rPr lang="ja-JP" altLang="en-US" sz="3200" i="1">
                                  <a:latin typeface="Cambria Math" panose="02040503050406030204" pitchFamily="18" charset="0"/>
                                </a:rPr>
                                <m:t>𝑐</m:t>
                              </m:r>
                            </m:sub>
                            <m:sup>
                              <m:r>
                                <a:rPr lang="ja-JP" altLang="en-US" sz="3200" i="1">
                                  <a:latin typeface="Cambria Math" panose="02040503050406030204" pitchFamily="18" charset="0"/>
                                </a:rPr>
                                <m:t>𝑡</m:t>
                              </m:r>
                            </m:sup>
                          </m:sSubSup>
                          <m:r>
                            <a:rPr lang="ja-JP" altLang="en-US" sz="3200" i="0">
                              <a:latin typeface="Cambria Math" panose="02040503050406030204" pitchFamily="18" charset="0"/>
                            </a:rPr>
                            <m:t> </m:t>
                          </m:r>
                          <m:r>
                            <a:rPr lang="ja-JP" altLang="en-US" sz="3200" i="0" smtClean="0">
                              <a:latin typeface="Cambria Math" panose="02040503050406030204" pitchFamily="18" charset="0"/>
                            </a:rPr>
                            <m:t>=</m:t>
                          </m:r>
                          <m:f>
                            <m:fPr>
                              <m:ctrlPr>
                                <a:rPr lang="en-US" altLang="ja-JP" sz="3200" i="1">
                                  <a:latin typeface="Cambria Math" panose="02040503050406030204" pitchFamily="18" charset="0"/>
                                </a:rPr>
                              </m:ctrlPr>
                            </m:fPr>
                            <m:num>
                              <m:sSubSup>
                                <m:sSubSupPr>
                                  <m:ctrlPr>
                                    <a:rPr lang="ja-JP" altLang="en-US" sz="3200" i="1">
                                      <a:solidFill>
                                        <a:srgbClr val="836967"/>
                                      </a:solidFill>
                                      <a:latin typeface="Cambria Math" panose="02040503050406030204" pitchFamily="18" charset="0"/>
                                    </a:rPr>
                                  </m:ctrlPr>
                                </m:sSubSupPr>
                                <m:e>
                                  <m:r>
                                    <a:rPr lang="ja-JP" altLang="en-US" sz="3200" i="1">
                                      <a:latin typeface="Cambria Math" panose="02040503050406030204" pitchFamily="18" charset="0"/>
                                    </a:rPr>
                                    <m:t>𝐶</m:t>
                                  </m:r>
                                </m:e>
                                <m:sub>
                                  <m:r>
                                    <a:rPr lang="ja-JP" altLang="en-US" sz="3200" i="1">
                                      <a:latin typeface="Cambria Math" panose="02040503050406030204" pitchFamily="18" charset="0"/>
                                    </a:rPr>
                                    <m:t>𝑐𝑜𝑎𝑙</m:t>
                                  </m:r>
                                </m:sub>
                                <m:sup>
                                  <m:r>
                                    <a:rPr lang="ja-JP" altLang="en-US" sz="3200" i="1">
                                      <a:latin typeface="Cambria Math" panose="02040503050406030204" pitchFamily="18" charset="0"/>
                                    </a:rPr>
                                    <m:t>𝑡</m:t>
                                  </m:r>
                                </m:sup>
                              </m:sSubSup>
                              <m:r>
                                <a:rPr lang="ja-JP" altLang="en-US" sz="3200">
                                  <a:latin typeface="Cambria Math" panose="02040503050406030204" pitchFamily="18" charset="0"/>
                                </a:rPr>
                                <m:t>×</m:t>
                              </m:r>
                              <m:sSubSup>
                                <m:sSubSupPr>
                                  <m:ctrlPr>
                                    <a:rPr lang="ja-JP" altLang="en-US" sz="3200" i="1">
                                      <a:solidFill>
                                        <a:srgbClr val="836967"/>
                                      </a:solidFill>
                                      <a:latin typeface="Cambria Math" panose="02040503050406030204" pitchFamily="18" charset="0"/>
                                    </a:rPr>
                                  </m:ctrlPr>
                                </m:sSubSupPr>
                                <m:e>
                                  <m:r>
                                    <a:rPr lang="en-US" altLang="ja-JP" sz="3200" b="0" i="1" smtClean="0">
                                      <a:latin typeface="Cambria Math" panose="02040503050406030204" pitchFamily="18" charset="0"/>
                                    </a:rPr>
                                    <m:t>𝑐</m:t>
                                  </m:r>
                                </m:e>
                                <m:sub>
                                  <m:r>
                                    <a:rPr lang="ja-JP" altLang="en-US" sz="3200" i="1">
                                      <a:latin typeface="Cambria Math" panose="02040503050406030204" pitchFamily="18" charset="0"/>
                                    </a:rPr>
                                    <m:t>𝑐</m:t>
                                  </m:r>
                                </m:sub>
                                <m:sup>
                                  <m:r>
                                    <a:rPr lang="ja-JP" altLang="en-US" sz="3200" i="1">
                                      <a:latin typeface="Cambria Math" panose="02040503050406030204" pitchFamily="18" charset="0"/>
                                    </a:rPr>
                                    <m:t>𝑡</m:t>
                                  </m:r>
                                </m:sup>
                              </m:sSubSup>
                              <m:r>
                                <a:rPr lang="ja-JP" altLang="en-US" sz="3200">
                                  <a:latin typeface="Cambria Math" panose="02040503050406030204" pitchFamily="18" charset="0"/>
                                </a:rPr>
                                <m:t> ×</m:t>
                              </m:r>
                              <m:sSubSup>
                                <m:sSubSupPr>
                                  <m:ctrlPr>
                                    <a:rPr lang="ja-JP" altLang="en-US" sz="3200" i="1">
                                      <a:solidFill>
                                        <a:srgbClr val="836967"/>
                                      </a:solidFill>
                                      <a:latin typeface="Cambria Math" panose="02040503050406030204" pitchFamily="18" charset="0"/>
                                    </a:rPr>
                                  </m:ctrlPr>
                                </m:sSubSupPr>
                                <m:e>
                                  <m:r>
                                    <a:rPr lang="ja-JP" altLang="en-US" sz="3200" i="1">
                                      <a:latin typeface="Cambria Math" panose="02040503050406030204" pitchFamily="18" charset="0"/>
                                    </a:rPr>
                                    <m:t>𝑒</m:t>
                                  </m:r>
                                </m:e>
                                <m:sub>
                                  <m:r>
                                    <a:rPr lang="ja-JP" altLang="en-US" sz="3200" i="1">
                                      <a:latin typeface="Cambria Math" panose="02040503050406030204" pitchFamily="18" charset="0"/>
                                    </a:rPr>
                                    <m:t>𝑐𝑜𝑘𝑒</m:t>
                                  </m:r>
                                </m:sub>
                                <m:sup>
                                  <m:r>
                                    <a:rPr lang="ja-JP" altLang="en-US" sz="3200" i="1">
                                      <a:latin typeface="Cambria Math" panose="02040503050406030204" pitchFamily="18" charset="0"/>
                                    </a:rPr>
                                    <m:t>𝑖𝑝𝑐𝑐</m:t>
                                  </m:r>
                                </m:sup>
                              </m:sSubSup>
                            </m:num>
                            <m:den>
                              <m:sSubSup>
                                <m:sSubSupPr>
                                  <m:ctrlPr>
                                    <a:rPr lang="ja-JP" altLang="en-US" sz="3200" i="1">
                                      <a:solidFill>
                                        <a:srgbClr val="836967"/>
                                      </a:solidFill>
                                      <a:latin typeface="Cambria Math" panose="02040503050406030204" pitchFamily="18" charset="0"/>
                                    </a:rPr>
                                  </m:ctrlPr>
                                </m:sSubSupPr>
                                <m:e>
                                  <m:r>
                                    <a:rPr lang="en-US" altLang="ja-JP" sz="3200" i="1">
                                      <a:latin typeface="Cambria Math" panose="02040503050406030204" pitchFamily="18" charset="0"/>
                                    </a:rPr>
                                    <m:t>𝑥</m:t>
                                  </m:r>
                                </m:e>
                                <m:sub>
                                  <m:r>
                                    <a:rPr lang="en-US" altLang="ja-JP" sz="3200" b="0" i="1" smtClean="0">
                                      <a:latin typeface="Cambria Math" panose="02040503050406030204" pitchFamily="18" charset="0"/>
                                    </a:rPr>
                                    <m:t>𝑐</m:t>
                                  </m:r>
                                </m:sub>
                                <m:sup>
                                  <m:r>
                                    <a:rPr lang="ja-JP" altLang="en-US" sz="3200" i="1">
                                      <a:latin typeface="Cambria Math" panose="02040503050406030204" pitchFamily="18" charset="0"/>
                                    </a:rPr>
                                    <m:t>𝑡</m:t>
                                  </m:r>
                                </m:sup>
                              </m:sSubSup>
                            </m:den>
                          </m:f>
                          <m:r>
                            <a:rPr lang="en-US" altLang="ja-JP" sz="3200" b="0" i="1" smtClean="0">
                              <a:latin typeface="Cambria Math" panose="02040503050406030204" pitchFamily="18" charset="0"/>
                            </a:rPr>
                            <m:t>                  </m:t>
                          </m:r>
                          <m:d>
                            <m:dPr>
                              <m:ctrlPr>
                                <a:rPr lang="ja-JP" altLang="en-US" sz="3200" i="1" smtClean="0">
                                  <a:solidFill>
                                    <a:schemeClr val="tx1"/>
                                  </a:solidFill>
                                  <a:latin typeface="Cambria Math" panose="02040503050406030204" pitchFamily="18" charset="0"/>
                                </a:rPr>
                              </m:ctrlPr>
                            </m:dPr>
                            <m:e>
                              <m:r>
                                <a:rPr lang="ja-JP" altLang="en-US" sz="3200" i="0">
                                  <a:solidFill>
                                    <a:schemeClr val="tx1"/>
                                  </a:solidFill>
                                  <a:latin typeface="Cambria Math" panose="02040503050406030204" pitchFamily="18" charset="0"/>
                                </a:rPr>
                                <m:t>2</m:t>
                              </m:r>
                            </m:e>
                          </m:d>
                        </m:e>
                      </m:eqArr>
                    </m:oMath>
                  </m:oMathPara>
                </a14:m>
                <a:endParaRPr lang="ja-JP" altLang="en-US" sz="1600" dirty="0"/>
              </a:p>
            </p:txBody>
          </p:sp>
        </mc:Choice>
        <mc:Fallback xmlns="">
          <p:sp>
            <p:nvSpPr>
              <p:cNvPr id="57" name="テキスト ボックス 56">
                <a:extLst>
                  <a:ext uri="{FF2B5EF4-FFF2-40B4-BE49-F238E27FC236}">
                    <a16:creationId xmlns:a16="http://schemas.microsoft.com/office/drawing/2014/main" id="{4FB4E210-A07E-2B24-3462-D1ED517E2660}"/>
                  </a:ext>
                </a:extLst>
              </p:cNvPr>
              <p:cNvSpPr txBox="1">
                <a:spLocks noRot="1" noChangeAspect="1" noMove="1" noResize="1" noEditPoints="1" noAdjustHandles="1" noChangeArrowheads="1" noChangeShapeType="1" noTextEdit="1"/>
              </p:cNvSpPr>
              <p:nvPr/>
            </p:nvSpPr>
            <p:spPr>
              <a:xfrm>
                <a:off x="2682240" y="700527"/>
                <a:ext cx="7940040" cy="2558201"/>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9" name="テキスト ボックス 58">
                <a:extLst>
                  <a:ext uri="{FF2B5EF4-FFF2-40B4-BE49-F238E27FC236}">
                    <a16:creationId xmlns:a16="http://schemas.microsoft.com/office/drawing/2014/main" id="{B7DE8335-6C41-65DF-6581-CCAE43178A45}"/>
                  </a:ext>
                </a:extLst>
              </p:cNvPr>
              <p:cNvSpPr txBox="1"/>
              <p:nvPr/>
            </p:nvSpPr>
            <p:spPr>
              <a:xfrm>
                <a:off x="134620" y="3541880"/>
                <a:ext cx="6548120" cy="862480"/>
              </a:xfrm>
              <a:prstGeom prst="rect">
                <a:avLst/>
              </a:prstGeom>
              <a:noFill/>
            </p:spPr>
            <p:txBody>
              <a:bodyPr wrap="square">
                <a:spAutoFit/>
              </a:bodyPr>
              <a:lstStyle/>
              <a:p>
                <a:pPr algn="just"/>
                <a14:m>
                  <m:oMath xmlns:m="http://schemas.openxmlformats.org/officeDocument/2006/math">
                    <m:sSubSup>
                      <m:sSubSupPr>
                        <m:ctrlPr>
                          <a:rPr lang="ja-JP" altLang="en-US" sz="2400" i="1">
                            <a:solidFill>
                              <a:srgbClr val="836967"/>
                            </a:solidFill>
                            <a:latin typeface="Cambria Math" panose="02040503050406030204" pitchFamily="18" charset="0"/>
                          </a:rPr>
                        </m:ctrlPr>
                      </m:sSubSupPr>
                      <m:e>
                        <m:r>
                          <a:rPr lang="ja-JP" altLang="en-US" sz="2400" i="1">
                            <a:latin typeface="Cambria Math" panose="02040503050406030204" pitchFamily="18" charset="0"/>
                          </a:rPr>
                          <m:t>𝑒</m:t>
                        </m:r>
                      </m:e>
                      <m:sub>
                        <m:r>
                          <a:rPr lang="ja-JP" altLang="en-US" sz="2400" i="1">
                            <a:latin typeface="Cambria Math" panose="02040503050406030204" pitchFamily="18" charset="0"/>
                          </a:rPr>
                          <m:t>𝑝</m:t>
                        </m:r>
                      </m:sub>
                      <m:sup>
                        <m:r>
                          <a:rPr lang="ja-JP" altLang="en-US" sz="2400" i="1">
                            <a:latin typeface="Cambria Math" panose="02040503050406030204" pitchFamily="18" charset="0"/>
                          </a:rPr>
                          <m:t>𝑡</m:t>
                        </m:r>
                      </m:sup>
                    </m:sSubSup>
                  </m:oMath>
                </a14:m>
                <a:r>
                  <a:rPr lang="en-US" altLang="ja-JP" sz="2400" dirty="0">
                    <a:solidFill>
                      <a:schemeClr val="tx1"/>
                    </a:solidFill>
                    <a:latin typeface="Arial" panose="020B0604020202020204" pitchFamily="34" charset="0"/>
                    <a:cs typeface="Arial" panose="020B0604020202020204" pitchFamily="34" charset="0"/>
                  </a:rPr>
                  <a:t> and </a:t>
                </a:r>
                <a14:m>
                  <m:oMath xmlns:m="http://schemas.openxmlformats.org/officeDocument/2006/math">
                    <m:sSubSup>
                      <m:sSubSupPr>
                        <m:ctrlPr>
                          <a:rPr lang="ja-JP" altLang="en-US" sz="2400" i="1">
                            <a:solidFill>
                              <a:srgbClr val="836967"/>
                            </a:solidFill>
                            <a:latin typeface="Cambria Math" panose="02040503050406030204" pitchFamily="18" charset="0"/>
                          </a:rPr>
                        </m:ctrlPr>
                      </m:sSubSupPr>
                      <m:e>
                        <m:r>
                          <a:rPr lang="ja-JP" altLang="en-US" sz="2400" i="1">
                            <a:latin typeface="Cambria Math" panose="02040503050406030204" pitchFamily="18" charset="0"/>
                          </a:rPr>
                          <m:t>𝑒</m:t>
                        </m:r>
                      </m:e>
                      <m:sub>
                        <m:r>
                          <a:rPr lang="ja-JP" altLang="en-US" sz="2400" i="1">
                            <a:latin typeface="Cambria Math" panose="02040503050406030204" pitchFamily="18" charset="0"/>
                          </a:rPr>
                          <m:t>𝑐</m:t>
                        </m:r>
                      </m:sub>
                      <m:sup>
                        <m:r>
                          <a:rPr lang="ja-JP" altLang="en-US" sz="2400" i="1">
                            <a:latin typeface="Cambria Math" panose="02040503050406030204" pitchFamily="18" charset="0"/>
                          </a:rPr>
                          <m:t>𝑡</m:t>
                        </m:r>
                      </m:sup>
                    </m:sSubSup>
                    <m:r>
                      <a:rPr lang="ja-JP" altLang="en-US" sz="2400">
                        <a:latin typeface="Cambria Math" panose="02040503050406030204" pitchFamily="18" charset="0"/>
                      </a:rPr>
                      <m:t> </m:t>
                    </m:r>
                  </m:oMath>
                </a14:m>
                <a:r>
                  <a:rPr lang="en-US" altLang="ja-JP" sz="2400" dirty="0">
                    <a:solidFill>
                      <a:schemeClr val="tx1"/>
                    </a:solidFill>
                    <a:latin typeface="Arial" panose="020B0604020202020204" pitchFamily="34" charset="0"/>
                    <a:cs typeface="Arial" panose="020B0604020202020204" pitchFamily="34" charset="0"/>
                  </a:rPr>
                  <a:t>: Direct CO</a:t>
                </a:r>
                <a:r>
                  <a:rPr lang="en-US" altLang="ja-JP" sz="2400" baseline="-25000" dirty="0">
                    <a:solidFill>
                      <a:schemeClr val="tx1"/>
                    </a:solidFill>
                    <a:latin typeface="Arial" panose="020B0604020202020204" pitchFamily="34" charset="0"/>
                    <a:cs typeface="Arial" panose="020B0604020202020204" pitchFamily="34" charset="0"/>
                  </a:rPr>
                  <a:t>2</a:t>
                </a:r>
                <a:r>
                  <a:rPr lang="en-US" altLang="ja-JP" sz="2400" dirty="0">
                    <a:solidFill>
                      <a:schemeClr val="tx1"/>
                    </a:solidFill>
                    <a:latin typeface="Arial" panose="020B0604020202020204" pitchFamily="34" charset="0"/>
                    <a:cs typeface="Arial" panose="020B0604020202020204" pitchFamily="34" charset="0"/>
                  </a:rPr>
                  <a:t> emissions intensity from the </a:t>
                </a:r>
                <a:r>
                  <a:rPr lang="en-US" altLang="ja-JP" sz="2400" dirty="0">
                    <a:latin typeface="Arial" panose="020B0604020202020204" pitchFamily="34" charset="0"/>
                    <a:cs typeface="Arial" panose="020B0604020202020204" pitchFamily="34" charset="0"/>
                  </a:rPr>
                  <a:t>pig </a:t>
                </a:r>
                <a:r>
                  <a:rPr lang="en-US" altLang="ja-JP" sz="2400" dirty="0">
                    <a:solidFill>
                      <a:schemeClr val="tx1"/>
                    </a:solidFill>
                    <a:latin typeface="Arial" panose="020B0604020202020204" pitchFamily="34" charset="0"/>
                    <a:cs typeface="Arial" panose="020B0604020202020204" pitchFamily="34" charset="0"/>
                  </a:rPr>
                  <a:t>iron and converter sectors in country </a:t>
                </a:r>
                <a14:m>
                  <m:oMath xmlns:m="http://schemas.openxmlformats.org/officeDocument/2006/math">
                    <m:r>
                      <a:rPr lang="en-US" altLang="ja-JP" sz="2400" b="0" i="1" smtClean="0">
                        <a:solidFill>
                          <a:schemeClr val="tx1"/>
                        </a:solidFill>
                        <a:latin typeface="Cambria Math" panose="02040503050406030204" pitchFamily="18" charset="0"/>
                      </a:rPr>
                      <m:t>𝑡</m:t>
                    </m:r>
                  </m:oMath>
                </a14:m>
                <a:endParaRPr lang="ja-JP" altLang="en-US" sz="2400" dirty="0">
                  <a:solidFill>
                    <a:schemeClr val="tx1"/>
                  </a:solidFill>
                  <a:latin typeface="Arial" panose="020B0604020202020204" pitchFamily="34" charset="0"/>
                  <a:cs typeface="Arial" panose="020B0604020202020204" pitchFamily="34" charset="0"/>
                </a:endParaRPr>
              </a:p>
            </p:txBody>
          </p:sp>
        </mc:Choice>
        <mc:Fallback xmlns="">
          <p:sp>
            <p:nvSpPr>
              <p:cNvPr id="59" name="テキスト ボックス 58">
                <a:extLst>
                  <a:ext uri="{FF2B5EF4-FFF2-40B4-BE49-F238E27FC236}">
                    <a16:creationId xmlns:a16="http://schemas.microsoft.com/office/drawing/2014/main" id="{B7DE8335-6C41-65DF-6581-CCAE43178A45}"/>
                  </a:ext>
                </a:extLst>
              </p:cNvPr>
              <p:cNvSpPr txBox="1">
                <a:spLocks noRot="1" noChangeAspect="1" noMove="1" noResize="1" noEditPoints="1" noAdjustHandles="1" noChangeArrowheads="1" noChangeShapeType="1" noTextEdit="1"/>
              </p:cNvSpPr>
              <p:nvPr/>
            </p:nvSpPr>
            <p:spPr>
              <a:xfrm>
                <a:off x="134620" y="3541880"/>
                <a:ext cx="6548120" cy="862480"/>
              </a:xfrm>
              <a:prstGeom prst="rect">
                <a:avLst/>
              </a:prstGeom>
              <a:blipFill>
                <a:blip r:embed="rId4"/>
                <a:stretch>
                  <a:fillRect l="-1397" t="-5634" r="-1490" b="-1549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0" name="テキスト ボックス 59">
                <a:extLst>
                  <a:ext uri="{FF2B5EF4-FFF2-40B4-BE49-F238E27FC236}">
                    <a16:creationId xmlns:a16="http://schemas.microsoft.com/office/drawing/2014/main" id="{48F6610B-A699-8DD4-A5B0-F8861AA8D662}"/>
                  </a:ext>
                </a:extLst>
              </p:cNvPr>
              <p:cNvSpPr txBox="1"/>
              <p:nvPr/>
            </p:nvSpPr>
            <p:spPr>
              <a:xfrm>
                <a:off x="134620" y="4638176"/>
                <a:ext cx="5783580" cy="475002"/>
              </a:xfrm>
              <a:prstGeom prst="rect">
                <a:avLst/>
              </a:prstGeom>
              <a:noFill/>
            </p:spPr>
            <p:txBody>
              <a:bodyPr wrap="square">
                <a:spAutoFit/>
              </a:bodyPr>
              <a:lstStyle/>
              <a:p>
                <a:pPr algn="just"/>
                <a14:m>
                  <m:oMath xmlns:m="http://schemas.openxmlformats.org/officeDocument/2006/math">
                    <m:sSubSup>
                      <m:sSubSupPr>
                        <m:ctrlPr>
                          <a:rPr lang="ja-JP" altLang="ja-JP" sz="2400" i="1">
                            <a:latin typeface="Cambria Math" panose="02040503050406030204" pitchFamily="18" charset="0"/>
                          </a:rPr>
                        </m:ctrlPr>
                      </m:sSubSupPr>
                      <m:e>
                        <m:r>
                          <a:rPr lang="en-US" altLang="ja-JP" sz="2400" i="1">
                            <a:latin typeface="Cambria Math" panose="02040503050406030204" pitchFamily="18" charset="0"/>
                          </a:rPr>
                          <m:t>𝐶</m:t>
                        </m:r>
                      </m:e>
                      <m:sub>
                        <m:r>
                          <a:rPr lang="en-US" altLang="ja-JP" sz="2400" i="1">
                            <a:latin typeface="Cambria Math" panose="02040503050406030204" pitchFamily="18" charset="0"/>
                          </a:rPr>
                          <m:t>𝑐𝑜𝑎𝑙</m:t>
                        </m:r>
                      </m:sub>
                      <m:sup>
                        <m:r>
                          <a:rPr lang="en-US" altLang="ja-JP" sz="2400" i="1">
                            <a:latin typeface="Cambria Math" panose="02040503050406030204" pitchFamily="18" charset="0"/>
                          </a:rPr>
                          <m:t>𝑡</m:t>
                        </m:r>
                      </m:sup>
                    </m:sSubSup>
                  </m:oMath>
                </a14:m>
                <a:r>
                  <a:rPr lang="en-US" altLang="ja-JP" sz="2400" dirty="0">
                    <a:latin typeface="Arial" panose="020B0604020202020204" pitchFamily="34" charset="0"/>
                    <a:cs typeface="Arial" panose="020B0604020202020204" pitchFamily="34" charset="0"/>
                  </a:rPr>
                  <a:t>: Coal consumption (EJ) of country </a:t>
                </a:r>
                <a14:m>
                  <m:oMath xmlns:m="http://schemas.openxmlformats.org/officeDocument/2006/math">
                    <m:r>
                      <a:rPr lang="en-US" altLang="ja-JP" sz="2400" b="0" i="1" smtClean="0">
                        <a:solidFill>
                          <a:schemeClr val="tx1"/>
                        </a:solidFill>
                        <a:latin typeface="Cambria Math" panose="02040503050406030204" pitchFamily="18" charset="0"/>
                      </a:rPr>
                      <m:t>𝑡</m:t>
                    </m:r>
                  </m:oMath>
                </a14:m>
                <a:endParaRPr lang="ja-JP" altLang="en-US" sz="2400" dirty="0">
                  <a:solidFill>
                    <a:schemeClr val="tx1"/>
                  </a:solidFill>
                  <a:latin typeface="Arial" panose="020B0604020202020204" pitchFamily="34" charset="0"/>
                  <a:cs typeface="Arial" panose="020B0604020202020204" pitchFamily="34" charset="0"/>
                </a:endParaRPr>
              </a:p>
            </p:txBody>
          </p:sp>
        </mc:Choice>
        <mc:Fallback xmlns="">
          <p:sp>
            <p:nvSpPr>
              <p:cNvPr id="60" name="テキスト ボックス 59">
                <a:extLst>
                  <a:ext uri="{FF2B5EF4-FFF2-40B4-BE49-F238E27FC236}">
                    <a16:creationId xmlns:a16="http://schemas.microsoft.com/office/drawing/2014/main" id="{48F6610B-A699-8DD4-A5B0-F8861AA8D662}"/>
                  </a:ext>
                </a:extLst>
              </p:cNvPr>
              <p:cNvSpPr txBox="1">
                <a:spLocks noRot="1" noChangeAspect="1" noMove="1" noResize="1" noEditPoints="1" noAdjustHandles="1" noChangeArrowheads="1" noChangeShapeType="1" noTextEdit="1"/>
              </p:cNvSpPr>
              <p:nvPr/>
            </p:nvSpPr>
            <p:spPr>
              <a:xfrm>
                <a:off x="134620" y="4638176"/>
                <a:ext cx="5783580" cy="475002"/>
              </a:xfrm>
              <a:prstGeom prst="rect">
                <a:avLst/>
              </a:prstGeom>
              <a:blipFill>
                <a:blip r:embed="rId5"/>
                <a:stretch>
                  <a:fillRect l="-211" t="-8974" b="-2692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1" name="テキスト ボックス 60">
                <a:extLst>
                  <a:ext uri="{FF2B5EF4-FFF2-40B4-BE49-F238E27FC236}">
                    <a16:creationId xmlns:a16="http://schemas.microsoft.com/office/drawing/2014/main" id="{865FF338-448D-D424-4A91-F48CC811CAD1}"/>
                  </a:ext>
                </a:extLst>
              </p:cNvPr>
              <p:cNvSpPr txBox="1"/>
              <p:nvPr/>
            </p:nvSpPr>
            <p:spPr>
              <a:xfrm>
                <a:off x="134620" y="5346994"/>
                <a:ext cx="6548120" cy="1233415"/>
              </a:xfrm>
              <a:prstGeom prst="rect">
                <a:avLst/>
              </a:prstGeom>
              <a:noFill/>
            </p:spPr>
            <p:txBody>
              <a:bodyPr wrap="square">
                <a:spAutoFit/>
              </a:bodyPr>
              <a:lstStyle/>
              <a:p>
                <a:pPr algn="just"/>
                <a14:m>
                  <m:oMath xmlns:m="http://schemas.openxmlformats.org/officeDocument/2006/math">
                    <m:sSubSup>
                      <m:sSubSupPr>
                        <m:ctrlPr>
                          <a:rPr lang="ja-JP" altLang="ja-JP" sz="2400" i="1">
                            <a:latin typeface="Cambria Math" panose="02040503050406030204" pitchFamily="18" charset="0"/>
                          </a:rPr>
                        </m:ctrlPr>
                      </m:sSubSupPr>
                      <m:e>
                        <m:r>
                          <a:rPr lang="en-US" altLang="ja-JP" sz="2400" i="1">
                            <a:latin typeface="Cambria Math" panose="02040503050406030204" pitchFamily="18" charset="0"/>
                          </a:rPr>
                          <m:t>𝑐</m:t>
                        </m:r>
                      </m:e>
                      <m:sub>
                        <m:r>
                          <a:rPr lang="en-US" altLang="ja-JP" sz="2400" i="1">
                            <a:latin typeface="Cambria Math" panose="02040503050406030204" pitchFamily="18" charset="0"/>
                          </a:rPr>
                          <m:t>𝑝</m:t>
                        </m:r>
                      </m:sub>
                      <m:sup>
                        <m:r>
                          <a:rPr lang="en-US" altLang="ja-JP" sz="2400" i="1">
                            <a:latin typeface="Cambria Math" panose="02040503050406030204" pitchFamily="18" charset="0"/>
                          </a:rPr>
                          <m:t>𝑡</m:t>
                        </m:r>
                      </m:sup>
                    </m:sSubSup>
                    <m:r>
                      <m:rPr>
                        <m:nor/>
                      </m:rPr>
                      <a:rPr lang="en-US" altLang="ja-JP" sz="2400"/>
                      <m:t>​ </m:t>
                    </m:r>
                    <m:r>
                      <m:rPr>
                        <m:nor/>
                      </m:rPr>
                      <a:rPr lang="en-US" altLang="ja-JP" sz="2400" smtClean="0">
                        <a:latin typeface="Arial" panose="020B0604020202020204" pitchFamily="34" charset="0"/>
                        <a:cs typeface="Arial" panose="020B0604020202020204" pitchFamily="34" charset="0"/>
                      </a:rPr>
                      <m:t>and</m:t>
                    </m:r>
                    <m:r>
                      <m:rPr>
                        <m:nor/>
                      </m:rPr>
                      <a:rPr lang="en-US" altLang="ja-JP" sz="2400" smtClean="0"/>
                      <m:t> </m:t>
                    </m:r>
                    <m:sSubSup>
                      <m:sSubSupPr>
                        <m:ctrlPr>
                          <a:rPr lang="ja-JP" altLang="ja-JP" sz="2400" i="1">
                            <a:latin typeface="Cambria Math" panose="02040503050406030204" pitchFamily="18" charset="0"/>
                          </a:rPr>
                        </m:ctrlPr>
                      </m:sSubSupPr>
                      <m:e>
                        <m:r>
                          <a:rPr lang="en-US" altLang="ja-JP" sz="2400" i="1">
                            <a:latin typeface="Cambria Math" panose="02040503050406030204" pitchFamily="18" charset="0"/>
                          </a:rPr>
                          <m:t>𝑐</m:t>
                        </m:r>
                      </m:e>
                      <m:sub>
                        <m:r>
                          <a:rPr lang="en-US" altLang="ja-JP" sz="2400" i="1">
                            <a:latin typeface="Cambria Math" panose="02040503050406030204" pitchFamily="18" charset="0"/>
                          </a:rPr>
                          <m:t>𝑐</m:t>
                        </m:r>
                      </m:sub>
                      <m:sup>
                        <m:r>
                          <a:rPr lang="en-US" altLang="ja-JP" sz="2400" i="1">
                            <a:latin typeface="Cambria Math" panose="02040503050406030204" pitchFamily="18" charset="0"/>
                          </a:rPr>
                          <m:t>𝑡</m:t>
                        </m:r>
                      </m:sup>
                    </m:sSubSup>
                  </m:oMath>
                </a14:m>
                <a:r>
                  <a:rPr lang="en-US" altLang="ja-JP" sz="2400" dirty="0">
                    <a:latin typeface="Arial" panose="020B0604020202020204" pitchFamily="34" charset="0"/>
                    <a:cs typeface="Arial" panose="020B0604020202020204" pitchFamily="34" charset="0"/>
                  </a:rPr>
                  <a:t>: Shares of total national consumption of hard coal and coke oven products used by the pig iron and converter sectors in country </a:t>
                </a:r>
                <a14:m>
                  <m:oMath xmlns:m="http://schemas.openxmlformats.org/officeDocument/2006/math">
                    <m:r>
                      <a:rPr lang="en-US" altLang="ja-JP" sz="2400" b="0" i="1" smtClean="0">
                        <a:solidFill>
                          <a:schemeClr val="tx1"/>
                        </a:solidFill>
                        <a:latin typeface="Cambria Math" panose="02040503050406030204" pitchFamily="18" charset="0"/>
                      </a:rPr>
                      <m:t>𝑡</m:t>
                    </m:r>
                  </m:oMath>
                </a14:m>
                <a:endParaRPr lang="ja-JP" altLang="en-US" sz="2400" dirty="0">
                  <a:solidFill>
                    <a:schemeClr val="tx1"/>
                  </a:solidFill>
                  <a:latin typeface="Arial" panose="020B0604020202020204" pitchFamily="34" charset="0"/>
                  <a:cs typeface="Arial" panose="020B0604020202020204" pitchFamily="34" charset="0"/>
                </a:endParaRPr>
              </a:p>
            </p:txBody>
          </p:sp>
        </mc:Choice>
        <mc:Fallback xmlns="">
          <p:sp>
            <p:nvSpPr>
              <p:cNvPr id="61" name="テキスト ボックス 60">
                <a:extLst>
                  <a:ext uri="{FF2B5EF4-FFF2-40B4-BE49-F238E27FC236}">
                    <a16:creationId xmlns:a16="http://schemas.microsoft.com/office/drawing/2014/main" id="{865FF338-448D-D424-4A91-F48CC811CAD1}"/>
                  </a:ext>
                </a:extLst>
              </p:cNvPr>
              <p:cNvSpPr txBox="1">
                <a:spLocks noRot="1" noChangeAspect="1" noMove="1" noResize="1" noEditPoints="1" noAdjustHandles="1" noChangeArrowheads="1" noChangeShapeType="1" noTextEdit="1"/>
              </p:cNvSpPr>
              <p:nvPr/>
            </p:nvSpPr>
            <p:spPr>
              <a:xfrm>
                <a:off x="134620" y="5346994"/>
                <a:ext cx="6548120" cy="1233415"/>
              </a:xfrm>
              <a:prstGeom prst="rect">
                <a:avLst/>
              </a:prstGeom>
              <a:blipFill>
                <a:blip r:embed="rId6"/>
                <a:stretch>
                  <a:fillRect l="-1397" t="-3960" r="-1490" b="-1089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3" name="テキスト ボックス 62">
                <a:extLst>
                  <a:ext uri="{FF2B5EF4-FFF2-40B4-BE49-F238E27FC236}">
                    <a16:creationId xmlns:a16="http://schemas.microsoft.com/office/drawing/2014/main" id="{29B2D777-D551-D1A6-C923-1134B150A99A}"/>
                  </a:ext>
                </a:extLst>
              </p:cNvPr>
              <p:cNvSpPr txBox="1"/>
              <p:nvPr/>
            </p:nvSpPr>
            <p:spPr>
              <a:xfrm>
                <a:off x="7165342" y="3541880"/>
                <a:ext cx="4409145" cy="918200"/>
              </a:xfrm>
              <a:prstGeom prst="rect">
                <a:avLst/>
              </a:prstGeom>
              <a:noFill/>
            </p:spPr>
            <p:txBody>
              <a:bodyPr wrap="square">
                <a:spAutoFit/>
              </a:bodyPr>
              <a:lstStyle/>
              <a:p>
                <a:pPr algn="just"/>
                <a14:m>
                  <m:oMath xmlns:m="http://schemas.openxmlformats.org/officeDocument/2006/math">
                    <m:sSubSup>
                      <m:sSubSupPr>
                        <m:ctrlPr>
                          <a:rPr lang="ja-JP" altLang="ja-JP" sz="2400" i="1">
                            <a:latin typeface="Cambria Math" panose="02040503050406030204" pitchFamily="18" charset="0"/>
                          </a:rPr>
                        </m:ctrlPr>
                      </m:sSubSupPr>
                      <m:e>
                        <m:r>
                          <a:rPr lang="en-US" altLang="ja-JP" sz="2400" i="1">
                            <a:latin typeface="Cambria Math" panose="02040503050406030204" pitchFamily="18" charset="0"/>
                          </a:rPr>
                          <m:t>𝑒</m:t>
                        </m:r>
                      </m:e>
                      <m:sub>
                        <m:r>
                          <a:rPr lang="en-US" altLang="ja-JP" sz="2400" i="1">
                            <a:latin typeface="Cambria Math" panose="02040503050406030204" pitchFamily="18" charset="0"/>
                          </a:rPr>
                          <m:t>𝑐𝑜𝑘𝑒</m:t>
                        </m:r>
                      </m:sub>
                      <m:sup>
                        <m:r>
                          <a:rPr lang="en-US" altLang="ja-JP" sz="2400" i="1">
                            <a:latin typeface="Cambria Math" panose="02040503050406030204" pitchFamily="18" charset="0"/>
                          </a:rPr>
                          <m:t>𝑖𝑝𝑐𝑐</m:t>
                        </m:r>
                      </m:sup>
                    </m:sSubSup>
                  </m:oMath>
                </a14:m>
                <a:r>
                  <a:rPr lang="en-US" altLang="ja-JP" sz="2400" dirty="0">
                    <a:latin typeface="Arial" panose="020B0604020202020204" pitchFamily="34" charset="0"/>
                    <a:cs typeface="Arial" panose="020B0604020202020204" pitchFamily="34" charset="0"/>
                  </a:rPr>
                  <a:t>: Default emission factor for coke oven coke (kt-CO</a:t>
                </a:r>
                <a:r>
                  <a:rPr lang="en-US" altLang="ja-JP" sz="2400" baseline="-25000" dirty="0">
                    <a:latin typeface="Arial" panose="020B0604020202020204" pitchFamily="34" charset="0"/>
                    <a:cs typeface="Arial" panose="020B0604020202020204" pitchFamily="34" charset="0"/>
                  </a:rPr>
                  <a:t>2</a:t>
                </a:r>
                <a:r>
                  <a:rPr lang="en-US" altLang="ja-JP" sz="2400" dirty="0">
                    <a:latin typeface="Arial" panose="020B0604020202020204" pitchFamily="34" charset="0"/>
                    <a:cs typeface="Arial" panose="020B0604020202020204" pitchFamily="34" charset="0"/>
                  </a:rPr>
                  <a:t>/EJ)</a:t>
                </a:r>
                <a:endParaRPr lang="ja-JP" altLang="en-US" sz="2400" dirty="0">
                  <a:solidFill>
                    <a:schemeClr val="tx1"/>
                  </a:solidFill>
                  <a:latin typeface="Arial" panose="020B0604020202020204" pitchFamily="34" charset="0"/>
                  <a:cs typeface="Arial" panose="020B0604020202020204" pitchFamily="34" charset="0"/>
                </a:endParaRPr>
              </a:p>
            </p:txBody>
          </p:sp>
        </mc:Choice>
        <mc:Fallback xmlns="">
          <p:sp>
            <p:nvSpPr>
              <p:cNvPr id="63" name="テキスト ボックス 62">
                <a:extLst>
                  <a:ext uri="{FF2B5EF4-FFF2-40B4-BE49-F238E27FC236}">
                    <a16:creationId xmlns:a16="http://schemas.microsoft.com/office/drawing/2014/main" id="{29B2D777-D551-D1A6-C923-1134B150A99A}"/>
                  </a:ext>
                </a:extLst>
              </p:cNvPr>
              <p:cNvSpPr txBox="1">
                <a:spLocks noRot="1" noChangeAspect="1" noMove="1" noResize="1" noEditPoints="1" noAdjustHandles="1" noChangeArrowheads="1" noChangeShapeType="1" noTextEdit="1"/>
              </p:cNvSpPr>
              <p:nvPr/>
            </p:nvSpPr>
            <p:spPr>
              <a:xfrm>
                <a:off x="7165342" y="3541880"/>
                <a:ext cx="4409145" cy="918200"/>
              </a:xfrm>
              <a:prstGeom prst="rect">
                <a:avLst/>
              </a:prstGeom>
              <a:blipFill>
                <a:blip r:embed="rId7"/>
                <a:stretch>
                  <a:fillRect l="-2072" r="-2072" b="-1457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5" name="テキスト ボックス 64">
                <a:extLst>
                  <a:ext uri="{FF2B5EF4-FFF2-40B4-BE49-F238E27FC236}">
                    <a16:creationId xmlns:a16="http://schemas.microsoft.com/office/drawing/2014/main" id="{539423DA-3AF6-FC9A-0BD0-1A2A18226056}"/>
                  </a:ext>
                </a:extLst>
              </p:cNvPr>
              <p:cNvSpPr txBox="1"/>
              <p:nvPr/>
            </p:nvSpPr>
            <p:spPr>
              <a:xfrm>
                <a:off x="7165342" y="4743232"/>
                <a:ext cx="4843780" cy="864083"/>
              </a:xfrm>
              <a:prstGeom prst="rect">
                <a:avLst/>
              </a:prstGeom>
              <a:noFill/>
            </p:spPr>
            <p:txBody>
              <a:bodyPr wrap="square">
                <a:spAutoFit/>
              </a:bodyPr>
              <a:lstStyle/>
              <a:p>
                <a:pPr algn="just"/>
                <a14:m>
                  <m:oMath xmlns:m="http://schemas.openxmlformats.org/officeDocument/2006/math">
                    <m:sSubSup>
                      <m:sSubSupPr>
                        <m:ctrlPr>
                          <a:rPr lang="ja-JP" altLang="ja-JP" sz="2400" i="1" smtClean="0">
                            <a:latin typeface="Cambria Math" panose="02040503050406030204" pitchFamily="18" charset="0"/>
                          </a:rPr>
                        </m:ctrlPr>
                      </m:sSubSupPr>
                      <m:e>
                        <m:r>
                          <a:rPr lang="en-US" altLang="ja-JP" sz="2400" i="1">
                            <a:latin typeface="Cambria Math" panose="02040503050406030204" pitchFamily="18" charset="0"/>
                          </a:rPr>
                          <m:t>𝑥</m:t>
                        </m:r>
                      </m:e>
                      <m:sub>
                        <m:r>
                          <a:rPr lang="en-US" altLang="ja-JP" sz="2400" i="1">
                            <a:latin typeface="Cambria Math" panose="02040503050406030204" pitchFamily="18" charset="0"/>
                          </a:rPr>
                          <m:t>𝑝</m:t>
                        </m:r>
                      </m:sub>
                      <m:sup>
                        <m:r>
                          <a:rPr lang="en-US" altLang="ja-JP" sz="2400" i="1">
                            <a:latin typeface="Cambria Math" panose="02040503050406030204" pitchFamily="18" charset="0"/>
                          </a:rPr>
                          <m:t>𝑡</m:t>
                        </m:r>
                      </m:sup>
                    </m:sSubSup>
                    <m:r>
                      <m:rPr>
                        <m:nor/>
                      </m:rPr>
                      <a:rPr lang="en-US" altLang="ja-JP" sz="2400"/>
                      <m:t>​ </m:t>
                    </m:r>
                    <m:r>
                      <m:rPr>
                        <m:nor/>
                      </m:rPr>
                      <a:rPr lang="en-US" altLang="ja-JP" sz="2400" smtClean="0">
                        <a:latin typeface="Arial" panose="020B0604020202020204" pitchFamily="34" charset="0"/>
                        <a:cs typeface="Arial" panose="020B0604020202020204" pitchFamily="34" charset="0"/>
                      </a:rPr>
                      <m:t>and</m:t>
                    </m:r>
                    <m:r>
                      <a:rPr lang="en-US" altLang="ja-JP" sz="2400" b="0" i="1" smtClean="0">
                        <a:latin typeface="Cambria Math" panose="02040503050406030204" pitchFamily="18" charset="0"/>
                        <a:cs typeface="Arial" panose="020B0604020202020204" pitchFamily="34" charset="0"/>
                      </a:rPr>
                      <m:t> </m:t>
                    </m:r>
                    <m:sSubSup>
                      <m:sSubSupPr>
                        <m:ctrlPr>
                          <a:rPr lang="ja-JP" altLang="ja-JP" sz="2400" i="1">
                            <a:latin typeface="Cambria Math" panose="02040503050406030204" pitchFamily="18" charset="0"/>
                          </a:rPr>
                        </m:ctrlPr>
                      </m:sSubSupPr>
                      <m:e>
                        <m:r>
                          <a:rPr lang="en-US" altLang="ja-JP" sz="2400" i="1">
                            <a:latin typeface="Cambria Math" panose="02040503050406030204" pitchFamily="18" charset="0"/>
                          </a:rPr>
                          <m:t>𝑥</m:t>
                        </m:r>
                      </m:e>
                      <m:sub>
                        <m:r>
                          <a:rPr lang="en-US" altLang="ja-JP" sz="2400" b="0" i="1" smtClean="0">
                            <a:latin typeface="Cambria Math" panose="02040503050406030204" pitchFamily="18" charset="0"/>
                          </a:rPr>
                          <m:t>𝑐</m:t>
                        </m:r>
                      </m:sub>
                      <m:sup>
                        <m:r>
                          <a:rPr lang="en-US" altLang="ja-JP" sz="2400" i="1">
                            <a:latin typeface="Cambria Math" panose="02040503050406030204" pitchFamily="18" charset="0"/>
                          </a:rPr>
                          <m:t>𝑡</m:t>
                        </m:r>
                      </m:sup>
                    </m:sSubSup>
                  </m:oMath>
                </a14:m>
                <a:r>
                  <a:rPr lang="en-US" altLang="ja-JP" sz="2400" dirty="0">
                    <a:latin typeface="Arial" panose="020B0604020202020204" pitchFamily="34" charset="0"/>
                    <a:cs typeface="Arial" panose="020B0604020202020204" pitchFamily="34" charset="0"/>
                  </a:rPr>
                  <a:t>: Total output of pig iron and converter sectors in country </a:t>
                </a:r>
                <a14:m>
                  <m:oMath xmlns:m="http://schemas.openxmlformats.org/officeDocument/2006/math">
                    <m:r>
                      <a:rPr lang="en-US" altLang="ja-JP" sz="2400" b="0" i="1" smtClean="0">
                        <a:solidFill>
                          <a:schemeClr val="tx1"/>
                        </a:solidFill>
                        <a:latin typeface="Cambria Math" panose="02040503050406030204" pitchFamily="18" charset="0"/>
                      </a:rPr>
                      <m:t>𝑡</m:t>
                    </m:r>
                  </m:oMath>
                </a14:m>
                <a:endParaRPr lang="ja-JP" altLang="en-US" sz="2400" dirty="0">
                  <a:solidFill>
                    <a:schemeClr val="tx1"/>
                  </a:solidFill>
                  <a:latin typeface="Arial" panose="020B0604020202020204" pitchFamily="34" charset="0"/>
                  <a:cs typeface="Arial" panose="020B0604020202020204" pitchFamily="34" charset="0"/>
                </a:endParaRPr>
              </a:p>
            </p:txBody>
          </p:sp>
        </mc:Choice>
        <mc:Fallback xmlns="">
          <p:sp>
            <p:nvSpPr>
              <p:cNvPr id="65" name="テキスト ボックス 64">
                <a:extLst>
                  <a:ext uri="{FF2B5EF4-FFF2-40B4-BE49-F238E27FC236}">
                    <a16:creationId xmlns:a16="http://schemas.microsoft.com/office/drawing/2014/main" id="{539423DA-3AF6-FC9A-0BD0-1A2A18226056}"/>
                  </a:ext>
                </a:extLst>
              </p:cNvPr>
              <p:cNvSpPr txBox="1">
                <a:spLocks noRot="1" noChangeAspect="1" noMove="1" noResize="1" noEditPoints="1" noAdjustHandles="1" noChangeArrowheads="1" noChangeShapeType="1" noTextEdit="1"/>
              </p:cNvSpPr>
              <p:nvPr/>
            </p:nvSpPr>
            <p:spPr>
              <a:xfrm>
                <a:off x="7165342" y="4743232"/>
                <a:ext cx="4843780" cy="864083"/>
              </a:xfrm>
              <a:prstGeom prst="rect">
                <a:avLst/>
              </a:prstGeom>
              <a:blipFill>
                <a:blip r:embed="rId8"/>
                <a:stretch>
                  <a:fillRect l="-1887" t="-5634" r="-2013" b="-15493"/>
                </a:stretch>
              </a:blipFill>
            </p:spPr>
            <p:txBody>
              <a:bodyPr/>
              <a:lstStyle/>
              <a:p>
                <a:r>
                  <a:rPr lang="ja-JP" altLang="en-US">
                    <a:noFill/>
                  </a:rPr>
                  <a:t> </a:t>
                </a:r>
              </a:p>
            </p:txBody>
          </p:sp>
        </mc:Fallback>
      </mc:AlternateContent>
      <p:sp>
        <p:nvSpPr>
          <p:cNvPr id="66" name="テキスト ボックス 65">
            <a:extLst>
              <a:ext uri="{FF2B5EF4-FFF2-40B4-BE49-F238E27FC236}">
                <a16:creationId xmlns:a16="http://schemas.microsoft.com/office/drawing/2014/main" id="{4A99F6DD-E26F-CC00-1EB1-4D0DD7B4FB53}"/>
              </a:ext>
            </a:extLst>
          </p:cNvPr>
          <p:cNvSpPr txBox="1"/>
          <p:nvPr/>
        </p:nvSpPr>
        <p:spPr>
          <a:xfrm>
            <a:off x="-1" y="-13717"/>
            <a:ext cx="11518606"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Appendix: Disaggregate direct CO</a:t>
            </a:r>
            <a:r>
              <a:rPr lang="en-US" altLang="ja-JP" sz="3200" baseline="-250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2</a:t>
            </a:r>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 emission intensity</a:t>
            </a:r>
            <a:endParaRPr kumimoji="1" lang="ja-JP" altLang="en-US" sz="3200"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p:txBody>
      </p:sp>
    </p:spTree>
    <p:extLst>
      <p:ext uri="{BB962C8B-B14F-4D97-AF65-F5344CB8AC3E}">
        <p14:creationId xmlns:p14="http://schemas.microsoft.com/office/powerpoint/2010/main" val="38052145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7" name="テキスト ボックス 56">
                <a:extLst>
                  <a:ext uri="{FF2B5EF4-FFF2-40B4-BE49-F238E27FC236}">
                    <a16:creationId xmlns:a16="http://schemas.microsoft.com/office/drawing/2014/main" id="{4FB4E210-A07E-2B24-3462-D1ED517E2660}"/>
                  </a:ext>
                </a:extLst>
              </p:cNvPr>
              <p:cNvSpPr txBox="1"/>
              <p:nvPr/>
            </p:nvSpPr>
            <p:spPr>
              <a:xfrm>
                <a:off x="1111250" y="1164296"/>
                <a:ext cx="10518140" cy="12872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kumimoji="1" lang="ja-JP" alt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𝑒</m:t>
                          </m:r>
                        </m:e>
                        <m:sub>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𝑒</m:t>
                          </m:r>
                        </m:sub>
                        <m:sup>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𝑡</m:t>
                          </m:r>
                        </m:sup>
                      </m:sSubSup>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 =</m:t>
                      </m:r>
                      <m:f>
                        <m:fPr>
                          <m:ctrlPr>
                            <a:rPr kumimoji="1" lang="ja-JP" altLang="en-US"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sSubSup>
                            <m:sSubSupPr>
                              <m:ctrlPr>
                                <a:rPr kumimoji="1" lang="ja-JP" altLang="en-US"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𝐶</m:t>
                              </m:r>
                            </m:e>
                            <m:sub>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𝑐𝑜𝑎𝑙</m:t>
                              </m:r>
                            </m:sub>
                            <m:sup>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𝑡</m:t>
                              </m:r>
                            </m:sup>
                          </m:sSubSup>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m:t>
                          </m:r>
                          <m:sSubSup>
                            <m:sSubSupPr>
                              <m:ctrlPr>
                                <a:rPr kumimoji="1" lang="ja-JP" altLang="en-US"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𝑐</m:t>
                              </m:r>
                            </m:e>
                            <m:sub>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𝑒</m:t>
                              </m:r>
                            </m:sub>
                            <m:sup>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𝑡</m:t>
                              </m:r>
                            </m:sup>
                          </m:sSubSup>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m:t>
                          </m:r>
                          <m:sSubSup>
                            <m:sSubSupPr>
                              <m:ctrlPr>
                                <a:rPr kumimoji="1" lang="ja-JP" altLang="en-US"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𝑒</m:t>
                              </m:r>
                            </m:e>
                            <m:sub>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𝑐𝑜𝑘𝑒</m:t>
                              </m:r>
                            </m:sub>
                            <m:sup>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𝑖𝑝𝑐𝑐</m:t>
                              </m:r>
                            </m:sup>
                          </m:sSubSup>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m:t>
                          </m:r>
                          <m:sSubSup>
                            <m:sSubSupPr>
                              <m:ctrlPr>
                                <a:rPr kumimoji="1" lang="ja-JP" altLang="en-US"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𝐶</m:t>
                              </m:r>
                            </m:e>
                            <m:sub>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𝑔𝑎𝑠</m:t>
                              </m:r>
                            </m:sub>
                            <m:sup>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𝑘</m:t>
                              </m:r>
                            </m:sup>
                          </m:sSubSup>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m:t>
                          </m:r>
                          <m:sSubSup>
                            <m:sSubSupPr>
                              <m:ctrlPr>
                                <a:rPr kumimoji="1" lang="ja-JP" altLang="en-US"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𝑔</m:t>
                              </m:r>
                            </m:e>
                            <m:sub>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𝑒</m:t>
                              </m:r>
                            </m:sub>
                            <m:sup>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𝑡</m:t>
                              </m:r>
                            </m:sup>
                          </m:sSubSup>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m:t>
                          </m:r>
                          <m:sSubSup>
                            <m:sSubSupPr>
                              <m:ctrlPr>
                                <a:rPr kumimoji="1" lang="ja-JP" altLang="en-US"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𝑒</m:t>
                              </m:r>
                            </m:e>
                            <m:sub>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𝑔𝑎𝑠</m:t>
                              </m:r>
                            </m:sub>
                            <m:sup>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𝑖𝑝𝑐𝑐</m:t>
                              </m:r>
                            </m:sup>
                          </m:sSubSup>
                        </m:num>
                        <m:den>
                          <m:sSubSup>
                            <m:sSubSupPr>
                              <m:ctrlPr>
                                <a:rPr kumimoji="1" lang="ja-JP" altLang="en-US"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𝑥</m:t>
                              </m:r>
                            </m:e>
                            <m:sub>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𝑒</m:t>
                              </m:r>
                            </m:sub>
                            <m:sup>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𝑡</m:t>
                              </m:r>
                            </m:sup>
                          </m:sSubSup>
                        </m:den>
                      </m:f>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         </m:t>
                      </m:r>
                      <m:d>
                        <m:dPr>
                          <m:ctrlPr>
                            <a:rPr kumimoji="1" lang="ja-JP" altLang="en-US" sz="3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altLang="ja-JP" sz="3200" b="0" i="0" u="none" strike="noStrike" kern="1200" cap="none" spc="0" normalizeH="0" baseline="0" noProof="0" smtClean="0">
                              <a:ln>
                                <a:noFill/>
                              </a:ln>
                              <a:solidFill>
                                <a:prstClr val="black"/>
                              </a:solidFill>
                              <a:effectLst/>
                              <a:uLnTx/>
                              <a:uFillTx/>
                              <a:latin typeface="Cambria Math" panose="02040503050406030204" pitchFamily="18" charset="0"/>
                              <a:cs typeface="+mn-cs"/>
                            </a:rPr>
                            <m:t>3</m:t>
                          </m:r>
                        </m:e>
                      </m:d>
                    </m:oMath>
                  </m:oMathPara>
                </a14:m>
                <a:endParaRPr lang="ja-JP" altLang="en-US" sz="1600" dirty="0"/>
              </a:p>
            </p:txBody>
          </p:sp>
        </mc:Choice>
        <mc:Fallback xmlns="">
          <p:sp>
            <p:nvSpPr>
              <p:cNvPr id="57" name="テキスト ボックス 56">
                <a:extLst>
                  <a:ext uri="{FF2B5EF4-FFF2-40B4-BE49-F238E27FC236}">
                    <a16:creationId xmlns:a16="http://schemas.microsoft.com/office/drawing/2014/main" id="{4FB4E210-A07E-2B24-3462-D1ED517E2660}"/>
                  </a:ext>
                </a:extLst>
              </p:cNvPr>
              <p:cNvSpPr txBox="1">
                <a:spLocks noRot="1" noChangeAspect="1" noMove="1" noResize="1" noEditPoints="1" noAdjustHandles="1" noChangeArrowheads="1" noChangeShapeType="1" noTextEdit="1"/>
              </p:cNvSpPr>
              <p:nvPr/>
            </p:nvSpPr>
            <p:spPr>
              <a:xfrm>
                <a:off x="1111250" y="1164296"/>
                <a:ext cx="10518140" cy="1287275"/>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D365A172-A909-84C1-4CDC-ECC46A299BD3}"/>
                  </a:ext>
                </a:extLst>
              </p:cNvPr>
              <p:cNvSpPr txBox="1"/>
              <p:nvPr/>
            </p:nvSpPr>
            <p:spPr>
              <a:xfrm>
                <a:off x="134620" y="2928969"/>
                <a:ext cx="4833620" cy="862480"/>
              </a:xfrm>
              <a:prstGeom prst="rect">
                <a:avLst/>
              </a:prstGeom>
              <a:noFill/>
            </p:spPr>
            <p:txBody>
              <a:bodyPr wrap="square">
                <a:spAutoFit/>
              </a:bodyPr>
              <a:lstStyle/>
              <a:p>
                <a:pPr algn="just"/>
                <a14:m>
                  <m:oMath xmlns:m="http://schemas.openxmlformats.org/officeDocument/2006/math">
                    <m:sSubSup>
                      <m:sSubSupPr>
                        <m:ctrlPr>
                          <a:rPr lang="ja-JP" altLang="en-US" sz="2400" i="1">
                            <a:solidFill>
                              <a:srgbClr val="836967"/>
                            </a:solidFill>
                            <a:latin typeface="Cambria Math" panose="02040503050406030204" pitchFamily="18" charset="0"/>
                          </a:rPr>
                        </m:ctrlPr>
                      </m:sSubSupPr>
                      <m:e>
                        <m:r>
                          <a:rPr lang="ja-JP" altLang="en-US" sz="2400" i="1">
                            <a:latin typeface="Cambria Math" panose="02040503050406030204" pitchFamily="18" charset="0"/>
                          </a:rPr>
                          <m:t>𝑒</m:t>
                        </m:r>
                      </m:e>
                      <m:sub>
                        <m:r>
                          <a:rPr lang="ja-JP" altLang="en-US" sz="2400" i="1">
                            <a:latin typeface="Cambria Math" panose="02040503050406030204" pitchFamily="18" charset="0"/>
                          </a:rPr>
                          <m:t>𝑝</m:t>
                        </m:r>
                      </m:sub>
                      <m:sup>
                        <m:r>
                          <a:rPr lang="ja-JP" altLang="en-US" sz="2400" i="1">
                            <a:latin typeface="Cambria Math" panose="02040503050406030204" pitchFamily="18" charset="0"/>
                          </a:rPr>
                          <m:t>𝑡</m:t>
                        </m:r>
                      </m:sup>
                    </m:sSubSup>
                  </m:oMath>
                </a14:m>
                <a:r>
                  <a:rPr lang="en-US" altLang="ja-JP" sz="2400" dirty="0">
                    <a:solidFill>
                      <a:schemeClr val="tx1"/>
                    </a:solidFill>
                    <a:latin typeface="Arial" panose="020B0604020202020204" pitchFamily="34" charset="0"/>
                    <a:cs typeface="Arial" panose="020B0604020202020204" pitchFamily="34" charset="0"/>
                  </a:rPr>
                  <a:t> : Direct CO</a:t>
                </a:r>
                <a:r>
                  <a:rPr lang="en-US" altLang="ja-JP" sz="2400" baseline="-25000" dirty="0">
                    <a:solidFill>
                      <a:schemeClr val="tx1"/>
                    </a:solidFill>
                    <a:latin typeface="Arial" panose="020B0604020202020204" pitchFamily="34" charset="0"/>
                    <a:cs typeface="Arial" panose="020B0604020202020204" pitchFamily="34" charset="0"/>
                  </a:rPr>
                  <a:t>2</a:t>
                </a:r>
                <a:r>
                  <a:rPr lang="en-US" altLang="ja-JP" sz="2400" dirty="0">
                    <a:solidFill>
                      <a:schemeClr val="tx1"/>
                    </a:solidFill>
                    <a:latin typeface="Arial" panose="020B0604020202020204" pitchFamily="34" charset="0"/>
                    <a:cs typeface="Arial" panose="020B0604020202020204" pitchFamily="34" charset="0"/>
                  </a:rPr>
                  <a:t> emissions intensity from the </a:t>
                </a:r>
                <a:r>
                  <a:rPr lang="en-US" altLang="ja-JP" sz="2400" dirty="0">
                    <a:latin typeface="Arial" panose="020B0604020202020204" pitchFamily="34" charset="0"/>
                    <a:cs typeface="Arial" panose="020B0604020202020204" pitchFamily="34" charset="0"/>
                  </a:rPr>
                  <a:t>EAF </a:t>
                </a:r>
                <a:r>
                  <a:rPr lang="en-US" altLang="ja-JP" sz="2400" dirty="0">
                    <a:solidFill>
                      <a:schemeClr val="tx1"/>
                    </a:solidFill>
                    <a:latin typeface="Arial" panose="020B0604020202020204" pitchFamily="34" charset="0"/>
                    <a:cs typeface="Arial" panose="020B0604020202020204" pitchFamily="34" charset="0"/>
                  </a:rPr>
                  <a:t>sector in country </a:t>
                </a:r>
                <a14:m>
                  <m:oMath xmlns:m="http://schemas.openxmlformats.org/officeDocument/2006/math">
                    <m:r>
                      <a:rPr lang="en-US" altLang="ja-JP" sz="2400" b="0" i="1" smtClean="0">
                        <a:solidFill>
                          <a:schemeClr val="tx1"/>
                        </a:solidFill>
                        <a:latin typeface="Cambria Math" panose="02040503050406030204" pitchFamily="18" charset="0"/>
                      </a:rPr>
                      <m:t>𝑡</m:t>
                    </m:r>
                  </m:oMath>
                </a14:m>
                <a:endParaRPr lang="ja-JP" altLang="en-US" sz="2400" dirty="0">
                  <a:solidFill>
                    <a:schemeClr val="tx1"/>
                  </a:solidFill>
                  <a:latin typeface="Arial" panose="020B0604020202020204" pitchFamily="34" charset="0"/>
                  <a:cs typeface="Arial" panose="020B0604020202020204" pitchFamily="34" charset="0"/>
                </a:endParaRPr>
              </a:p>
            </p:txBody>
          </p:sp>
        </mc:Choice>
        <mc:Fallback xmlns="">
          <p:sp>
            <p:nvSpPr>
              <p:cNvPr id="3" name="テキスト ボックス 2">
                <a:extLst>
                  <a:ext uri="{FF2B5EF4-FFF2-40B4-BE49-F238E27FC236}">
                    <a16:creationId xmlns:a16="http://schemas.microsoft.com/office/drawing/2014/main" id="{D365A172-A909-84C1-4CDC-ECC46A299BD3}"/>
                  </a:ext>
                </a:extLst>
              </p:cNvPr>
              <p:cNvSpPr txBox="1">
                <a:spLocks noRot="1" noChangeAspect="1" noMove="1" noResize="1" noEditPoints="1" noAdjustHandles="1" noChangeArrowheads="1" noChangeShapeType="1" noTextEdit="1"/>
              </p:cNvSpPr>
              <p:nvPr/>
            </p:nvSpPr>
            <p:spPr>
              <a:xfrm>
                <a:off x="134620" y="2928969"/>
                <a:ext cx="4833620" cy="862480"/>
              </a:xfrm>
              <a:prstGeom prst="rect">
                <a:avLst/>
              </a:prstGeom>
              <a:blipFill>
                <a:blip r:embed="rId4"/>
                <a:stretch>
                  <a:fillRect l="-1892" t="-5634" r="-2018" b="-1549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14D19034-DF2F-E231-29D1-0F5F5DF80828}"/>
                  </a:ext>
                </a:extLst>
              </p:cNvPr>
              <p:cNvSpPr txBox="1"/>
              <p:nvPr/>
            </p:nvSpPr>
            <p:spPr>
              <a:xfrm>
                <a:off x="134620" y="4266749"/>
                <a:ext cx="5961380" cy="496803"/>
              </a:xfrm>
              <a:prstGeom prst="rect">
                <a:avLst/>
              </a:prstGeom>
              <a:noFill/>
            </p:spPr>
            <p:txBody>
              <a:bodyPr wrap="square">
                <a:spAutoFit/>
              </a:bodyPr>
              <a:lstStyle/>
              <a:p>
                <a:pPr algn="just"/>
                <a14:m>
                  <m:oMath xmlns:m="http://schemas.openxmlformats.org/officeDocument/2006/math">
                    <m:sSubSup>
                      <m:sSubSupPr>
                        <m:ctrlPr>
                          <a:rPr lang="ja-JP" altLang="en-US" sz="2400" i="1" smtClean="0">
                            <a:latin typeface="Cambria Math" panose="02040503050406030204" pitchFamily="18" charset="0"/>
                            <a:ea typeface="Cambria Math" panose="02040503050406030204" pitchFamily="18" charset="0"/>
                          </a:rPr>
                        </m:ctrlPr>
                      </m:sSubSupPr>
                      <m:e>
                        <m:r>
                          <a:rPr lang="en-US" altLang="ja-JP" sz="2400" i="1">
                            <a:latin typeface="Cambria Math" panose="02040503050406030204" pitchFamily="18" charset="0"/>
                            <a:ea typeface="ＭＳ 明朝" panose="02020609040205080304" pitchFamily="17" charset="-128"/>
                            <a:cs typeface="Times New Roman" panose="02020603050405020304" pitchFamily="18" charset="0"/>
                          </a:rPr>
                          <m:t>𝐶</m:t>
                        </m:r>
                      </m:e>
                      <m:sub>
                        <m:r>
                          <a:rPr lang="en-US" altLang="ja-JP" sz="2400" b="0" i="1" smtClean="0">
                            <a:latin typeface="Cambria Math" panose="02040503050406030204" pitchFamily="18" charset="0"/>
                            <a:ea typeface="ＭＳ 明朝" panose="02020609040205080304" pitchFamily="17" charset="-128"/>
                            <a:cs typeface="Times New Roman" panose="02020603050405020304" pitchFamily="18" charset="0"/>
                          </a:rPr>
                          <m:t>𝑔𝑎𝑠</m:t>
                        </m:r>
                      </m:sub>
                      <m:sup>
                        <m:r>
                          <a:rPr lang="en-US" altLang="ja-JP" sz="2400" i="1">
                            <a:latin typeface="Cambria Math" panose="02040503050406030204" pitchFamily="18" charset="0"/>
                            <a:ea typeface="ＭＳ 明朝" panose="02020609040205080304" pitchFamily="17" charset="-128"/>
                            <a:cs typeface="Times New Roman" panose="02020603050405020304" pitchFamily="18" charset="0"/>
                          </a:rPr>
                          <m:t>𝑡</m:t>
                        </m:r>
                      </m:sup>
                    </m:sSubSup>
                  </m:oMath>
                </a14:m>
                <a:r>
                  <a:rPr lang="en-US" altLang="ja-JP" sz="2400" dirty="0">
                    <a:latin typeface="Arial" panose="020B0604020202020204" pitchFamily="34" charset="0"/>
                    <a:cs typeface="Arial" panose="020B0604020202020204" pitchFamily="34" charset="0"/>
                  </a:rPr>
                  <a:t>: Natural gas consumption of country </a:t>
                </a:r>
                <a14:m>
                  <m:oMath xmlns:m="http://schemas.openxmlformats.org/officeDocument/2006/math">
                    <m:r>
                      <a:rPr lang="en-US" altLang="ja-JP" sz="2400" b="0" i="1" smtClean="0">
                        <a:solidFill>
                          <a:schemeClr val="tx1"/>
                        </a:solidFill>
                        <a:latin typeface="Cambria Math" panose="02040503050406030204" pitchFamily="18" charset="0"/>
                      </a:rPr>
                      <m:t>𝑡</m:t>
                    </m:r>
                  </m:oMath>
                </a14:m>
                <a:endParaRPr lang="ja-JP" altLang="en-US" sz="2400" dirty="0">
                  <a:solidFill>
                    <a:schemeClr val="tx1"/>
                  </a:solidFill>
                  <a:latin typeface="Arial" panose="020B0604020202020204" pitchFamily="34" charset="0"/>
                  <a:cs typeface="Arial" panose="020B0604020202020204" pitchFamily="34" charset="0"/>
                </a:endParaRPr>
              </a:p>
            </p:txBody>
          </p:sp>
        </mc:Choice>
        <mc:Fallback xmlns="">
          <p:sp>
            <p:nvSpPr>
              <p:cNvPr id="4" name="テキスト ボックス 3">
                <a:extLst>
                  <a:ext uri="{FF2B5EF4-FFF2-40B4-BE49-F238E27FC236}">
                    <a16:creationId xmlns:a16="http://schemas.microsoft.com/office/drawing/2014/main" id="{14D19034-DF2F-E231-29D1-0F5F5DF80828}"/>
                  </a:ext>
                </a:extLst>
              </p:cNvPr>
              <p:cNvSpPr txBox="1">
                <a:spLocks noRot="1" noChangeAspect="1" noMove="1" noResize="1" noEditPoints="1" noAdjustHandles="1" noChangeArrowheads="1" noChangeShapeType="1" noTextEdit="1"/>
              </p:cNvSpPr>
              <p:nvPr/>
            </p:nvSpPr>
            <p:spPr>
              <a:xfrm>
                <a:off x="134620" y="4266749"/>
                <a:ext cx="5961380" cy="496803"/>
              </a:xfrm>
              <a:prstGeom prst="rect">
                <a:avLst/>
              </a:prstGeom>
              <a:blipFill>
                <a:blip r:embed="rId5"/>
                <a:stretch>
                  <a:fillRect l="-204" t="-9877" b="-2098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CF0D9E53-CB22-89B7-8CEA-7A0D1B35505F}"/>
                  </a:ext>
                </a:extLst>
              </p:cNvPr>
              <p:cNvSpPr txBox="1"/>
              <p:nvPr/>
            </p:nvSpPr>
            <p:spPr>
              <a:xfrm>
                <a:off x="6370320" y="2928969"/>
                <a:ext cx="5773566" cy="1200329"/>
              </a:xfrm>
              <a:prstGeom prst="rect">
                <a:avLst/>
              </a:prstGeom>
              <a:noFill/>
            </p:spPr>
            <p:txBody>
              <a:bodyPr wrap="square">
                <a:spAutoFit/>
              </a:bodyPr>
              <a:lstStyle/>
              <a:p>
                <a:pPr algn="just"/>
                <a14:m>
                  <m:oMath xmlns:m="http://schemas.openxmlformats.org/officeDocument/2006/math">
                    <m:sSubSup>
                      <m:sSubSupPr>
                        <m:ctrlPr>
                          <a:rPr lang="ja-JP" altLang="en-US" sz="2400" i="1">
                            <a:latin typeface="Cambria Math" panose="02040503050406030204" pitchFamily="18" charset="0"/>
                            <a:ea typeface="Cambria Math" panose="02040503050406030204" pitchFamily="18" charset="0"/>
                          </a:rPr>
                        </m:ctrlPr>
                      </m:sSubSupPr>
                      <m:e>
                        <m:r>
                          <a:rPr lang="en-US" altLang="ja-JP" sz="2400" i="1">
                            <a:latin typeface="Cambria Math" panose="02040503050406030204" pitchFamily="18" charset="0"/>
                            <a:ea typeface="ＭＳ 明朝" panose="02020609040205080304" pitchFamily="17" charset="-128"/>
                            <a:cs typeface="Times New Roman" panose="02020603050405020304" pitchFamily="18" charset="0"/>
                          </a:rPr>
                          <m:t>𝑔</m:t>
                        </m:r>
                      </m:e>
                      <m:sub>
                        <m:r>
                          <a:rPr lang="en-US" altLang="ja-JP" sz="2400" i="1">
                            <a:latin typeface="Cambria Math" panose="02040503050406030204" pitchFamily="18" charset="0"/>
                            <a:ea typeface="ＭＳ 明朝" panose="02020609040205080304" pitchFamily="17" charset="-128"/>
                            <a:cs typeface="Times New Roman" panose="02020603050405020304" pitchFamily="18" charset="0"/>
                          </a:rPr>
                          <m:t>𝑒</m:t>
                        </m:r>
                      </m:sub>
                      <m:sup>
                        <m:r>
                          <a:rPr lang="en-US" altLang="ja-JP" sz="2400" i="1">
                            <a:latin typeface="Cambria Math" panose="02040503050406030204" pitchFamily="18" charset="0"/>
                            <a:ea typeface="ＭＳ 明朝" panose="02020609040205080304" pitchFamily="17" charset="-128"/>
                            <a:cs typeface="Times New Roman" panose="02020603050405020304" pitchFamily="18" charset="0"/>
                          </a:rPr>
                          <m:t>𝑡</m:t>
                        </m:r>
                      </m:sup>
                    </m:sSubSup>
                  </m:oMath>
                </a14:m>
                <a:r>
                  <a:rPr lang="en-US" altLang="ja-JP" sz="2400" dirty="0">
                    <a:latin typeface="Arial" panose="020B0604020202020204" pitchFamily="34" charset="0"/>
                    <a:cs typeface="Arial" panose="020B0604020202020204" pitchFamily="34" charset="0"/>
                  </a:rPr>
                  <a:t>: Shares of total national consumption of natural gas used by the EAF sector in country </a:t>
                </a:r>
                <a14:m>
                  <m:oMath xmlns:m="http://schemas.openxmlformats.org/officeDocument/2006/math">
                    <m:r>
                      <a:rPr lang="en-US" altLang="ja-JP" sz="2400" b="0" i="1" smtClean="0">
                        <a:solidFill>
                          <a:schemeClr val="tx1"/>
                        </a:solidFill>
                        <a:latin typeface="Cambria Math" panose="02040503050406030204" pitchFamily="18" charset="0"/>
                      </a:rPr>
                      <m:t>𝑡</m:t>
                    </m:r>
                  </m:oMath>
                </a14:m>
                <a:endParaRPr lang="ja-JP" altLang="en-US" sz="2400" dirty="0">
                  <a:solidFill>
                    <a:schemeClr val="tx1"/>
                  </a:solidFill>
                  <a:latin typeface="Arial" panose="020B0604020202020204" pitchFamily="34" charset="0"/>
                  <a:cs typeface="Arial" panose="020B0604020202020204" pitchFamily="34" charset="0"/>
                </a:endParaRPr>
              </a:p>
            </p:txBody>
          </p:sp>
        </mc:Choice>
        <mc:Fallback xmlns="">
          <p:sp>
            <p:nvSpPr>
              <p:cNvPr id="5" name="テキスト ボックス 4">
                <a:extLst>
                  <a:ext uri="{FF2B5EF4-FFF2-40B4-BE49-F238E27FC236}">
                    <a16:creationId xmlns:a16="http://schemas.microsoft.com/office/drawing/2014/main" id="{CF0D9E53-CB22-89B7-8CEA-7A0D1B35505F}"/>
                  </a:ext>
                </a:extLst>
              </p:cNvPr>
              <p:cNvSpPr txBox="1">
                <a:spLocks noRot="1" noChangeAspect="1" noMove="1" noResize="1" noEditPoints="1" noAdjustHandles="1" noChangeArrowheads="1" noChangeShapeType="1" noTextEdit="1"/>
              </p:cNvSpPr>
              <p:nvPr/>
            </p:nvSpPr>
            <p:spPr>
              <a:xfrm>
                <a:off x="6370320" y="2928969"/>
                <a:ext cx="5773566" cy="1200329"/>
              </a:xfrm>
              <a:prstGeom prst="rect">
                <a:avLst/>
              </a:prstGeom>
              <a:blipFill>
                <a:blip r:embed="rId6"/>
                <a:stretch>
                  <a:fillRect l="-1584" t="-3553" r="-1584" b="-1116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0E6FFFCF-8E23-D4E1-05FA-43A07F4DD673}"/>
                  </a:ext>
                </a:extLst>
              </p:cNvPr>
              <p:cNvSpPr txBox="1"/>
              <p:nvPr/>
            </p:nvSpPr>
            <p:spPr>
              <a:xfrm>
                <a:off x="6370320" y="4300838"/>
                <a:ext cx="4409145" cy="938014"/>
              </a:xfrm>
              <a:prstGeom prst="rect">
                <a:avLst/>
              </a:prstGeom>
              <a:noFill/>
            </p:spPr>
            <p:txBody>
              <a:bodyPr wrap="square">
                <a:spAutoFit/>
              </a:bodyPr>
              <a:lstStyle/>
              <a:p>
                <a:pPr algn="just"/>
                <a14:m>
                  <m:oMath xmlns:m="http://schemas.openxmlformats.org/officeDocument/2006/math">
                    <m:sSubSup>
                      <m:sSubSupPr>
                        <m:ctrlPr>
                          <a:rPr lang="ja-JP" altLang="ja-JP" sz="2400" i="1" smtClean="0">
                            <a:latin typeface="Cambria Math" panose="02040503050406030204" pitchFamily="18" charset="0"/>
                          </a:rPr>
                        </m:ctrlPr>
                      </m:sSubSupPr>
                      <m:e>
                        <m:r>
                          <a:rPr lang="en-US" altLang="ja-JP" sz="2400" i="1">
                            <a:latin typeface="Cambria Math" panose="02040503050406030204" pitchFamily="18" charset="0"/>
                          </a:rPr>
                          <m:t>𝑒</m:t>
                        </m:r>
                      </m:e>
                      <m:sub>
                        <m:r>
                          <a:rPr lang="en-US" altLang="ja-JP" sz="2400" b="0" i="1" smtClean="0">
                            <a:latin typeface="Cambria Math" panose="02040503050406030204" pitchFamily="18" charset="0"/>
                          </a:rPr>
                          <m:t>𝑔𝑎𝑠</m:t>
                        </m:r>
                      </m:sub>
                      <m:sup>
                        <m:r>
                          <a:rPr lang="en-US" altLang="ja-JP" sz="2400" i="1">
                            <a:latin typeface="Cambria Math" panose="02040503050406030204" pitchFamily="18" charset="0"/>
                          </a:rPr>
                          <m:t>𝑖𝑝𝑐𝑐</m:t>
                        </m:r>
                      </m:sup>
                    </m:sSubSup>
                  </m:oMath>
                </a14:m>
                <a:r>
                  <a:rPr lang="en-US" altLang="ja-JP" sz="2400" dirty="0">
                    <a:latin typeface="Arial" panose="020B0604020202020204" pitchFamily="34" charset="0"/>
                    <a:cs typeface="Arial" panose="020B0604020202020204" pitchFamily="34" charset="0"/>
                  </a:rPr>
                  <a:t>: Default emission factor for coke oven coke (kt-CO</a:t>
                </a:r>
                <a:r>
                  <a:rPr lang="en-US" altLang="ja-JP" sz="2400" baseline="-25000" dirty="0">
                    <a:latin typeface="Arial" panose="020B0604020202020204" pitchFamily="34" charset="0"/>
                    <a:cs typeface="Arial" panose="020B0604020202020204" pitchFamily="34" charset="0"/>
                  </a:rPr>
                  <a:t>2</a:t>
                </a:r>
                <a:r>
                  <a:rPr lang="en-US" altLang="ja-JP" sz="2400" dirty="0">
                    <a:latin typeface="Arial" panose="020B0604020202020204" pitchFamily="34" charset="0"/>
                    <a:cs typeface="Arial" panose="020B0604020202020204" pitchFamily="34" charset="0"/>
                  </a:rPr>
                  <a:t>/EJ)</a:t>
                </a:r>
                <a:endParaRPr lang="ja-JP" altLang="en-US" sz="2400" dirty="0">
                  <a:solidFill>
                    <a:schemeClr val="tx1"/>
                  </a:solidFill>
                  <a:latin typeface="Arial" panose="020B0604020202020204" pitchFamily="34" charset="0"/>
                  <a:cs typeface="Arial" panose="020B0604020202020204" pitchFamily="34" charset="0"/>
                </a:endParaRPr>
              </a:p>
            </p:txBody>
          </p:sp>
        </mc:Choice>
        <mc:Fallback xmlns="">
          <p:sp>
            <p:nvSpPr>
              <p:cNvPr id="6" name="テキスト ボックス 5">
                <a:extLst>
                  <a:ext uri="{FF2B5EF4-FFF2-40B4-BE49-F238E27FC236}">
                    <a16:creationId xmlns:a16="http://schemas.microsoft.com/office/drawing/2014/main" id="{0E6FFFCF-8E23-D4E1-05FA-43A07F4DD673}"/>
                  </a:ext>
                </a:extLst>
              </p:cNvPr>
              <p:cNvSpPr txBox="1">
                <a:spLocks noRot="1" noChangeAspect="1" noMove="1" noResize="1" noEditPoints="1" noAdjustHandles="1" noChangeArrowheads="1" noChangeShapeType="1" noTextEdit="1"/>
              </p:cNvSpPr>
              <p:nvPr/>
            </p:nvSpPr>
            <p:spPr>
              <a:xfrm>
                <a:off x="6370320" y="4300838"/>
                <a:ext cx="4409145" cy="938014"/>
              </a:xfrm>
              <a:prstGeom prst="rect">
                <a:avLst/>
              </a:prstGeom>
              <a:blipFill>
                <a:blip r:embed="rId7"/>
                <a:stretch>
                  <a:fillRect l="-2075" r="-2075" b="-150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C7B369BD-081B-692F-8FDB-F338A20347AB}"/>
                  </a:ext>
                </a:extLst>
              </p:cNvPr>
              <p:cNvSpPr txBox="1"/>
              <p:nvPr/>
            </p:nvSpPr>
            <p:spPr>
              <a:xfrm>
                <a:off x="6370320" y="5410392"/>
                <a:ext cx="5019038" cy="864083"/>
              </a:xfrm>
              <a:prstGeom prst="rect">
                <a:avLst/>
              </a:prstGeom>
              <a:noFill/>
            </p:spPr>
            <p:txBody>
              <a:bodyPr wrap="square">
                <a:spAutoFit/>
              </a:bodyPr>
              <a:lstStyle/>
              <a:p>
                <a:pPr algn="just"/>
                <a14:m>
                  <m:oMath xmlns:m="http://schemas.openxmlformats.org/officeDocument/2006/math">
                    <m:sSubSup>
                      <m:sSubSupPr>
                        <m:ctrlPr>
                          <a:rPr lang="ja-JP" altLang="ja-JP" sz="2400" i="1" smtClean="0">
                            <a:latin typeface="Cambria Math" panose="02040503050406030204" pitchFamily="18" charset="0"/>
                          </a:rPr>
                        </m:ctrlPr>
                      </m:sSubSupPr>
                      <m:e>
                        <m:r>
                          <a:rPr lang="en-US" altLang="ja-JP" sz="2400" i="1">
                            <a:latin typeface="Cambria Math" panose="02040503050406030204" pitchFamily="18" charset="0"/>
                          </a:rPr>
                          <m:t>𝑥</m:t>
                        </m:r>
                      </m:e>
                      <m:sub>
                        <m:r>
                          <a:rPr lang="en-US" altLang="ja-JP" sz="2400" b="0" i="1" smtClean="0">
                            <a:latin typeface="Cambria Math" panose="02040503050406030204" pitchFamily="18" charset="0"/>
                          </a:rPr>
                          <m:t>𝑒</m:t>
                        </m:r>
                      </m:sub>
                      <m:sup>
                        <m:r>
                          <a:rPr lang="en-US" altLang="ja-JP" sz="2400" i="1">
                            <a:latin typeface="Cambria Math" panose="02040503050406030204" pitchFamily="18" charset="0"/>
                          </a:rPr>
                          <m:t>𝑡</m:t>
                        </m:r>
                      </m:sup>
                    </m:sSubSup>
                    <m:r>
                      <m:rPr>
                        <m:nor/>
                      </m:rPr>
                      <a:rPr lang="en-US" altLang="ja-JP" sz="2400"/>
                      <m:t>​ </m:t>
                    </m:r>
                  </m:oMath>
                </a14:m>
                <a:r>
                  <a:rPr lang="en-US" altLang="ja-JP" sz="2400" dirty="0">
                    <a:latin typeface="Arial" panose="020B0604020202020204" pitchFamily="34" charset="0"/>
                    <a:cs typeface="Arial" panose="020B0604020202020204" pitchFamily="34" charset="0"/>
                  </a:rPr>
                  <a:t>: Total output of the EAF sectors in country </a:t>
                </a:r>
                <a14:m>
                  <m:oMath xmlns:m="http://schemas.openxmlformats.org/officeDocument/2006/math">
                    <m:r>
                      <a:rPr lang="en-US" altLang="ja-JP" sz="2400" b="0" i="1" smtClean="0">
                        <a:solidFill>
                          <a:schemeClr val="tx1"/>
                        </a:solidFill>
                        <a:latin typeface="Cambria Math" panose="02040503050406030204" pitchFamily="18" charset="0"/>
                      </a:rPr>
                      <m:t>𝑡</m:t>
                    </m:r>
                  </m:oMath>
                </a14:m>
                <a:endParaRPr lang="ja-JP" altLang="en-US" sz="2400" dirty="0">
                  <a:solidFill>
                    <a:schemeClr val="tx1"/>
                  </a:solidFill>
                  <a:latin typeface="Arial" panose="020B0604020202020204" pitchFamily="34" charset="0"/>
                  <a:cs typeface="Arial" panose="020B0604020202020204" pitchFamily="34" charset="0"/>
                </a:endParaRPr>
              </a:p>
            </p:txBody>
          </p:sp>
        </mc:Choice>
        <mc:Fallback xmlns="">
          <p:sp>
            <p:nvSpPr>
              <p:cNvPr id="8" name="テキスト ボックス 7">
                <a:extLst>
                  <a:ext uri="{FF2B5EF4-FFF2-40B4-BE49-F238E27FC236}">
                    <a16:creationId xmlns:a16="http://schemas.microsoft.com/office/drawing/2014/main" id="{C7B369BD-081B-692F-8FDB-F338A20347AB}"/>
                  </a:ext>
                </a:extLst>
              </p:cNvPr>
              <p:cNvSpPr txBox="1">
                <a:spLocks noRot="1" noChangeAspect="1" noMove="1" noResize="1" noEditPoints="1" noAdjustHandles="1" noChangeArrowheads="1" noChangeShapeType="1" noTextEdit="1"/>
              </p:cNvSpPr>
              <p:nvPr/>
            </p:nvSpPr>
            <p:spPr>
              <a:xfrm>
                <a:off x="6370320" y="5410392"/>
                <a:ext cx="5019038" cy="864083"/>
              </a:xfrm>
              <a:prstGeom prst="rect">
                <a:avLst/>
              </a:prstGeom>
              <a:blipFill>
                <a:blip r:embed="rId8"/>
                <a:stretch>
                  <a:fillRect l="-1823" t="-4965" r="-1823" b="-1276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5F7E7EBF-7B9B-BDD4-D9CD-240E9491F78E}"/>
                  </a:ext>
                </a:extLst>
              </p:cNvPr>
              <p:cNvSpPr txBox="1"/>
              <p:nvPr/>
            </p:nvSpPr>
            <p:spPr>
              <a:xfrm>
                <a:off x="134620" y="5238852"/>
                <a:ext cx="5961380" cy="1233415"/>
              </a:xfrm>
              <a:prstGeom prst="rect">
                <a:avLst/>
              </a:prstGeom>
              <a:noFill/>
            </p:spPr>
            <p:txBody>
              <a:bodyPr wrap="square">
                <a:spAutoFit/>
              </a:bodyPr>
              <a:lstStyle/>
              <a:p>
                <a:pPr algn="just"/>
                <a14:m>
                  <m:oMath xmlns:m="http://schemas.openxmlformats.org/officeDocument/2006/math">
                    <m:sSubSup>
                      <m:sSubSupPr>
                        <m:ctrlPr>
                          <a:rPr lang="ja-JP" altLang="ja-JP" sz="2400" i="1" smtClean="0">
                            <a:latin typeface="Cambria Math" panose="02040503050406030204" pitchFamily="18" charset="0"/>
                          </a:rPr>
                        </m:ctrlPr>
                      </m:sSubSupPr>
                      <m:e>
                        <m:r>
                          <a:rPr lang="en-US" altLang="ja-JP" sz="2400" i="1">
                            <a:latin typeface="Cambria Math" panose="02040503050406030204" pitchFamily="18" charset="0"/>
                          </a:rPr>
                          <m:t>𝑐</m:t>
                        </m:r>
                      </m:e>
                      <m:sub>
                        <m:r>
                          <a:rPr lang="en-US" altLang="ja-JP" sz="2400" b="0" i="1" smtClean="0">
                            <a:latin typeface="Cambria Math" panose="02040503050406030204" pitchFamily="18" charset="0"/>
                          </a:rPr>
                          <m:t>𝑒</m:t>
                        </m:r>
                      </m:sub>
                      <m:sup>
                        <m:r>
                          <a:rPr lang="en-US" altLang="ja-JP" sz="2400" i="1">
                            <a:latin typeface="Cambria Math" panose="02040503050406030204" pitchFamily="18" charset="0"/>
                          </a:rPr>
                          <m:t>𝑡</m:t>
                        </m:r>
                      </m:sup>
                    </m:sSubSup>
                    <m:r>
                      <m:rPr>
                        <m:nor/>
                      </m:rPr>
                      <a:rPr lang="en-US" altLang="ja-JP" sz="2400"/>
                      <m:t>​ </m:t>
                    </m:r>
                  </m:oMath>
                </a14:m>
                <a:r>
                  <a:rPr lang="en-US" altLang="ja-JP" sz="2400" dirty="0">
                    <a:latin typeface="Arial" panose="020B0604020202020204" pitchFamily="34" charset="0"/>
                    <a:cs typeface="Arial" panose="020B0604020202020204" pitchFamily="34" charset="0"/>
                  </a:rPr>
                  <a:t>: Share of total national consumption of hard coal and coke oven products used by the EAF sector in country </a:t>
                </a:r>
                <a14:m>
                  <m:oMath xmlns:m="http://schemas.openxmlformats.org/officeDocument/2006/math">
                    <m:r>
                      <a:rPr lang="en-US" altLang="ja-JP" sz="2400" b="0" i="1" smtClean="0">
                        <a:solidFill>
                          <a:schemeClr val="tx1"/>
                        </a:solidFill>
                        <a:latin typeface="Cambria Math" panose="02040503050406030204" pitchFamily="18" charset="0"/>
                      </a:rPr>
                      <m:t>𝑡</m:t>
                    </m:r>
                  </m:oMath>
                </a14:m>
                <a:endParaRPr lang="ja-JP" altLang="en-US" sz="2400" dirty="0">
                  <a:solidFill>
                    <a:schemeClr val="tx1"/>
                  </a:solidFill>
                  <a:latin typeface="Arial" panose="020B0604020202020204" pitchFamily="34" charset="0"/>
                  <a:cs typeface="Arial" panose="020B0604020202020204" pitchFamily="34" charset="0"/>
                </a:endParaRPr>
              </a:p>
            </p:txBody>
          </p:sp>
        </mc:Choice>
        <mc:Fallback xmlns="">
          <p:sp>
            <p:nvSpPr>
              <p:cNvPr id="12" name="テキスト ボックス 11">
                <a:extLst>
                  <a:ext uri="{FF2B5EF4-FFF2-40B4-BE49-F238E27FC236}">
                    <a16:creationId xmlns:a16="http://schemas.microsoft.com/office/drawing/2014/main" id="{5F7E7EBF-7B9B-BDD4-D9CD-240E9491F78E}"/>
                  </a:ext>
                </a:extLst>
              </p:cNvPr>
              <p:cNvSpPr txBox="1">
                <a:spLocks noRot="1" noChangeAspect="1" noMove="1" noResize="1" noEditPoints="1" noAdjustHandles="1" noChangeArrowheads="1" noChangeShapeType="1" noTextEdit="1"/>
              </p:cNvSpPr>
              <p:nvPr/>
            </p:nvSpPr>
            <p:spPr>
              <a:xfrm>
                <a:off x="134620" y="5238852"/>
                <a:ext cx="5961380" cy="1233415"/>
              </a:xfrm>
              <a:prstGeom prst="rect">
                <a:avLst/>
              </a:prstGeom>
              <a:blipFill>
                <a:blip r:embed="rId9"/>
                <a:stretch>
                  <a:fillRect l="-1534" t="-3448" r="-1636" b="-7882"/>
                </a:stretch>
              </a:blipFill>
            </p:spPr>
            <p:txBody>
              <a:bodyPr/>
              <a:lstStyle/>
              <a:p>
                <a:r>
                  <a:rPr lang="ja-JP" altLang="en-US">
                    <a:noFill/>
                  </a:rPr>
                  <a:t> </a:t>
                </a:r>
              </a:p>
            </p:txBody>
          </p:sp>
        </mc:Fallback>
      </mc:AlternateContent>
      <p:sp>
        <p:nvSpPr>
          <p:cNvPr id="13" name="テキスト ボックス 12">
            <a:extLst>
              <a:ext uri="{FF2B5EF4-FFF2-40B4-BE49-F238E27FC236}">
                <a16:creationId xmlns:a16="http://schemas.microsoft.com/office/drawing/2014/main" id="{B8F58F78-9261-ACF2-D92E-9053FA828EA4}"/>
              </a:ext>
            </a:extLst>
          </p:cNvPr>
          <p:cNvSpPr txBox="1"/>
          <p:nvPr/>
        </p:nvSpPr>
        <p:spPr>
          <a:xfrm>
            <a:off x="-1" y="-13717"/>
            <a:ext cx="11518606"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Appendix: Disaggregate direct CO</a:t>
            </a:r>
            <a:r>
              <a:rPr lang="en-US" altLang="ja-JP" sz="3200" baseline="-250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2</a:t>
            </a:r>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 emission intensity</a:t>
            </a:r>
            <a:endParaRPr kumimoji="1" lang="ja-JP" altLang="en-US" sz="3200"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p:txBody>
      </p:sp>
    </p:spTree>
    <p:extLst>
      <p:ext uri="{BB962C8B-B14F-4D97-AF65-F5344CB8AC3E}">
        <p14:creationId xmlns:p14="http://schemas.microsoft.com/office/powerpoint/2010/main" val="9315989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D5F18AA-7E8F-B9BF-684F-EC61B2A7B1C8}"/>
              </a:ext>
            </a:extLst>
          </p:cNvPr>
          <p:cNvSpPr txBox="1"/>
          <p:nvPr/>
        </p:nvSpPr>
        <p:spPr>
          <a:xfrm>
            <a:off x="-1" y="-13717"/>
            <a:ext cx="11518606"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Appendix: Disaggregate direct CO</a:t>
            </a:r>
            <a:r>
              <a:rPr lang="en-US" altLang="ja-JP" sz="3200" baseline="-250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2</a:t>
            </a:r>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 emission intensity</a:t>
            </a:r>
            <a:endParaRPr kumimoji="1" lang="ja-JP" altLang="en-US" sz="3200"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57" name="テキスト ボックス 56">
                <a:extLst>
                  <a:ext uri="{FF2B5EF4-FFF2-40B4-BE49-F238E27FC236}">
                    <a16:creationId xmlns:a16="http://schemas.microsoft.com/office/drawing/2014/main" id="{4FB4E210-A07E-2B24-3462-D1ED517E2660}"/>
                  </a:ext>
                </a:extLst>
              </p:cNvPr>
              <p:cNvSpPr txBox="1"/>
              <p:nvPr/>
            </p:nvSpPr>
            <p:spPr>
              <a:xfrm>
                <a:off x="1271270" y="1355741"/>
                <a:ext cx="10518140" cy="12224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kumimoji="1" lang="ja-JP" alt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𝑒</m:t>
                          </m:r>
                        </m:e>
                        <m:sub>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𝑠</m:t>
                          </m:r>
                        </m:sub>
                        <m:sup>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𝑡</m:t>
                          </m:r>
                        </m:sup>
                      </m:sSubSup>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 =</m:t>
                      </m:r>
                      <m:f>
                        <m:fPr>
                          <m:ctrlPr>
                            <a:rPr kumimoji="1" lang="ja-JP" altLang="en-US"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sSubSup>
                            <m:sSubSupPr>
                              <m:ctrlPr>
                                <a:rPr kumimoji="1" lang="ja-JP" altLang="en-US"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𝐶</m:t>
                              </m:r>
                            </m:e>
                            <m:sub>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𝑒𝑙𝑒𝑐𝑡𝑟𝑖𝑐𝑖𝑡𝑦</m:t>
                              </m:r>
                            </m:sub>
                            <m:sup>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𝑡</m:t>
                              </m:r>
                            </m:sup>
                          </m:sSubSup>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m:t>
                          </m:r>
                          <m:sSubSup>
                            <m:sSubSupPr>
                              <m:ctrlPr>
                                <a:rPr kumimoji="1" lang="ja-JP" altLang="en-US"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𝑤</m:t>
                              </m:r>
                            </m:e>
                            <m:sub>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𝑠</m:t>
                              </m:r>
                            </m:sub>
                            <m:sup>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𝑡</m:t>
                              </m:r>
                            </m:sup>
                          </m:sSubSup>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 %×</m:t>
                          </m:r>
                          <m:sSubSup>
                            <m:sSubSupPr>
                              <m:ctrlPr>
                                <a:rPr kumimoji="1" lang="ja-JP" altLang="en-US"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𝑒</m:t>
                              </m:r>
                            </m:e>
                            <m:sub>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𝑒𝑙𝑒𝑐𝑡𝑟𝑖𝑐𝑖𝑡𝑦</m:t>
                              </m:r>
                            </m:sub>
                            <m:sup>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𝑡</m:t>
                              </m:r>
                            </m:sup>
                          </m:sSubSup>
                        </m:num>
                        <m:den>
                          <m:sSubSup>
                            <m:sSubSupPr>
                              <m:ctrlPr>
                                <a:rPr kumimoji="1" lang="ja-JP" altLang="en-US" sz="3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𝑥</m:t>
                              </m:r>
                            </m:e>
                            <m:sub>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𝑠</m:t>
                              </m:r>
                            </m:sub>
                            <m:sup>
                              <m:r>
                                <a:rPr kumimoji="1" lang="en-US" altLang="ja-JP" sz="3200" b="0" i="1" u="none" strike="noStrike" kern="1200" cap="none" spc="0" normalizeH="0" baseline="0" noProof="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𝑡</m:t>
                              </m:r>
                            </m:sup>
                          </m:sSubSup>
                        </m:den>
                      </m:f>
                      <m:r>
                        <a:rPr kumimoji="1" lang="en-US" altLang="ja-JP" sz="3200" b="0" i="1" u="none" strike="noStrike" kern="1200" cap="none" spc="0" normalizeH="0" baseline="0" noProof="0" smtClean="0">
                          <a:ln>
                            <a:noFill/>
                          </a:ln>
                          <a:solidFill>
                            <a:prstClr val="black"/>
                          </a:solidFill>
                          <a:effectLst/>
                          <a:uLnTx/>
                          <a:uFillTx/>
                          <a:latin typeface="Cambria Math" panose="02040503050406030204" pitchFamily="18" charset="0"/>
                          <a:ea typeface="ＭＳ 明朝" panose="02020609040205080304" pitchFamily="17" charset="-128"/>
                          <a:cs typeface="Times New Roman" panose="02020603050405020304" pitchFamily="18" charset="0"/>
                        </a:rPr>
                        <m:t>                     </m:t>
                      </m:r>
                      <m:d>
                        <m:dPr>
                          <m:ctrlPr>
                            <a:rPr kumimoji="1" lang="ja-JP" altLang="en-US" sz="3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altLang="ja-JP" sz="3200" b="0" i="0" u="none" strike="noStrike" kern="1200" cap="none" spc="0" normalizeH="0" baseline="0" noProof="0" smtClean="0">
                              <a:ln>
                                <a:noFill/>
                              </a:ln>
                              <a:solidFill>
                                <a:prstClr val="black"/>
                              </a:solidFill>
                              <a:effectLst/>
                              <a:uLnTx/>
                              <a:uFillTx/>
                              <a:latin typeface="Cambria Math" panose="02040503050406030204" pitchFamily="18" charset="0"/>
                              <a:cs typeface="+mn-cs"/>
                            </a:rPr>
                            <m:t>4</m:t>
                          </m:r>
                        </m:e>
                      </m:d>
                    </m:oMath>
                  </m:oMathPara>
                </a14:m>
                <a:endParaRPr lang="ja-JP" altLang="en-US" sz="1600" dirty="0"/>
              </a:p>
            </p:txBody>
          </p:sp>
        </mc:Choice>
        <mc:Fallback xmlns="">
          <p:sp>
            <p:nvSpPr>
              <p:cNvPr id="57" name="テキスト ボックス 56">
                <a:extLst>
                  <a:ext uri="{FF2B5EF4-FFF2-40B4-BE49-F238E27FC236}">
                    <a16:creationId xmlns:a16="http://schemas.microsoft.com/office/drawing/2014/main" id="{4FB4E210-A07E-2B24-3462-D1ED517E2660}"/>
                  </a:ext>
                </a:extLst>
              </p:cNvPr>
              <p:cNvSpPr txBox="1">
                <a:spLocks noRot="1" noChangeAspect="1" noMove="1" noResize="1" noEditPoints="1" noAdjustHandles="1" noChangeArrowheads="1" noChangeShapeType="1" noTextEdit="1"/>
              </p:cNvSpPr>
              <p:nvPr/>
            </p:nvSpPr>
            <p:spPr>
              <a:xfrm>
                <a:off x="1271270" y="1355741"/>
                <a:ext cx="10518140" cy="1222451"/>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D365A172-A909-84C1-4CDC-ECC46A299BD3}"/>
                  </a:ext>
                </a:extLst>
              </p:cNvPr>
              <p:cNvSpPr txBox="1"/>
              <p:nvPr/>
            </p:nvSpPr>
            <p:spPr>
              <a:xfrm>
                <a:off x="134620" y="3541880"/>
                <a:ext cx="6548120" cy="830997"/>
              </a:xfrm>
              <a:prstGeom prst="rect">
                <a:avLst/>
              </a:prstGeom>
              <a:noFill/>
            </p:spPr>
            <p:txBody>
              <a:bodyPr wrap="square">
                <a:spAutoFit/>
              </a:bodyPr>
              <a:lstStyle/>
              <a:p>
                <a:pPr algn="just"/>
                <a14:m>
                  <m:oMath xmlns:m="http://schemas.openxmlformats.org/officeDocument/2006/math">
                    <m:sSubSup>
                      <m:sSubSupPr>
                        <m:ctrlPr>
                          <a:rPr lang="ja-JP" altLang="en-US" sz="2400" i="1" smtClean="0">
                            <a:solidFill>
                              <a:srgbClr val="836967"/>
                            </a:solidFill>
                            <a:latin typeface="Cambria Math" panose="02040503050406030204" pitchFamily="18" charset="0"/>
                          </a:rPr>
                        </m:ctrlPr>
                      </m:sSubSupPr>
                      <m:e>
                        <m:r>
                          <a:rPr lang="ja-JP" altLang="en-US" sz="2400" i="1">
                            <a:latin typeface="Cambria Math" panose="02040503050406030204" pitchFamily="18" charset="0"/>
                          </a:rPr>
                          <m:t>𝑒</m:t>
                        </m:r>
                      </m:e>
                      <m:sub>
                        <m:r>
                          <a:rPr lang="en-US" altLang="ja-JP" sz="2400" b="0" i="1" smtClean="0">
                            <a:latin typeface="Cambria Math" panose="02040503050406030204" pitchFamily="18" charset="0"/>
                          </a:rPr>
                          <m:t>𝑠</m:t>
                        </m:r>
                      </m:sub>
                      <m:sup>
                        <m:r>
                          <a:rPr lang="ja-JP" altLang="en-US" sz="2400" i="1">
                            <a:latin typeface="Cambria Math" panose="02040503050406030204" pitchFamily="18" charset="0"/>
                          </a:rPr>
                          <m:t>𝑡</m:t>
                        </m:r>
                      </m:sup>
                    </m:sSubSup>
                    <m:r>
                      <a:rPr lang="ja-JP" altLang="en-US" sz="2400">
                        <a:latin typeface="Cambria Math" panose="02040503050406030204" pitchFamily="18" charset="0"/>
                      </a:rPr>
                      <m:t> </m:t>
                    </m:r>
                  </m:oMath>
                </a14:m>
                <a:r>
                  <a:rPr lang="en-US" altLang="ja-JP" sz="2400" dirty="0">
                    <a:solidFill>
                      <a:schemeClr val="tx1"/>
                    </a:solidFill>
                    <a:latin typeface="Arial" panose="020B0604020202020204" pitchFamily="34" charset="0"/>
                    <a:cs typeface="Arial" panose="020B0604020202020204" pitchFamily="34" charset="0"/>
                  </a:rPr>
                  <a:t>: Direct CO</a:t>
                </a:r>
                <a:r>
                  <a:rPr lang="en-US" altLang="ja-JP" sz="2400" baseline="-25000" dirty="0">
                    <a:solidFill>
                      <a:schemeClr val="tx1"/>
                    </a:solidFill>
                    <a:latin typeface="Arial" panose="020B0604020202020204" pitchFamily="34" charset="0"/>
                    <a:cs typeface="Arial" panose="020B0604020202020204" pitchFamily="34" charset="0"/>
                  </a:rPr>
                  <a:t>2</a:t>
                </a:r>
                <a:r>
                  <a:rPr lang="en-US" altLang="ja-JP" sz="2400" dirty="0">
                    <a:solidFill>
                      <a:schemeClr val="tx1"/>
                    </a:solidFill>
                    <a:latin typeface="Arial" panose="020B0604020202020204" pitchFamily="34" charset="0"/>
                    <a:cs typeface="Arial" panose="020B0604020202020204" pitchFamily="34" charset="0"/>
                  </a:rPr>
                  <a:t> emissions intensity from </a:t>
                </a:r>
                <a:r>
                  <a:rPr lang="en-US" altLang="ja-JP" sz="2400" dirty="0">
                    <a:latin typeface="Arial" panose="020B0604020202020204" pitchFamily="34" charset="0"/>
                    <a:cs typeface="Arial" panose="020B0604020202020204" pitchFamily="34" charset="0"/>
                  </a:rPr>
                  <a:t>the steel product </a:t>
                </a:r>
                <a:r>
                  <a:rPr lang="en-US" altLang="ja-JP" sz="2400" dirty="0">
                    <a:solidFill>
                      <a:schemeClr val="tx1"/>
                    </a:solidFill>
                    <a:latin typeface="Arial" panose="020B0604020202020204" pitchFamily="34" charset="0"/>
                    <a:cs typeface="Arial" panose="020B0604020202020204" pitchFamily="34" charset="0"/>
                  </a:rPr>
                  <a:t>sector in country </a:t>
                </a:r>
                <a14:m>
                  <m:oMath xmlns:m="http://schemas.openxmlformats.org/officeDocument/2006/math">
                    <m:r>
                      <a:rPr lang="en-US" altLang="ja-JP" sz="2400" b="0" i="1" smtClean="0">
                        <a:solidFill>
                          <a:schemeClr val="tx1"/>
                        </a:solidFill>
                        <a:latin typeface="Cambria Math" panose="02040503050406030204" pitchFamily="18" charset="0"/>
                      </a:rPr>
                      <m:t>𝑡</m:t>
                    </m:r>
                  </m:oMath>
                </a14:m>
                <a:endParaRPr lang="ja-JP" altLang="en-US" sz="2400" dirty="0">
                  <a:solidFill>
                    <a:schemeClr val="tx1"/>
                  </a:solidFill>
                  <a:latin typeface="Arial" panose="020B0604020202020204" pitchFamily="34" charset="0"/>
                  <a:cs typeface="Arial" panose="020B0604020202020204" pitchFamily="34" charset="0"/>
                </a:endParaRPr>
              </a:p>
            </p:txBody>
          </p:sp>
        </mc:Choice>
        <mc:Fallback xmlns="">
          <p:sp>
            <p:nvSpPr>
              <p:cNvPr id="3" name="テキスト ボックス 2">
                <a:extLst>
                  <a:ext uri="{FF2B5EF4-FFF2-40B4-BE49-F238E27FC236}">
                    <a16:creationId xmlns:a16="http://schemas.microsoft.com/office/drawing/2014/main" id="{D365A172-A909-84C1-4CDC-ECC46A299BD3}"/>
                  </a:ext>
                </a:extLst>
              </p:cNvPr>
              <p:cNvSpPr txBox="1">
                <a:spLocks noRot="1" noChangeAspect="1" noMove="1" noResize="1" noEditPoints="1" noAdjustHandles="1" noChangeArrowheads="1" noChangeShapeType="1" noTextEdit="1"/>
              </p:cNvSpPr>
              <p:nvPr/>
            </p:nvSpPr>
            <p:spPr>
              <a:xfrm>
                <a:off x="134620" y="3541880"/>
                <a:ext cx="6548120" cy="830997"/>
              </a:xfrm>
              <a:prstGeom prst="rect">
                <a:avLst/>
              </a:prstGeom>
              <a:blipFill>
                <a:blip r:embed="rId4"/>
                <a:stretch>
                  <a:fillRect l="-1397" t="-5147" r="-1490" b="-1691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14D19034-DF2F-E231-29D1-0F5F5DF80828}"/>
                  </a:ext>
                </a:extLst>
              </p:cNvPr>
              <p:cNvSpPr txBox="1"/>
              <p:nvPr/>
            </p:nvSpPr>
            <p:spPr>
              <a:xfrm>
                <a:off x="134620" y="4638176"/>
                <a:ext cx="6548120" cy="520335"/>
              </a:xfrm>
              <a:prstGeom prst="rect">
                <a:avLst/>
              </a:prstGeom>
              <a:noFill/>
            </p:spPr>
            <p:txBody>
              <a:bodyPr wrap="square">
                <a:spAutoFit/>
              </a:bodyPr>
              <a:lstStyle/>
              <a:p>
                <a:pPr algn="just"/>
                <a14:m>
                  <m:oMath xmlns:m="http://schemas.openxmlformats.org/officeDocument/2006/math">
                    <m:sSubSup>
                      <m:sSubSupPr>
                        <m:ctrlPr>
                          <a:rPr lang="ja-JP" altLang="en-US" sz="2400" i="1">
                            <a:latin typeface="Cambria Math" panose="02040503050406030204" pitchFamily="18" charset="0"/>
                            <a:ea typeface="Cambria Math" panose="02040503050406030204" pitchFamily="18" charset="0"/>
                          </a:rPr>
                        </m:ctrlPr>
                      </m:sSubSupPr>
                      <m:e>
                        <m:r>
                          <a:rPr lang="en-US" altLang="ja-JP" sz="2400" i="1">
                            <a:latin typeface="Cambria Math" panose="02040503050406030204" pitchFamily="18" charset="0"/>
                            <a:ea typeface="ＭＳ 明朝" panose="02020609040205080304" pitchFamily="17" charset="-128"/>
                            <a:cs typeface="Times New Roman" panose="02020603050405020304" pitchFamily="18" charset="0"/>
                          </a:rPr>
                          <m:t>𝐶</m:t>
                        </m:r>
                      </m:e>
                      <m:sub>
                        <m:r>
                          <a:rPr lang="en-US" altLang="ja-JP" sz="2400" i="1">
                            <a:latin typeface="Cambria Math" panose="02040503050406030204" pitchFamily="18" charset="0"/>
                            <a:ea typeface="ＭＳ 明朝" panose="02020609040205080304" pitchFamily="17" charset="-128"/>
                            <a:cs typeface="Times New Roman" panose="02020603050405020304" pitchFamily="18" charset="0"/>
                          </a:rPr>
                          <m:t>𝑒𝑙𝑒𝑐𝑡𝑟𝑖𝑐𝑖𝑡𝑦</m:t>
                        </m:r>
                      </m:sub>
                      <m:sup>
                        <m:r>
                          <a:rPr lang="en-US" altLang="ja-JP" sz="2400" i="1">
                            <a:latin typeface="Cambria Math" panose="02040503050406030204" pitchFamily="18" charset="0"/>
                            <a:ea typeface="ＭＳ 明朝" panose="02020609040205080304" pitchFamily="17" charset="-128"/>
                            <a:cs typeface="Times New Roman" panose="02020603050405020304" pitchFamily="18" charset="0"/>
                          </a:rPr>
                          <m:t>𝑡</m:t>
                        </m:r>
                      </m:sup>
                    </m:sSubSup>
                  </m:oMath>
                </a14:m>
                <a:r>
                  <a:rPr lang="en-US" altLang="ja-JP" sz="2400" dirty="0">
                    <a:latin typeface="Arial" panose="020B0604020202020204" pitchFamily="34" charset="0"/>
                    <a:cs typeface="Arial" panose="020B0604020202020204" pitchFamily="34" charset="0"/>
                  </a:rPr>
                  <a:t>: Electricity consumption of country </a:t>
                </a:r>
                <a14:m>
                  <m:oMath xmlns:m="http://schemas.openxmlformats.org/officeDocument/2006/math">
                    <m:r>
                      <a:rPr lang="en-US" altLang="ja-JP" sz="2400" b="0" i="1" smtClean="0">
                        <a:solidFill>
                          <a:schemeClr val="tx1"/>
                        </a:solidFill>
                        <a:latin typeface="Cambria Math" panose="02040503050406030204" pitchFamily="18" charset="0"/>
                      </a:rPr>
                      <m:t>𝑡</m:t>
                    </m:r>
                  </m:oMath>
                </a14:m>
                <a:endParaRPr lang="ja-JP" altLang="en-US" sz="2400" dirty="0">
                  <a:solidFill>
                    <a:schemeClr val="tx1"/>
                  </a:solidFill>
                  <a:latin typeface="Arial" panose="020B0604020202020204" pitchFamily="34" charset="0"/>
                  <a:cs typeface="Arial" panose="020B0604020202020204" pitchFamily="34" charset="0"/>
                </a:endParaRPr>
              </a:p>
            </p:txBody>
          </p:sp>
        </mc:Choice>
        <mc:Fallback xmlns="">
          <p:sp>
            <p:nvSpPr>
              <p:cNvPr id="4" name="テキスト ボックス 3">
                <a:extLst>
                  <a:ext uri="{FF2B5EF4-FFF2-40B4-BE49-F238E27FC236}">
                    <a16:creationId xmlns:a16="http://schemas.microsoft.com/office/drawing/2014/main" id="{14D19034-DF2F-E231-29D1-0F5F5DF80828}"/>
                  </a:ext>
                </a:extLst>
              </p:cNvPr>
              <p:cNvSpPr txBox="1">
                <a:spLocks noRot="1" noChangeAspect="1" noMove="1" noResize="1" noEditPoints="1" noAdjustHandles="1" noChangeArrowheads="1" noChangeShapeType="1" noTextEdit="1"/>
              </p:cNvSpPr>
              <p:nvPr/>
            </p:nvSpPr>
            <p:spPr>
              <a:xfrm>
                <a:off x="134620" y="4638176"/>
                <a:ext cx="6548120" cy="520335"/>
              </a:xfrm>
              <a:prstGeom prst="rect">
                <a:avLst/>
              </a:prstGeom>
              <a:blipFill>
                <a:blip r:embed="rId5"/>
                <a:stretch>
                  <a:fillRect t="-7059" b="-1764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CF0D9E53-CB22-89B7-8CEA-7A0D1B35505F}"/>
                  </a:ext>
                </a:extLst>
              </p:cNvPr>
              <p:cNvSpPr txBox="1"/>
              <p:nvPr/>
            </p:nvSpPr>
            <p:spPr>
              <a:xfrm>
                <a:off x="134620" y="5392327"/>
                <a:ext cx="6395720" cy="1200329"/>
              </a:xfrm>
              <a:prstGeom prst="rect">
                <a:avLst/>
              </a:prstGeom>
              <a:noFill/>
            </p:spPr>
            <p:txBody>
              <a:bodyPr wrap="square">
                <a:spAutoFit/>
              </a:bodyPr>
              <a:lstStyle/>
              <a:p>
                <a:pPr algn="just"/>
                <a14:m>
                  <m:oMath xmlns:m="http://schemas.openxmlformats.org/officeDocument/2006/math">
                    <m:sSubSup>
                      <m:sSubSupPr>
                        <m:ctrlPr>
                          <a:rPr lang="ja-JP" altLang="en-US" sz="2400" i="1">
                            <a:solidFill>
                              <a:prstClr val="black"/>
                            </a:solidFill>
                            <a:latin typeface="Cambria Math" panose="02040503050406030204" pitchFamily="18" charset="0"/>
                            <a:ea typeface="Cambria Math" panose="02040503050406030204" pitchFamily="18" charset="0"/>
                          </a:rPr>
                        </m:ctrlPr>
                      </m:sSubSupPr>
                      <m:e>
                        <m:r>
                          <a:rPr lang="en-US" altLang="ja-JP" sz="2400" i="1">
                            <a:solidFill>
                              <a:prstClr val="black"/>
                            </a:solidFill>
                            <a:latin typeface="Cambria Math" panose="02040503050406030204" pitchFamily="18" charset="0"/>
                            <a:ea typeface="ＭＳ 明朝" panose="02020609040205080304" pitchFamily="17" charset="-128"/>
                            <a:cs typeface="Times New Roman" panose="02020603050405020304" pitchFamily="18" charset="0"/>
                          </a:rPr>
                          <m:t>𝑤</m:t>
                        </m:r>
                      </m:e>
                      <m:sub>
                        <m:r>
                          <a:rPr lang="en-US" altLang="ja-JP" sz="2400" i="1">
                            <a:solidFill>
                              <a:prstClr val="black"/>
                            </a:solidFill>
                            <a:latin typeface="Cambria Math" panose="02040503050406030204" pitchFamily="18" charset="0"/>
                            <a:ea typeface="ＭＳ 明朝" panose="02020609040205080304" pitchFamily="17" charset="-128"/>
                            <a:cs typeface="Times New Roman" panose="02020603050405020304" pitchFamily="18" charset="0"/>
                          </a:rPr>
                          <m:t>𝑠</m:t>
                        </m:r>
                      </m:sub>
                      <m:sup>
                        <m:r>
                          <a:rPr lang="en-US" altLang="ja-JP" sz="2400" i="1">
                            <a:solidFill>
                              <a:prstClr val="black"/>
                            </a:solidFill>
                            <a:latin typeface="Cambria Math" panose="02040503050406030204" pitchFamily="18" charset="0"/>
                            <a:ea typeface="ＭＳ 明朝" panose="02020609040205080304" pitchFamily="17" charset="-128"/>
                            <a:cs typeface="Times New Roman" panose="02020603050405020304" pitchFamily="18" charset="0"/>
                          </a:rPr>
                          <m:t>𝑡</m:t>
                        </m:r>
                      </m:sup>
                    </m:sSubSup>
                  </m:oMath>
                </a14:m>
                <a:r>
                  <a:rPr lang="en-US" altLang="ja-JP" sz="2400" dirty="0">
                    <a:latin typeface="Arial" panose="020B0604020202020204" pitchFamily="34" charset="0"/>
                    <a:cs typeface="Arial" panose="020B0604020202020204" pitchFamily="34" charset="0"/>
                  </a:rPr>
                  <a:t>: Shares of electricity supplied by the that electricity is consumed by the steel product sector in country </a:t>
                </a:r>
                <a14:m>
                  <m:oMath xmlns:m="http://schemas.openxmlformats.org/officeDocument/2006/math">
                    <m:r>
                      <a:rPr lang="en-US" altLang="ja-JP" sz="2400" b="0" i="1" smtClean="0">
                        <a:solidFill>
                          <a:schemeClr val="tx1"/>
                        </a:solidFill>
                        <a:latin typeface="Cambria Math" panose="02040503050406030204" pitchFamily="18" charset="0"/>
                      </a:rPr>
                      <m:t>𝑡</m:t>
                    </m:r>
                  </m:oMath>
                </a14:m>
                <a:endParaRPr lang="ja-JP" altLang="en-US" sz="2400" dirty="0">
                  <a:solidFill>
                    <a:schemeClr val="tx1"/>
                  </a:solidFill>
                  <a:latin typeface="Arial" panose="020B0604020202020204" pitchFamily="34" charset="0"/>
                  <a:cs typeface="Arial" panose="020B0604020202020204" pitchFamily="34" charset="0"/>
                </a:endParaRPr>
              </a:p>
            </p:txBody>
          </p:sp>
        </mc:Choice>
        <mc:Fallback xmlns="">
          <p:sp>
            <p:nvSpPr>
              <p:cNvPr id="5" name="テキスト ボックス 4">
                <a:extLst>
                  <a:ext uri="{FF2B5EF4-FFF2-40B4-BE49-F238E27FC236}">
                    <a16:creationId xmlns:a16="http://schemas.microsoft.com/office/drawing/2014/main" id="{CF0D9E53-CB22-89B7-8CEA-7A0D1B35505F}"/>
                  </a:ext>
                </a:extLst>
              </p:cNvPr>
              <p:cNvSpPr txBox="1">
                <a:spLocks noRot="1" noChangeAspect="1" noMove="1" noResize="1" noEditPoints="1" noAdjustHandles="1" noChangeArrowheads="1" noChangeShapeType="1" noTextEdit="1"/>
              </p:cNvSpPr>
              <p:nvPr/>
            </p:nvSpPr>
            <p:spPr>
              <a:xfrm>
                <a:off x="134620" y="5392327"/>
                <a:ext cx="6395720" cy="1200329"/>
              </a:xfrm>
              <a:prstGeom prst="rect">
                <a:avLst/>
              </a:prstGeom>
              <a:blipFill>
                <a:blip r:embed="rId6"/>
                <a:stretch>
                  <a:fillRect l="-1430" t="-3571" r="-1525" b="-1173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EA9506C6-4919-885D-7911-F1BEAEFDF85A}"/>
                  </a:ext>
                </a:extLst>
              </p:cNvPr>
              <p:cNvSpPr txBox="1"/>
              <p:nvPr/>
            </p:nvSpPr>
            <p:spPr>
              <a:xfrm>
                <a:off x="6951982" y="3518686"/>
                <a:ext cx="5186678" cy="889667"/>
              </a:xfrm>
              <a:prstGeom prst="rect">
                <a:avLst/>
              </a:prstGeom>
              <a:noFill/>
            </p:spPr>
            <p:txBody>
              <a:bodyPr wrap="square">
                <a:spAutoFit/>
              </a:bodyPr>
              <a:lstStyle/>
              <a:p>
                <a:pPr algn="just"/>
                <a14:m>
                  <m:oMath xmlns:m="http://schemas.openxmlformats.org/officeDocument/2006/math">
                    <m:sSubSup>
                      <m:sSubSupPr>
                        <m:ctrlPr>
                          <a:rPr lang="ja-JP" altLang="en-US" sz="2400" i="1">
                            <a:latin typeface="Cambria Math" panose="02040503050406030204" pitchFamily="18" charset="0"/>
                            <a:ea typeface="Cambria Math" panose="02040503050406030204" pitchFamily="18" charset="0"/>
                          </a:rPr>
                        </m:ctrlPr>
                      </m:sSubSupPr>
                      <m:e>
                        <m:r>
                          <a:rPr lang="en-US" altLang="ja-JP" sz="2400" i="1">
                            <a:latin typeface="Cambria Math" panose="02040503050406030204" pitchFamily="18" charset="0"/>
                            <a:ea typeface="ＭＳ 明朝" panose="02020609040205080304" pitchFamily="17" charset="-128"/>
                            <a:cs typeface="Times New Roman" panose="02020603050405020304" pitchFamily="18" charset="0"/>
                          </a:rPr>
                          <m:t>𝑒</m:t>
                        </m:r>
                      </m:e>
                      <m:sub>
                        <m:r>
                          <a:rPr lang="en-US" altLang="ja-JP" sz="2400" i="1">
                            <a:latin typeface="Cambria Math" panose="02040503050406030204" pitchFamily="18" charset="0"/>
                            <a:ea typeface="ＭＳ 明朝" panose="02020609040205080304" pitchFamily="17" charset="-128"/>
                            <a:cs typeface="Times New Roman" panose="02020603050405020304" pitchFamily="18" charset="0"/>
                          </a:rPr>
                          <m:t>𝑒𝑙𝑒𝑐𝑡𝑟𝑖𝑐𝑖𝑡𝑦</m:t>
                        </m:r>
                      </m:sub>
                      <m:sup>
                        <m:r>
                          <a:rPr lang="en-US" altLang="ja-JP" sz="2400" i="1">
                            <a:latin typeface="Cambria Math" panose="02040503050406030204" pitchFamily="18" charset="0"/>
                            <a:ea typeface="ＭＳ 明朝" panose="02020609040205080304" pitchFamily="17" charset="-128"/>
                            <a:cs typeface="Times New Roman" panose="02020603050405020304" pitchFamily="18" charset="0"/>
                          </a:rPr>
                          <m:t>𝑡</m:t>
                        </m:r>
                      </m:sup>
                    </m:sSubSup>
                  </m:oMath>
                </a14:m>
                <a:r>
                  <a:rPr lang="en-US" altLang="ja-JP" sz="2400" dirty="0">
                    <a:latin typeface="Arial" panose="020B0604020202020204" pitchFamily="34" charset="0"/>
                    <a:cs typeface="Arial" panose="020B0604020202020204" pitchFamily="34" charset="0"/>
                  </a:rPr>
                  <a:t>: Country-specific emission factor for electricity generation</a:t>
                </a:r>
                <a:endParaRPr lang="ja-JP" altLang="en-US" sz="2400" dirty="0">
                  <a:solidFill>
                    <a:schemeClr val="tx1"/>
                  </a:solidFill>
                  <a:latin typeface="Arial" panose="020B0604020202020204" pitchFamily="34" charset="0"/>
                  <a:cs typeface="Arial" panose="020B0604020202020204" pitchFamily="34" charset="0"/>
                </a:endParaRPr>
              </a:p>
            </p:txBody>
          </p:sp>
        </mc:Choice>
        <mc:Fallback xmlns="">
          <p:sp>
            <p:nvSpPr>
              <p:cNvPr id="7" name="テキスト ボックス 6">
                <a:extLst>
                  <a:ext uri="{FF2B5EF4-FFF2-40B4-BE49-F238E27FC236}">
                    <a16:creationId xmlns:a16="http://schemas.microsoft.com/office/drawing/2014/main" id="{EA9506C6-4919-885D-7911-F1BEAEFDF85A}"/>
                  </a:ext>
                </a:extLst>
              </p:cNvPr>
              <p:cNvSpPr txBox="1">
                <a:spLocks noRot="1" noChangeAspect="1" noMove="1" noResize="1" noEditPoints="1" noAdjustHandles="1" noChangeArrowheads="1" noChangeShapeType="1" noTextEdit="1"/>
              </p:cNvSpPr>
              <p:nvPr/>
            </p:nvSpPr>
            <p:spPr>
              <a:xfrm>
                <a:off x="6951982" y="3518686"/>
                <a:ext cx="5186678" cy="889667"/>
              </a:xfrm>
              <a:prstGeom prst="rect">
                <a:avLst/>
              </a:prstGeom>
              <a:blipFill>
                <a:blip r:embed="rId7"/>
                <a:stretch>
                  <a:fillRect l="-1763" t="-4110" r="-1880" b="-1506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C7B369BD-081B-692F-8FDB-F338A20347AB}"/>
                  </a:ext>
                </a:extLst>
              </p:cNvPr>
              <p:cNvSpPr txBox="1"/>
              <p:nvPr/>
            </p:nvSpPr>
            <p:spPr>
              <a:xfrm>
                <a:off x="6951982" y="4638176"/>
                <a:ext cx="5105398" cy="864083"/>
              </a:xfrm>
              <a:prstGeom prst="rect">
                <a:avLst/>
              </a:prstGeom>
              <a:noFill/>
            </p:spPr>
            <p:txBody>
              <a:bodyPr wrap="square">
                <a:spAutoFit/>
              </a:bodyPr>
              <a:lstStyle/>
              <a:p>
                <a:pPr algn="just"/>
                <a14:m>
                  <m:oMath xmlns:m="http://schemas.openxmlformats.org/officeDocument/2006/math">
                    <m:sSubSup>
                      <m:sSubSupPr>
                        <m:ctrlPr>
                          <a:rPr lang="ja-JP" altLang="ja-JP" sz="2400" i="1">
                            <a:latin typeface="Cambria Math" panose="02040503050406030204" pitchFamily="18" charset="0"/>
                          </a:rPr>
                        </m:ctrlPr>
                      </m:sSubSupPr>
                      <m:e>
                        <m:r>
                          <a:rPr lang="en-US" altLang="ja-JP" sz="2400" i="1">
                            <a:latin typeface="Cambria Math" panose="02040503050406030204" pitchFamily="18" charset="0"/>
                          </a:rPr>
                          <m:t>𝑥</m:t>
                        </m:r>
                      </m:e>
                      <m:sub>
                        <m:r>
                          <a:rPr lang="en-US" altLang="ja-JP" sz="2400" b="0" i="1" smtClean="0">
                            <a:latin typeface="Cambria Math" panose="02040503050406030204" pitchFamily="18" charset="0"/>
                          </a:rPr>
                          <m:t>𝑐</m:t>
                        </m:r>
                      </m:sub>
                      <m:sup>
                        <m:r>
                          <a:rPr lang="en-US" altLang="ja-JP" sz="2400" i="1">
                            <a:latin typeface="Cambria Math" panose="02040503050406030204" pitchFamily="18" charset="0"/>
                          </a:rPr>
                          <m:t>𝑡</m:t>
                        </m:r>
                      </m:sup>
                    </m:sSubSup>
                  </m:oMath>
                </a14:m>
                <a:r>
                  <a:rPr lang="en-US" altLang="ja-JP" sz="2400" dirty="0">
                    <a:latin typeface="Arial" panose="020B0604020202020204" pitchFamily="34" charset="0"/>
                    <a:cs typeface="Arial" panose="020B0604020202020204" pitchFamily="34" charset="0"/>
                  </a:rPr>
                  <a:t>: Total output of the steel product sector in country </a:t>
                </a:r>
                <a14:m>
                  <m:oMath xmlns:m="http://schemas.openxmlformats.org/officeDocument/2006/math">
                    <m:r>
                      <a:rPr lang="en-US" altLang="ja-JP" sz="2400" b="0" i="1" smtClean="0">
                        <a:solidFill>
                          <a:schemeClr val="tx1"/>
                        </a:solidFill>
                        <a:latin typeface="Cambria Math" panose="02040503050406030204" pitchFamily="18" charset="0"/>
                      </a:rPr>
                      <m:t>𝑡</m:t>
                    </m:r>
                  </m:oMath>
                </a14:m>
                <a:endParaRPr lang="ja-JP" altLang="en-US" sz="2400" dirty="0">
                  <a:solidFill>
                    <a:schemeClr val="tx1"/>
                  </a:solidFill>
                  <a:latin typeface="Arial" panose="020B0604020202020204" pitchFamily="34" charset="0"/>
                  <a:cs typeface="Arial" panose="020B0604020202020204" pitchFamily="34" charset="0"/>
                </a:endParaRPr>
              </a:p>
            </p:txBody>
          </p:sp>
        </mc:Choice>
        <mc:Fallback xmlns="">
          <p:sp>
            <p:nvSpPr>
              <p:cNvPr id="8" name="テキスト ボックス 7">
                <a:extLst>
                  <a:ext uri="{FF2B5EF4-FFF2-40B4-BE49-F238E27FC236}">
                    <a16:creationId xmlns:a16="http://schemas.microsoft.com/office/drawing/2014/main" id="{C7B369BD-081B-692F-8FDB-F338A20347AB}"/>
                  </a:ext>
                </a:extLst>
              </p:cNvPr>
              <p:cNvSpPr txBox="1">
                <a:spLocks noRot="1" noChangeAspect="1" noMove="1" noResize="1" noEditPoints="1" noAdjustHandles="1" noChangeArrowheads="1" noChangeShapeType="1" noTextEdit="1"/>
              </p:cNvSpPr>
              <p:nvPr/>
            </p:nvSpPr>
            <p:spPr>
              <a:xfrm>
                <a:off x="6951982" y="4638176"/>
                <a:ext cx="5105398" cy="864083"/>
              </a:xfrm>
              <a:prstGeom prst="rect">
                <a:avLst/>
              </a:prstGeom>
              <a:blipFill>
                <a:blip r:embed="rId8"/>
                <a:stretch>
                  <a:fillRect l="-1790" t="-4930" r="-1790" b="-11972"/>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9228410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表 4">
            <a:extLst>
              <a:ext uri="{FF2B5EF4-FFF2-40B4-BE49-F238E27FC236}">
                <a16:creationId xmlns:a16="http://schemas.microsoft.com/office/drawing/2014/main" id="{78388CCC-6AF6-36D3-2CEC-CAD5BE42EB68}"/>
              </a:ext>
            </a:extLst>
          </p:cNvPr>
          <p:cNvGraphicFramePr>
            <a:graphicFrameLocks noGrp="1"/>
          </p:cNvGraphicFramePr>
          <p:nvPr/>
        </p:nvGraphicFramePr>
        <p:xfrm>
          <a:off x="1093619" y="1497757"/>
          <a:ext cx="10203180" cy="3289805"/>
        </p:xfrm>
        <a:graphic>
          <a:graphicData uri="http://schemas.openxmlformats.org/drawingml/2006/table">
            <a:tbl>
              <a:tblPr firstRow="1" bandRow="1"/>
              <a:tblGrid>
                <a:gridCol w="1027007">
                  <a:extLst>
                    <a:ext uri="{9D8B030D-6E8A-4147-A177-3AD203B41FA5}">
                      <a16:colId xmlns:a16="http://schemas.microsoft.com/office/drawing/2014/main" val="3338658527"/>
                    </a:ext>
                  </a:extLst>
                </a:gridCol>
                <a:gridCol w="1382845">
                  <a:extLst>
                    <a:ext uri="{9D8B030D-6E8A-4147-A177-3AD203B41FA5}">
                      <a16:colId xmlns:a16="http://schemas.microsoft.com/office/drawing/2014/main" val="4801308"/>
                    </a:ext>
                  </a:extLst>
                </a:gridCol>
                <a:gridCol w="2012407">
                  <a:extLst>
                    <a:ext uri="{9D8B030D-6E8A-4147-A177-3AD203B41FA5}">
                      <a16:colId xmlns:a16="http://schemas.microsoft.com/office/drawing/2014/main" val="1413066242"/>
                    </a:ext>
                  </a:extLst>
                </a:gridCol>
                <a:gridCol w="5780921">
                  <a:extLst>
                    <a:ext uri="{9D8B030D-6E8A-4147-A177-3AD203B41FA5}">
                      <a16:colId xmlns:a16="http://schemas.microsoft.com/office/drawing/2014/main" val="681728684"/>
                    </a:ext>
                  </a:extLst>
                </a:gridCol>
              </a:tblGrid>
              <a:tr h="858770">
                <a:tc>
                  <a:txBody>
                    <a:bodyPr/>
                    <a:lstStyle/>
                    <a:p>
                      <a:pPr algn="ctr"/>
                      <a:r>
                        <a:rPr lang="en-US" sz="2400" kern="100" dirty="0">
                          <a:effectLst/>
                          <a:latin typeface="Arial" panose="020B0604020202020204" pitchFamily="34" charset="0"/>
                          <a:ea typeface="ＭＳ 明朝" panose="02020609040205080304" pitchFamily="17" charset="-128"/>
                          <a:cs typeface="Arial" panose="020B0604020202020204" pitchFamily="34" charset="0"/>
                        </a:rPr>
                        <a:t>Rank</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400" kern="100" dirty="0">
                          <a:effectLst/>
                          <a:latin typeface="Arial" panose="020B0604020202020204" pitchFamily="34" charset="0"/>
                          <a:ea typeface="ＭＳ 明朝" panose="02020609040205080304" pitchFamily="17" charset="-128"/>
                          <a:cs typeface="Arial" panose="020B0604020202020204" pitchFamily="34" charset="0"/>
                        </a:rPr>
                        <a:t>Country</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400" kern="100">
                          <a:effectLst/>
                          <a:latin typeface="Arial" panose="020B0604020202020204" pitchFamily="34" charset="0"/>
                          <a:ea typeface="ＭＳ 明朝" panose="02020609040205080304" pitchFamily="17" charset="-128"/>
                          <a:cs typeface="Arial" panose="020B0604020202020204" pitchFamily="34" charset="0"/>
                        </a:rPr>
                        <a:t>Sector Code</a:t>
                      </a:r>
                      <a:endParaRPr lang="ja-JP" sz="2400" kern="100">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lang="en-US" sz="2400" kern="100" dirty="0">
                          <a:effectLst/>
                          <a:latin typeface="Arial" panose="020B0604020202020204" pitchFamily="34" charset="0"/>
                          <a:ea typeface="ＭＳ 明朝" panose="02020609040205080304" pitchFamily="17" charset="-128"/>
                          <a:cs typeface="Arial" panose="020B0604020202020204" pitchFamily="34" charset="0"/>
                        </a:rPr>
                        <a:t>The share of each sector in the intermediate input of </a:t>
                      </a:r>
                      <a:r>
                        <a:rPr lang="en-US" sz="2400"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rPr>
                        <a:t>basic iron </a:t>
                      </a:r>
                      <a:r>
                        <a:rPr lang="en-US" sz="2400" kern="100" dirty="0">
                          <a:effectLst/>
                          <a:latin typeface="Arial" panose="020B0604020202020204" pitchFamily="34" charset="0"/>
                          <a:ea typeface="ＭＳ 明朝" panose="02020609040205080304" pitchFamily="17" charset="-128"/>
                          <a:cs typeface="Arial" panose="020B0604020202020204" pitchFamily="34" charset="0"/>
                        </a:rPr>
                        <a:t>(#77) (%)</a:t>
                      </a:r>
                      <a:endParaRPr lang="ja-JP" sz="2400" kern="100" dirty="0">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9510925"/>
                  </a:ext>
                </a:extLst>
              </a:tr>
              <a:tr h="486207">
                <a:tc>
                  <a:txBody>
                    <a:bodyPr/>
                    <a:lstStyle/>
                    <a:p>
                      <a:pPr algn="ctr"/>
                      <a:r>
                        <a:rPr lang="en-US" sz="2300" kern="100" dirty="0">
                          <a:effectLst/>
                          <a:latin typeface="Arial" panose="020B0604020202020204" pitchFamily="34" charset="0"/>
                          <a:ea typeface="ＭＳ 明朝" panose="02020609040205080304" pitchFamily="17" charset="-128"/>
                          <a:cs typeface="Arial" panose="020B0604020202020204" pitchFamily="34" charset="0"/>
                        </a:rPr>
                        <a:t>1</a:t>
                      </a:r>
                      <a:endParaRPr lang="ja-JP" sz="2300" kern="100" dirty="0">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r>
                        <a:rPr lang="en-US" sz="2300" kern="100" dirty="0">
                          <a:effectLst/>
                          <a:latin typeface="Arial" panose="020B0604020202020204" pitchFamily="34" charset="0"/>
                          <a:ea typeface="ＭＳ 明朝" panose="02020609040205080304" pitchFamily="17" charset="-128"/>
                          <a:cs typeface="Arial" panose="020B0604020202020204" pitchFamily="34" charset="0"/>
                        </a:rPr>
                        <a:t>CHN</a:t>
                      </a:r>
                      <a:endParaRPr lang="ja-JP" sz="2300" kern="100" dirty="0">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r>
                        <a:rPr lang="en-US" sz="2300" b="1"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rPr>
                        <a:t>#77</a:t>
                      </a:r>
                      <a:endParaRPr lang="ja-JP" sz="2300" b="1" kern="100" dirty="0">
                        <a:solidFill>
                          <a:srgbClr val="C00000"/>
                        </a:solidFill>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r>
                        <a:rPr lang="en-US" sz="2300" b="1"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rPr>
                        <a:t>26 %</a:t>
                      </a:r>
                      <a:endParaRPr lang="ja-JP" sz="2300" b="1" kern="100" dirty="0">
                        <a:solidFill>
                          <a:srgbClr val="C00000"/>
                        </a:solidFill>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401117469"/>
                  </a:ext>
                </a:extLst>
              </a:tr>
              <a:tr h="486207">
                <a:tc>
                  <a:txBody>
                    <a:bodyPr/>
                    <a:lstStyle/>
                    <a:p>
                      <a:pPr algn="ctr"/>
                      <a:r>
                        <a:rPr lang="en-US" sz="2300" kern="100">
                          <a:effectLst/>
                          <a:latin typeface="Arial" panose="020B0604020202020204" pitchFamily="34" charset="0"/>
                          <a:ea typeface="ＭＳ 明朝" panose="02020609040205080304" pitchFamily="17" charset="-128"/>
                          <a:cs typeface="Arial" panose="020B0604020202020204" pitchFamily="34" charset="0"/>
                        </a:rPr>
                        <a:t>2</a:t>
                      </a:r>
                      <a:endParaRPr lang="ja-JP" sz="2300" kern="100">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a:noFill/>
                    </a:lnT>
                    <a:lnB>
                      <a:noFill/>
                    </a:lnB>
                    <a:noFill/>
                  </a:tcPr>
                </a:tc>
                <a:tc>
                  <a:txBody>
                    <a:bodyPr/>
                    <a:lstStyle/>
                    <a:p>
                      <a:pPr algn="ctr"/>
                      <a:r>
                        <a:rPr lang="en-US" sz="2300" kern="100" dirty="0">
                          <a:effectLst/>
                          <a:latin typeface="Arial" panose="020B0604020202020204" pitchFamily="34" charset="0"/>
                          <a:ea typeface="ＭＳ 明朝" panose="02020609040205080304" pitchFamily="17" charset="-128"/>
                          <a:cs typeface="Arial" panose="020B0604020202020204" pitchFamily="34" charset="0"/>
                        </a:rPr>
                        <a:t>CHN</a:t>
                      </a:r>
                      <a:endParaRPr lang="ja-JP" sz="2300" kern="100" dirty="0">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a:noFill/>
                    </a:lnT>
                    <a:lnB>
                      <a:noFill/>
                    </a:lnB>
                    <a:noFill/>
                  </a:tcPr>
                </a:tc>
                <a:tc>
                  <a:txBody>
                    <a:bodyPr/>
                    <a:lstStyle/>
                    <a:p>
                      <a:pPr algn="ctr"/>
                      <a:r>
                        <a:rPr lang="en-US" sz="2300" b="1"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rPr>
                        <a:t>#28</a:t>
                      </a:r>
                      <a:endParaRPr lang="ja-JP" sz="2300" b="1" kern="100" dirty="0">
                        <a:solidFill>
                          <a:srgbClr val="C00000"/>
                        </a:solidFill>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a:noFill/>
                    </a:lnT>
                    <a:lnB>
                      <a:noFill/>
                    </a:lnB>
                    <a:noFill/>
                  </a:tcPr>
                </a:tc>
                <a:tc>
                  <a:txBody>
                    <a:bodyPr/>
                    <a:lstStyle/>
                    <a:p>
                      <a:pPr algn="ctr"/>
                      <a:r>
                        <a:rPr lang="en-US" sz="2300" b="1"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rPr>
                        <a:t>12 %</a:t>
                      </a:r>
                      <a:endParaRPr lang="ja-JP" sz="2300" b="1" kern="100" dirty="0">
                        <a:solidFill>
                          <a:srgbClr val="C00000"/>
                        </a:solidFill>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a:noFill/>
                    </a:lnT>
                    <a:lnB>
                      <a:noFill/>
                    </a:lnB>
                    <a:noFill/>
                  </a:tcPr>
                </a:tc>
                <a:extLst>
                  <a:ext uri="{0D108BD9-81ED-4DB2-BD59-A6C34878D82A}">
                    <a16:rowId xmlns:a16="http://schemas.microsoft.com/office/drawing/2014/main" val="2068475441"/>
                  </a:ext>
                </a:extLst>
              </a:tr>
              <a:tr h="486207">
                <a:tc>
                  <a:txBody>
                    <a:bodyPr/>
                    <a:lstStyle/>
                    <a:p>
                      <a:pPr algn="ctr"/>
                      <a:r>
                        <a:rPr lang="en-US" sz="2300" kern="100" dirty="0">
                          <a:effectLst/>
                          <a:latin typeface="Arial" panose="020B0604020202020204" pitchFamily="34" charset="0"/>
                          <a:ea typeface="ＭＳ 明朝" panose="02020609040205080304" pitchFamily="17" charset="-128"/>
                          <a:cs typeface="Arial" panose="020B0604020202020204" pitchFamily="34" charset="0"/>
                        </a:rPr>
                        <a:t>3</a:t>
                      </a:r>
                      <a:endParaRPr lang="ja-JP" sz="2300" kern="100" dirty="0">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a:noFill/>
                    </a:lnT>
                    <a:lnB>
                      <a:noFill/>
                    </a:lnB>
                    <a:noFill/>
                  </a:tcPr>
                </a:tc>
                <a:tc>
                  <a:txBody>
                    <a:bodyPr/>
                    <a:lstStyle/>
                    <a:p>
                      <a:pPr algn="ctr"/>
                      <a:r>
                        <a:rPr lang="en-US" sz="2300" kern="100" dirty="0">
                          <a:effectLst/>
                          <a:latin typeface="Arial" panose="020B0604020202020204" pitchFamily="34" charset="0"/>
                          <a:ea typeface="ＭＳ 明朝" panose="02020609040205080304" pitchFamily="17" charset="-128"/>
                          <a:cs typeface="Arial" panose="020B0604020202020204" pitchFamily="34" charset="0"/>
                        </a:rPr>
                        <a:t>CHN</a:t>
                      </a:r>
                      <a:endParaRPr lang="ja-JP" sz="2300" kern="100" dirty="0">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a:noFill/>
                    </a:lnT>
                    <a:lnB>
                      <a:noFill/>
                    </a:lnB>
                    <a:noFill/>
                  </a:tcPr>
                </a:tc>
                <a:tc>
                  <a:txBody>
                    <a:bodyPr/>
                    <a:lstStyle/>
                    <a:p>
                      <a:pPr algn="ctr"/>
                      <a:r>
                        <a:rPr lang="en-US" sz="2300" b="1" kern="100">
                          <a:solidFill>
                            <a:srgbClr val="C00000"/>
                          </a:solidFill>
                          <a:effectLst/>
                          <a:latin typeface="Arial" panose="020B0604020202020204" pitchFamily="34" charset="0"/>
                          <a:ea typeface="ＭＳ 明朝" panose="02020609040205080304" pitchFamily="17" charset="-128"/>
                          <a:cs typeface="Arial" panose="020B0604020202020204" pitchFamily="34" charset="0"/>
                        </a:rPr>
                        <a:t>#62</a:t>
                      </a:r>
                      <a:endParaRPr lang="ja-JP" sz="2300" b="1" kern="100">
                        <a:solidFill>
                          <a:srgbClr val="C00000"/>
                        </a:solidFill>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a:noFill/>
                    </a:lnT>
                    <a:lnB>
                      <a:noFill/>
                    </a:lnB>
                    <a:noFill/>
                  </a:tcPr>
                </a:tc>
                <a:tc>
                  <a:txBody>
                    <a:bodyPr/>
                    <a:lstStyle/>
                    <a:p>
                      <a:pPr algn="ctr"/>
                      <a:r>
                        <a:rPr lang="en-US" sz="2300" b="1" kern="100" dirty="0">
                          <a:solidFill>
                            <a:srgbClr val="C00000"/>
                          </a:solidFill>
                          <a:effectLst/>
                          <a:latin typeface="Arial" panose="020B0604020202020204" pitchFamily="34" charset="0"/>
                          <a:ea typeface="ＭＳ 明朝" panose="02020609040205080304" pitchFamily="17" charset="-128"/>
                          <a:cs typeface="Arial" panose="020B0604020202020204" pitchFamily="34" charset="0"/>
                        </a:rPr>
                        <a:t>10 %</a:t>
                      </a:r>
                      <a:endParaRPr lang="ja-JP" sz="2300" b="1" kern="100" dirty="0">
                        <a:solidFill>
                          <a:srgbClr val="C00000"/>
                        </a:solidFill>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a:noFill/>
                    </a:lnT>
                    <a:lnB>
                      <a:noFill/>
                    </a:lnB>
                    <a:noFill/>
                  </a:tcPr>
                </a:tc>
                <a:extLst>
                  <a:ext uri="{0D108BD9-81ED-4DB2-BD59-A6C34878D82A}">
                    <a16:rowId xmlns:a16="http://schemas.microsoft.com/office/drawing/2014/main" val="4254601329"/>
                  </a:ext>
                </a:extLst>
              </a:tr>
              <a:tr h="486207">
                <a:tc>
                  <a:txBody>
                    <a:bodyPr/>
                    <a:lstStyle/>
                    <a:p>
                      <a:pPr algn="ctr"/>
                      <a:r>
                        <a:rPr lang="en-US" sz="2300" kern="100" dirty="0">
                          <a:effectLst/>
                          <a:latin typeface="Arial" panose="020B0604020202020204" pitchFamily="34" charset="0"/>
                          <a:ea typeface="ＭＳ 明朝" panose="02020609040205080304" pitchFamily="17" charset="-128"/>
                          <a:cs typeface="Arial" panose="020B0604020202020204" pitchFamily="34" charset="0"/>
                        </a:rPr>
                        <a:t>4</a:t>
                      </a:r>
                      <a:endParaRPr lang="ja-JP" sz="2300" kern="100" dirty="0">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a:noFill/>
                    </a:lnT>
                    <a:lnB>
                      <a:noFill/>
                    </a:lnB>
                    <a:noFill/>
                  </a:tcPr>
                </a:tc>
                <a:tc>
                  <a:txBody>
                    <a:bodyPr/>
                    <a:lstStyle/>
                    <a:p>
                      <a:pPr algn="ctr"/>
                      <a:r>
                        <a:rPr lang="en-US" sz="2300" kern="100">
                          <a:effectLst/>
                          <a:latin typeface="Arial" panose="020B0604020202020204" pitchFamily="34" charset="0"/>
                          <a:ea typeface="ＭＳ 明朝" panose="02020609040205080304" pitchFamily="17" charset="-128"/>
                          <a:cs typeface="Arial" panose="020B0604020202020204" pitchFamily="34" charset="0"/>
                        </a:rPr>
                        <a:t>AUS</a:t>
                      </a:r>
                      <a:endParaRPr lang="ja-JP" sz="2300" kern="100">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a:noFill/>
                    </a:lnT>
                    <a:lnB>
                      <a:noFill/>
                    </a:lnB>
                    <a:noFill/>
                  </a:tcPr>
                </a:tc>
                <a:tc>
                  <a:txBody>
                    <a:bodyPr/>
                    <a:lstStyle/>
                    <a:p>
                      <a:pPr algn="ctr"/>
                      <a:r>
                        <a:rPr lang="en-US" sz="2300" kern="100" dirty="0">
                          <a:effectLst/>
                          <a:latin typeface="Arial" panose="020B0604020202020204" pitchFamily="34" charset="0"/>
                          <a:ea typeface="ＭＳ 明朝" panose="02020609040205080304" pitchFamily="17" charset="-128"/>
                          <a:cs typeface="Arial" panose="020B0604020202020204" pitchFamily="34" charset="0"/>
                        </a:rPr>
                        <a:t>#28</a:t>
                      </a:r>
                      <a:endParaRPr lang="ja-JP" sz="2300" kern="100" dirty="0">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a:noFill/>
                    </a:lnT>
                    <a:lnB>
                      <a:noFill/>
                    </a:lnB>
                    <a:noFill/>
                  </a:tcPr>
                </a:tc>
                <a:tc>
                  <a:txBody>
                    <a:bodyPr/>
                    <a:lstStyle/>
                    <a:p>
                      <a:pPr algn="ctr"/>
                      <a:r>
                        <a:rPr lang="en-US" sz="2300" kern="100" dirty="0">
                          <a:effectLst/>
                          <a:latin typeface="Arial" panose="020B0604020202020204" pitchFamily="34" charset="0"/>
                          <a:ea typeface="ＭＳ 明朝" panose="02020609040205080304" pitchFamily="17" charset="-128"/>
                          <a:cs typeface="Arial" panose="020B0604020202020204" pitchFamily="34" charset="0"/>
                        </a:rPr>
                        <a:t>8 %</a:t>
                      </a:r>
                      <a:endParaRPr lang="ja-JP" sz="2300" kern="100" dirty="0">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a:noFill/>
                    </a:lnT>
                    <a:lnB>
                      <a:noFill/>
                    </a:lnB>
                    <a:noFill/>
                  </a:tcPr>
                </a:tc>
                <a:extLst>
                  <a:ext uri="{0D108BD9-81ED-4DB2-BD59-A6C34878D82A}">
                    <a16:rowId xmlns:a16="http://schemas.microsoft.com/office/drawing/2014/main" val="3866076761"/>
                  </a:ext>
                </a:extLst>
              </a:tr>
              <a:tr h="486207">
                <a:tc>
                  <a:txBody>
                    <a:bodyPr/>
                    <a:lstStyle/>
                    <a:p>
                      <a:pPr algn="ctr"/>
                      <a:r>
                        <a:rPr lang="en-US" sz="2300" kern="100">
                          <a:effectLst/>
                          <a:latin typeface="Arial" panose="020B0604020202020204" pitchFamily="34" charset="0"/>
                          <a:ea typeface="ＭＳ 明朝" panose="02020609040205080304" pitchFamily="17" charset="-128"/>
                          <a:cs typeface="Arial" panose="020B0604020202020204" pitchFamily="34" charset="0"/>
                        </a:rPr>
                        <a:t>5</a:t>
                      </a:r>
                      <a:endParaRPr lang="ja-JP" sz="2300" kern="100">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a:noFill/>
                    </a:lnT>
                    <a:lnB>
                      <a:noFill/>
                    </a:lnB>
                    <a:noFill/>
                  </a:tcPr>
                </a:tc>
                <a:tc>
                  <a:txBody>
                    <a:bodyPr/>
                    <a:lstStyle/>
                    <a:p>
                      <a:pPr algn="ctr"/>
                      <a:r>
                        <a:rPr lang="en-US" sz="2300" kern="100" dirty="0">
                          <a:effectLst/>
                          <a:latin typeface="Arial" panose="020B0604020202020204" pitchFamily="34" charset="0"/>
                          <a:ea typeface="ＭＳ 明朝" panose="02020609040205080304" pitchFamily="17" charset="-128"/>
                          <a:cs typeface="Arial" panose="020B0604020202020204" pitchFamily="34" charset="0"/>
                        </a:rPr>
                        <a:t>CHN</a:t>
                      </a:r>
                      <a:endParaRPr lang="ja-JP" sz="2300" kern="100" dirty="0">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a:noFill/>
                    </a:lnT>
                    <a:lnB>
                      <a:noFill/>
                    </a:lnB>
                    <a:noFill/>
                  </a:tcPr>
                </a:tc>
                <a:tc>
                  <a:txBody>
                    <a:bodyPr/>
                    <a:lstStyle/>
                    <a:p>
                      <a:pPr algn="ctr"/>
                      <a:r>
                        <a:rPr lang="en-US" sz="2300" kern="100" dirty="0">
                          <a:effectLst/>
                          <a:latin typeface="Arial" panose="020B0604020202020204" pitchFamily="34" charset="0"/>
                          <a:ea typeface="ＭＳ 明朝" panose="02020609040205080304" pitchFamily="17" charset="-128"/>
                          <a:cs typeface="Arial" panose="020B0604020202020204" pitchFamily="34" charset="0"/>
                        </a:rPr>
                        <a:t>#93</a:t>
                      </a:r>
                      <a:endParaRPr lang="ja-JP" sz="2300" kern="100" dirty="0">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a:noFill/>
                    </a:lnT>
                    <a:lnB>
                      <a:noFill/>
                    </a:lnB>
                    <a:noFill/>
                  </a:tcPr>
                </a:tc>
                <a:tc>
                  <a:txBody>
                    <a:bodyPr/>
                    <a:lstStyle/>
                    <a:p>
                      <a:pPr algn="ctr"/>
                      <a:r>
                        <a:rPr lang="en-US" sz="2300" kern="100" dirty="0">
                          <a:effectLst/>
                          <a:latin typeface="Arial" panose="020B0604020202020204" pitchFamily="34" charset="0"/>
                          <a:ea typeface="ＭＳ 明朝" panose="02020609040205080304" pitchFamily="17" charset="-128"/>
                          <a:cs typeface="Arial" panose="020B0604020202020204" pitchFamily="34" charset="0"/>
                        </a:rPr>
                        <a:t>6 %</a:t>
                      </a:r>
                      <a:endParaRPr lang="ja-JP" sz="2300" kern="100" dirty="0">
                        <a:effectLst/>
                        <a:latin typeface="Arial" panose="020B0604020202020204" pitchFamily="34" charset="0"/>
                        <a:ea typeface="游明朝" panose="02020400000000000000" pitchFamily="18" charset="-128"/>
                        <a:cs typeface="Arial" panose="020B0604020202020204" pitchFamily="34" charset="0"/>
                      </a:endParaRPr>
                    </a:p>
                  </a:txBody>
                  <a:tcPr marL="77156" marR="77156" marT="38578" marB="38578" anchor="ctr">
                    <a:lnL>
                      <a:noFill/>
                    </a:lnL>
                    <a:lnR>
                      <a:noFill/>
                    </a:lnR>
                    <a:lnT>
                      <a:noFill/>
                    </a:lnT>
                    <a:lnB>
                      <a:noFill/>
                    </a:lnB>
                    <a:noFill/>
                  </a:tcPr>
                </a:tc>
                <a:extLst>
                  <a:ext uri="{0D108BD9-81ED-4DB2-BD59-A6C34878D82A}">
                    <a16:rowId xmlns:a16="http://schemas.microsoft.com/office/drawing/2014/main" val="3478608029"/>
                  </a:ext>
                </a:extLst>
              </a:tr>
            </a:tbl>
          </a:graphicData>
        </a:graphic>
      </p:graphicFrame>
      <p:sp>
        <p:nvSpPr>
          <p:cNvPr id="11" name="テキスト ボックス 10">
            <a:extLst>
              <a:ext uri="{FF2B5EF4-FFF2-40B4-BE49-F238E27FC236}">
                <a16:creationId xmlns:a16="http://schemas.microsoft.com/office/drawing/2014/main" id="{C50B8939-C1FB-181B-1F14-AB905AFE642A}"/>
              </a:ext>
            </a:extLst>
          </p:cNvPr>
          <p:cNvSpPr txBox="1"/>
          <p:nvPr/>
        </p:nvSpPr>
        <p:spPr>
          <a:xfrm>
            <a:off x="735310" y="741887"/>
            <a:ext cx="11083310" cy="461665"/>
          </a:xfrm>
          <a:prstGeom prst="rect">
            <a:avLst/>
          </a:prstGeom>
          <a:noFill/>
        </p:spPr>
        <p:txBody>
          <a:bodyPr wrap="square">
            <a:spAutoFit/>
          </a:bodyPr>
          <a:lstStyle/>
          <a:p>
            <a:pPr algn="ctr"/>
            <a:r>
              <a:rPr lang="en-US" altLang="ja-JP" sz="2400" dirty="0">
                <a:latin typeface="Arial" panose="020B0604020202020204" pitchFamily="34" charset="0"/>
                <a:cs typeface="Arial" panose="020B0604020202020204" pitchFamily="34" charset="0"/>
              </a:rPr>
              <a:t>Top 5 share of each sector in the intermediate input of basic iron sector in China</a:t>
            </a:r>
            <a:endParaRPr lang="ja-JP" altLang="en-US" sz="2400" dirty="0">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5A7A8D0F-5FC4-CE55-BA36-F9C14DB8B65E}"/>
              </a:ext>
            </a:extLst>
          </p:cNvPr>
          <p:cNvSpPr txBox="1"/>
          <p:nvPr/>
        </p:nvSpPr>
        <p:spPr>
          <a:xfrm>
            <a:off x="447599" y="5081767"/>
            <a:ext cx="11296801" cy="1384995"/>
          </a:xfrm>
          <a:prstGeom prst="rect">
            <a:avLst/>
          </a:prstGeom>
          <a:noFill/>
          <a:ln w="19050">
            <a:noFill/>
          </a:ln>
        </p:spPr>
        <p:txBody>
          <a:bodyPr wrap="square" rtlCol="0">
            <a:spAutoFit/>
          </a:bodyPr>
          <a:lstStyle/>
          <a:p>
            <a:pPr marL="457200" indent="-457200" algn="just">
              <a:spcAft>
                <a:spcPts val="600"/>
              </a:spcAft>
              <a:buFont typeface="Arial" panose="020B0604020202020204" pitchFamily="34" charset="0"/>
              <a:buChar char="•"/>
            </a:pPr>
            <a:r>
              <a:rPr lang="en-US" altLang="ja-JP" sz="2800" dirty="0">
                <a:latin typeface="Arial" panose="020B0604020202020204" pitchFamily="34" charset="0"/>
                <a:ea typeface="ＭＳ Ｐゴシック" panose="020B0600070205080204" pitchFamily="50" charset="-128"/>
                <a:cs typeface="Arial" panose="020B0604020202020204" pitchFamily="34" charset="0"/>
              </a:rPr>
              <a:t>The domestic basic iron sector (#77) accounts for the largest share, at 26%, followed by the domestic iron ore sector (#28) and the coke oven products sector (#62), at 12% and 10%, respectively.</a:t>
            </a:r>
          </a:p>
        </p:txBody>
      </p:sp>
      <p:sp>
        <p:nvSpPr>
          <p:cNvPr id="18" name="テキスト ボックス 17">
            <a:extLst>
              <a:ext uri="{FF2B5EF4-FFF2-40B4-BE49-F238E27FC236}">
                <a16:creationId xmlns:a16="http://schemas.microsoft.com/office/drawing/2014/main" id="{3A97DA28-B340-9FCD-A9E5-777F6F5B10CF}"/>
              </a:ext>
            </a:extLst>
          </p:cNvPr>
          <p:cNvSpPr txBox="1"/>
          <p:nvPr/>
        </p:nvSpPr>
        <p:spPr>
          <a:xfrm>
            <a:off x="-2" y="-13717"/>
            <a:ext cx="11711942"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Results: Intermediate Input Differences in China’s Steel Sector</a:t>
            </a:r>
          </a:p>
        </p:txBody>
      </p:sp>
    </p:spTree>
    <p:extLst>
      <p:ext uri="{BB962C8B-B14F-4D97-AF65-F5344CB8AC3E}">
        <p14:creationId xmlns:p14="http://schemas.microsoft.com/office/powerpoint/2010/main" val="39142138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4A5E9769-5E61-AC63-A5B7-8905338E1C53}"/>
              </a:ext>
            </a:extLst>
          </p:cNvPr>
          <p:cNvSpPr/>
          <p:nvPr/>
        </p:nvSpPr>
        <p:spPr>
          <a:xfrm>
            <a:off x="3441998" y="932012"/>
            <a:ext cx="2200041" cy="637954"/>
          </a:xfrm>
          <a:prstGeom prst="roundRect">
            <a:avLst>
              <a:gd name="adj" fmla="val 6141"/>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C75E5D0D-B28E-E011-C35E-AF0CFF886077}"/>
              </a:ext>
            </a:extLst>
          </p:cNvPr>
          <p:cNvSpPr txBox="1"/>
          <p:nvPr/>
        </p:nvSpPr>
        <p:spPr>
          <a:xfrm>
            <a:off x="3661462" y="1020157"/>
            <a:ext cx="1760418"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Crude steel</a:t>
            </a:r>
            <a:endParaRPr kumimoji="1" lang="ja-JP" altLang="en-US" sz="2400" dirty="0">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A4DB5653-5FB0-83DF-986C-FA4160E408F8}"/>
              </a:ext>
            </a:extLst>
          </p:cNvPr>
          <p:cNvSpPr txBox="1"/>
          <p:nvPr/>
        </p:nvSpPr>
        <p:spPr>
          <a:xfrm>
            <a:off x="10354358" y="1020154"/>
            <a:ext cx="1229824" cy="461665"/>
          </a:xfrm>
          <a:prstGeom prst="rect">
            <a:avLst/>
          </a:prstGeom>
          <a:noFill/>
        </p:spPr>
        <p:txBody>
          <a:bodyPr wrap="none" rtlCol="0">
            <a:spAutoFit/>
          </a:bodyPr>
          <a:lstStyle/>
          <a:p>
            <a:r>
              <a:rPr kumimoji="1" lang="en-US" altLang="ja-JP" sz="2400" dirty="0">
                <a:solidFill>
                  <a:schemeClr val="bg1">
                    <a:lumMod val="85000"/>
                  </a:schemeClr>
                </a:solidFill>
                <a:latin typeface="Arial" panose="020B0604020202020204" pitchFamily="34" charset="0"/>
                <a:cs typeface="Arial" panose="020B0604020202020204" pitchFamily="34" charset="0"/>
              </a:rPr>
              <a:t>Pig iron</a:t>
            </a:r>
            <a:endParaRPr kumimoji="1" lang="ja-JP" altLang="en-US" sz="2400" dirty="0">
              <a:solidFill>
                <a:schemeClr val="bg1">
                  <a:lumMod val="85000"/>
                </a:schemeClr>
              </a:solidFill>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24F23D9D-8835-19C5-B9C9-C41222E7ED3F}"/>
              </a:ext>
            </a:extLst>
          </p:cNvPr>
          <p:cNvSpPr txBox="1"/>
          <p:nvPr/>
        </p:nvSpPr>
        <p:spPr>
          <a:xfrm>
            <a:off x="506798" y="1020155"/>
            <a:ext cx="1537600"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Basic iron</a:t>
            </a:r>
            <a:endParaRPr kumimoji="1" lang="ja-JP" altLang="en-US" sz="2400" dirty="0">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B8A83901-32AD-F8B6-998B-8175D83705FB}"/>
              </a:ext>
            </a:extLst>
          </p:cNvPr>
          <p:cNvSpPr txBox="1"/>
          <p:nvPr/>
        </p:nvSpPr>
        <p:spPr>
          <a:xfrm>
            <a:off x="7021358" y="1020155"/>
            <a:ext cx="1311578" cy="461665"/>
          </a:xfrm>
          <a:prstGeom prst="rect">
            <a:avLst/>
          </a:prstGeom>
          <a:noFill/>
        </p:spPr>
        <p:txBody>
          <a:bodyPr wrap="none" rtlCol="0">
            <a:spAutoFit/>
          </a:bodyPr>
          <a:lstStyle/>
          <a:p>
            <a:r>
              <a:rPr kumimoji="1" lang="en-US" altLang="ja-JP" sz="2400" dirty="0">
                <a:solidFill>
                  <a:schemeClr val="bg1">
                    <a:lumMod val="85000"/>
                  </a:schemeClr>
                </a:solidFill>
                <a:latin typeface="Arial" panose="020B0604020202020204" pitchFamily="34" charset="0"/>
                <a:cs typeface="Arial" panose="020B0604020202020204" pitchFamily="34" charset="0"/>
              </a:rPr>
              <a:t>BF-BOF</a:t>
            </a:r>
            <a:endParaRPr kumimoji="1" lang="ja-JP" altLang="en-US" sz="2400" dirty="0">
              <a:solidFill>
                <a:schemeClr val="bg1">
                  <a:lumMod val="85000"/>
                </a:schemeClr>
              </a:solidFill>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11550D31-059B-B44C-C504-3CA0F4C31D37}"/>
              </a:ext>
            </a:extLst>
          </p:cNvPr>
          <p:cNvSpPr txBox="1"/>
          <p:nvPr/>
        </p:nvSpPr>
        <p:spPr>
          <a:xfrm>
            <a:off x="7285853" y="3703245"/>
            <a:ext cx="782587" cy="461665"/>
          </a:xfrm>
          <a:prstGeom prst="rect">
            <a:avLst/>
          </a:prstGeom>
          <a:noFill/>
        </p:spPr>
        <p:txBody>
          <a:bodyPr wrap="none" rtlCol="0">
            <a:spAutoFit/>
          </a:bodyPr>
          <a:lstStyle/>
          <a:p>
            <a:r>
              <a:rPr kumimoji="1" lang="en-US" altLang="ja-JP" sz="2400" dirty="0">
                <a:solidFill>
                  <a:schemeClr val="bg1">
                    <a:lumMod val="85000"/>
                  </a:schemeClr>
                </a:solidFill>
                <a:latin typeface="Arial" panose="020B0604020202020204" pitchFamily="34" charset="0"/>
                <a:cs typeface="Arial" panose="020B0604020202020204" pitchFamily="34" charset="0"/>
              </a:rPr>
              <a:t>EAF</a:t>
            </a:r>
            <a:endParaRPr kumimoji="1" lang="ja-JP" altLang="en-US" sz="2400" dirty="0">
              <a:solidFill>
                <a:schemeClr val="bg1">
                  <a:lumMod val="85000"/>
                </a:schemeClr>
              </a:solidFill>
              <a:latin typeface="Arial" panose="020B0604020202020204" pitchFamily="34" charset="0"/>
              <a:cs typeface="Arial" panose="020B0604020202020204" pitchFamily="34" charset="0"/>
            </a:endParaRPr>
          </a:p>
        </p:txBody>
      </p:sp>
      <p:sp>
        <p:nvSpPr>
          <p:cNvPr id="19" name="四角形: 角を丸くする 18">
            <a:extLst>
              <a:ext uri="{FF2B5EF4-FFF2-40B4-BE49-F238E27FC236}">
                <a16:creationId xmlns:a16="http://schemas.microsoft.com/office/drawing/2014/main" id="{F1BFE18C-8264-1579-EBB2-96B71F8244CB}"/>
              </a:ext>
            </a:extLst>
          </p:cNvPr>
          <p:cNvSpPr/>
          <p:nvPr/>
        </p:nvSpPr>
        <p:spPr>
          <a:xfrm>
            <a:off x="3441303" y="4390168"/>
            <a:ext cx="2200738" cy="637954"/>
          </a:xfrm>
          <a:prstGeom prst="roundRect">
            <a:avLst>
              <a:gd name="adj" fmla="val 6141"/>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AE195C89-CBB6-9A18-C0C4-13E17D29AF4A}"/>
              </a:ext>
            </a:extLst>
          </p:cNvPr>
          <p:cNvSpPr txBox="1"/>
          <p:nvPr/>
        </p:nvSpPr>
        <p:spPr>
          <a:xfrm>
            <a:off x="3488886" y="4478311"/>
            <a:ext cx="2153154"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Steel products</a:t>
            </a:r>
            <a:endParaRPr kumimoji="1" lang="ja-JP" altLang="en-US" sz="2400" dirty="0">
              <a:latin typeface="Arial" panose="020B0604020202020204" pitchFamily="34" charset="0"/>
              <a:cs typeface="Arial" panose="020B0604020202020204" pitchFamily="34" charset="0"/>
            </a:endParaRPr>
          </a:p>
        </p:txBody>
      </p:sp>
      <p:sp>
        <p:nvSpPr>
          <p:cNvPr id="24" name="テキスト ボックス 23">
            <a:extLst>
              <a:ext uri="{FF2B5EF4-FFF2-40B4-BE49-F238E27FC236}">
                <a16:creationId xmlns:a16="http://schemas.microsoft.com/office/drawing/2014/main" id="{1E674747-60DF-1AD2-27AC-76CE82579906}"/>
              </a:ext>
            </a:extLst>
          </p:cNvPr>
          <p:cNvSpPr txBox="1"/>
          <p:nvPr/>
        </p:nvSpPr>
        <p:spPr>
          <a:xfrm>
            <a:off x="10196233" y="3409669"/>
            <a:ext cx="1537600" cy="461665"/>
          </a:xfrm>
          <a:prstGeom prst="rect">
            <a:avLst/>
          </a:prstGeom>
          <a:noFill/>
        </p:spPr>
        <p:txBody>
          <a:bodyPr wrap="none" rtlCol="0">
            <a:spAutoFit/>
          </a:bodyPr>
          <a:lstStyle/>
          <a:p>
            <a:r>
              <a:rPr kumimoji="1" lang="en-US" altLang="ja-JP" sz="2400" dirty="0">
                <a:solidFill>
                  <a:schemeClr val="bg1">
                    <a:lumMod val="85000"/>
                  </a:schemeClr>
                </a:solidFill>
                <a:latin typeface="Arial" panose="020B0604020202020204" pitchFamily="34" charset="0"/>
                <a:cs typeface="Arial" panose="020B0604020202020204" pitchFamily="34" charset="0"/>
              </a:rPr>
              <a:t>Converter</a:t>
            </a:r>
            <a:endParaRPr kumimoji="1" lang="ja-JP" altLang="en-US" sz="2400" dirty="0">
              <a:solidFill>
                <a:schemeClr val="bg1">
                  <a:lumMod val="85000"/>
                </a:schemeClr>
              </a:solidFill>
              <a:latin typeface="Arial" panose="020B0604020202020204" pitchFamily="34" charset="0"/>
              <a:cs typeface="Arial" panose="020B0604020202020204" pitchFamily="34" charset="0"/>
            </a:endParaRPr>
          </a:p>
        </p:txBody>
      </p:sp>
      <p:cxnSp>
        <p:nvCxnSpPr>
          <p:cNvPr id="26" name="直線矢印コネクタ 25">
            <a:extLst>
              <a:ext uri="{FF2B5EF4-FFF2-40B4-BE49-F238E27FC236}">
                <a16:creationId xmlns:a16="http://schemas.microsoft.com/office/drawing/2014/main" id="{DBF8708C-E6F3-AB3F-461F-BAB11FB2CCC8}"/>
              </a:ext>
            </a:extLst>
          </p:cNvPr>
          <p:cNvCxnSpPr>
            <a:cxnSpLocks/>
            <a:stCxn id="1043" idx="3"/>
            <a:endCxn id="4" idx="1"/>
          </p:cNvCxnSpPr>
          <p:nvPr/>
        </p:nvCxnSpPr>
        <p:spPr>
          <a:xfrm>
            <a:off x="2383770" y="1250989"/>
            <a:ext cx="1058228"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28" name="直線矢印コネクタ 27">
            <a:extLst>
              <a:ext uri="{FF2B5EF4-FFF2-40B4-BE49-F238E27FC236}">
                <a16:creationId xmlns:a16="http://schemas.microsoft.com/office/drawing/2014/main" id="{6D628FDB-2200-A079-76B3-1D6BB2ABF8FA}"/>
              </a:ext>
            </a:extLst>
          </p:cNvPr>
          <p:cNvCxnSpPr>
            <a:cxnSpLocks/>
            <a:stCxn id="4" idx="3"/>
            <a:endCxn id="1044" idx="1"/>
          </p:cNvCxnSpPr>
          <p:nvPr/>
        </p:nvCxnSpPr>
        <p:spPr>
          <a:xfrm>
            <a:off x="5642039" y="1250989"/>
            <a:ext cx="935088" cy="0"/>
          </a:xfrm>
          <a:prstGeom prst="straightConnector1">
            <a:avLst/>
          </a:prstGeom>
          <a:ln w="57150">
            <a:solidFill>
              <a:schemeClr val="bg1">
                <a:lumMod val="85000"/>
              </a:schemeClr>
            </a:solidFill>
            <a:tailEnd type="triangle"/>
          </a:ln>
        </p:spPr>
        <p:style>
          <a:lnRef idx="2">
            <a:schemeClr val="dk1"/>
          </a:lnRef>
          <a:fillRef idx="0">
            <a:schemeClr val="dk1"/>
          </a:fillRef>
          <a:effectRef idx="1">
            <a:schemeClr val="dk1"/>
          </a:effectRef>
          <a:fontRef idx="minor">
            <a:schemeClr val="tx1"/>
          </a:fontRef>
        </p:style>
      </p:cxnSp>
      <p:cxnSp>
        <p:nvCxnSpPr>
          <p:cNvPr id="31" name="直線矢印コネクタ 30">
            <a:extLst>
              <a:ext uri="{FF2B5EF4-FFF2-40B4-BE49-F238E27FC236}">
                <a16:creationId xmlns:a16="http://schemas.microsoft.com/office/drawing/2014/main" id="{EE637853-070B-798E-04CF-B162C6238721}"/>
              </a:ext>
            </a:extLst>
          </p:cNvPr>
          <p:cNvCxnSpPr>
            <a:cxnSpLocks/>
          </p:cNvCxnSpPr>
          <p:nvPr/>
        </p:nvCxnSpPr>
        <p:spPr>
          <a:xfrm>
            <a:off x="8790601" y="1250989"/>
            <a:ext cx="1078649" cy="0"/>
          </a:xfrm>
          <a:prstGeom prst="straightConnector1">
            <a:avLst/>
          </a:prstGeom>
          <a:ln w="57150">
            <a:solidFill>
              <a:schemeClr val="bg1">
                <a:lumMod val="85000"/>
              </a:schemeClr>
            </a:solidFill>
            <a:tailEnd type="triangle"/>
          </a:ln>
        </p:spPr>
        <p:style>
          <a:lnRef idx="2">
            <a:schemeClr val="dk1"/>
          </a:lnRef>
          <a:fillRef idx="0">
            <a:schemeClr val="dk1"/>
          </a:fillRef>
          <a:effectRef idx="1">
            <a:schemeClr val="dk1"/>
          </a:effectRef>
          <a:fontRef idx="minor">
            <a:schemeClr val="tx1"/>
          </a:fontRef>
        </p:style>
      </p:cxnSp>
      <p:cxnSp>
        <p:nvCxnSpPr>
          <p:cNvPr id="50" name="コネクタ: カギ線 49">
            <a:extLst>
              <a:ext uri="{FF2B5EF4-FFF2-40B4-BE49-F238E27FC236}">
                <a16:creationId xmlns:a16="http://schemas.microsoft.com/office/drawing/2014/main" id="{341BF4EB-03AF-6685-FDDE-DEB183BC40EC}"/>
              </a:ext>
            </a:extLst>
          </p:cNvPr>
          <p:cNvCxnSpPr>
            <a:cxnSpLocks/>
            <a:endCxn id="19" idx="1"/>
          </p:cNvCxnSpPr>
          <p:nvPr/>
        </p:nvCxnSpPr>
        <p:spPr>
          <a:xfrm rot="16200000" flipH="1">
            <a:off x="1436035" y="2703877"/>
            <a:ext cx="3458158" cy="552377"/>
          </a:xfrm>
          <a:prstGeom prst="bentConnector2">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5" name="コネクタ: カギ線 54">
            <a:extLst>
              <a:ext uri="{FF2B5EF4-FFF2-40B4-BE49-F238E27FC236}">
                <a16:creationId xmlns:a16="http://schemas.microsoft.com/office/drawing/2014/main" id="{20C097BB-DEC6-5219-AE0A-6D38F7273240}"/>
              </a:ext>
            </a:extLst>
          </p:cNvPr>
          <p:cNvCxnSpPr>
            <a:cxnSpLocks/>
          </p:cNvCxnSpPr>
          <p:nvPr/>
        </p:nvCxnSpPr>
        <p:spPr>
          <a:xfrm rot="16200000" flipH="1">
            <a:off x="4961654" y="2321367"/>
            <a:ext cx="2683092" cy="542329"/>
          </a:xfrm>
          <a:prstGeom prst="bentConnector2">
            <a:avLst/>
          </a:prstGeom>
          <a:ln w="57150">
            <a:solidFill>
              <a:schemeClr val="bg1">
                <a:lumMod val="8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8" name="コネクタ: カギ線 57">
            <a:extLst>
              <a:ext uri="{FF2B5EF4-FFF2-40B4-BE49-F238E27FC236}">
                <a16:creationId xmlns:a16="http://schemas.microsoft.com/office/drawing/2014/main" id="{AF05DD72-B52B-2FB5-DA86-FEC7D76E0063}"/>
              </a:ext>
            </a:extLst>
          </p:cNvPr>
          <p:cNvCxnSpPr>
            <a:cxnSpLocks/>
          </p:cNvCxnSpPr>
          <p:nvPr/>
        </p:nvCxnSpPr>
        <p:spPr>
          <a:xfrm rot="16200000" flipH="1">
            <a:off x="8398705" y="2169956"/>
            <a:ext cx="2389515" cy="551575"/>
          </a:xfrm>
          <a:prstGeom prst="bentConnector2">
            <a:avLst/>
          </a:prstGeom>
          <a:ln w="57150">
            <a:solidFill>
              <a:schemeClr val="bg1">
                <a:lumMod val="85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62" name="図 61" descr="煙を上げている暖炉&#10;&#10;AI によって生成されたコンテンツは間違っている可能性があります。">
            <a:extLst>
              <a:ext uri="{FF2B5EF4-FFF2-40B4-BE49-F238E27FC236}">
                <a16:creationId xmlns:a16="http://schemas.microsoft.com/office/drawing/2014/main" id="{C67C48D0-345A-05BD-2267-A80B899E89AC}"/>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612333" y="1791191"/>
            <a:ext cx="2124103" cy="1593077"/>
          </a:xfrm>
          <a:prstGeom prst="rect">
            <a:avLst/>
          </a:prstGeom>
        </p:spPr>
      </p:pic>
      <p:pic>
        <p:nvPicPr>
          <p:cNvPr id="1028" name="図 1027" descr="火が燃えている&#10;&#10;AI によって生成されたコンテンツは間違っている可能性があります。">
            <a:extLst>
              <a:ext uri="{FF2B5EF4-FFF2-40B4-BE49-F238E27FC236}">
                <a16:creationId xmlns:a16="http://schemas.microsoft.com/office/drawing/2014/main" id="{E1E80376-74A5-47CF-347C-135A2CFA6403}"/>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615094" y="4456852"/>
            <a:ext cx="2124104" cy="1593078"/>
          </a:xfrm>
          <a:prstGeom prst="rect">
            <a:avLst/>
          </a:prstGeom>
        </p:spPr>
      </p:pic>
      <p:pic>
        <p:nvPicPr>
          <p:cNvPr id="1030" name="図 1029" descr="木製, 建物, テーブル, 座る が含まれている画像&#10;&#10;AI によって生成されたコンテンツは間違っている可能性があります。">
            <a:extLst>
              <a:ext uri="{FF2B5EF4-FFF2-40B4-BE49-F238E27FC236}">
                <a16:creationId xmlns:a16="http://schemas.microsoft.com/office/drawing/2014/main" id="{1FD3824B-D1C3-E07B-11FA-6448542071C9}"/>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225184" y="1658108"/>
            <a:ext cx="1479698" cy="1479698"/>
          </a:xfrm>
          <a:prstGeom prst="rect">
            <a:avLst/>
          </a:prstGeom>
        </p:spPr>
      </p:pic>
      <p:pic>
        <p:nvPicPr>
          <p:cNvPr id="1034" name="図 1033" descr="工場, 建物, 屋外, 座る が含まれている画像&#10;&#10;AI によって生成されたコンテンツは間違っている可能性があります。">
            <a:extLst>
              <a:ext uri="{FF2B5EF4-FFF2-40B4-BE49-F238E27FC236}">
                <a16:creationId xmlns:a16="http://schemas.microsoft.com/office/drawing/2014/main" id="{477B06CA-196D-8310-B21B-38C11CC473FF}"/>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902981" y="4180144"/>
            <a:ext cx="2124104" cy="1593078"/>
          </a:xfrm>
          <a:prstGeom prst="rect">
            <a:avLst/>
          </a:prstGeom>
        </p:spPr>
      </p:pic>
      <p:pic>
        <p:nvPicPr>
          <p:cNvPr id="1035" name="図 1034" descr="煙を上げている暖炉&#10;&#10;AI によって生成されたコンテンツは間違っている可能性があります。">
            <a:extLst>
              <a:ext uri="{FF2B5EF4-FFF2-40B4-BE49-F238E27FC236}">
                <a16:creationId xmlns:a16="http://schemas.microsoft.com/office/drawing/2014/main" id="{43440877-8C98-6DF8-9854-9DAB76ED7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5994" y="1649339"/>
            <a:ext cx="1714814" cy="1286110"/>
          </a:xfrm>
          <a:prstGeom prst="rect">
            <a:avLst/>
          </a:prstGeom>
        </p:spPr>
      </p:pic>
      <p:pic>
        <p:nvPicPr>
          <p:cNvPr id="1036" name="図 1035" descr="火が燃えている&#10;&#10;AI によって生成されたコンテンツは間違っている可能性があります。">
            <a:extLst>
              <a:ext uri="{FF2B5EF4-FFF2-40B4-BE49-F238E27FC236}">
                <a16:creationId xmlns:a16="http://schemas.microsoft.com/office/drawing/2014/main" id="{1673D702-E99A-2A3F-B190-0C22FB9B6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5993" y="2997445"/>
            <a:ext cx="1714815" cy="1286111"/>
          </a:xfrm>
          <a:prstGeom prst="rect">
            <a:avLst/>
          </a:prstGeom>
        </p:spPr>
      </p:pic>
      <p:pic>
        <p:nvPicPr>
          <p:cNvPr id="1038" name="図 1037" descr="座る, 部屋, コンピュータ, テーブル が含まれている画像&#10;&#10;AI によって生成されたコンテンツは間違っている可能性があります。">
            <a:extLst>
              <a:ext uri="{FF2B5EF4-FFF2-40B4-BE49-F238E27FC236}">
                <a16:creationId xmlns:a16="http://schemas.microsoft.com/office/drawing/2014/main" id="{F6336AF0-2CE6-CB15-480F-E3F3FAAE33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17936" y="5134734"/>
            <a:ext cx="2124103" cy="1593078"/>
          </a:xfrm>
          <a:prstGeom prst="rect">
            <a:avLst/>
          </a:prstGeom>
        </p:spPr>
      </p:pic>
      <p:sp>
        <p:nvSpPr>
          <p:cNvPr id="1043" name="四角形: 角を丸くする 1042">
            <a:extLst>
              <a:ext uri="{FF2B5EF4-FFF2-40B4-BE49-F238E27FC236}">
                <a16:creationId xmlns:a16="http://schemas.microsoft.com/office/drawing/2014/main" id="{E74DF664-98E3-1AE2-1152-F30313C87420}"/>
              </a:ext>
            </a:extLst>
          </p:cNvPr>
          <p:cNvSpPr/>
          <p:nvPr/>
        </p:nvSpPr>
        <p:spPr>
          <a:xfrm>
            <a:off x="183729" y="932012"/>
            <a:ext cx="2200041" cy="637954"/>
          </a:xfrm>
          <a:prstGeom prst="roundRect">
            <a:avLst>
              <a:gd name="adj" fmla="val 6141"/>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4" name="四角形: 角を丸くする 1043">
            <a:extLst>
              <a:ext uri="{FF2B5EF4-FFF2-40B4-BE49-F238E27FC236}">
                <a16:creationId xmlns:a16="http://schemas.microsoft.com/office/drawing/2014/main" id="{BB1515CB-B285-D9D8-6022-134D0E1A42BC}"/>
              </a:ext>
            </a:extLst>
          </p:cNvPr>
          <p:cNvSpPr/>
          <p:nvPr/>
        </p:nvSpPr>
        <p:spPr>
          <a:xfrm>
            <a:off x="6577127" y="932012"/>
            <a:ext cx="2200041" cy="637954"/>
          </a:xfrm>
          <a:prstGeom prst="roundRect">
            <a:avLst>
              <a:gd name="adj" fmla="val 6141"/>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85000"/>
                </a:schemeClr>
              </a:solidFill>
            </a:endParaRPr>
          </a:p>
        </p:txBody>
      </p:sp>
      <p:sp>
        <p:nvSpPr>
          <p:cNvPr id="1045" name="四角形: 角を丸くする 1044">
            <a:extLst>
              <a:ext uri="{FF2B5EF4-FFF2-40B4-BE49-F238E27FC236}">
                <a16:creationId xmlns:a16="http://schemas.microsoft.com/office/drawing/2014/main" id="{3E47F922-80CC-D59E-78BF-877514DD9795}"/>
              </a:ext>
            </a:extLst>
          </p:cNvPr>
          <p:cNvSpPr/>
          <p:nvPr/>
        </p:nvSpPr>
        <p:spPr>
          <a:xfrm>
            <a:off x="6577127" y="3601583"/>
            <a:ext cx="2200041" cy="637954"/>
          </a:xfrm>
          <a:prstGeom prst="roundRect">
            <a:avLst>
              <a:gd name="adj" fmla="val 6141"/>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85000"/>
                </a:schemeClr>
              </a:solidFill>
            </a:endParaRPr>
          </a:p>
        </p:txBody>
      </p:sp>
      <p:sp>
        <p:nvSpPr>
          <p:cNvPr id="1046" name="四角形: 角を丸くする 1045">
            <a:extLst>
              <a:ext uri="{FF2B5EF4-FFF2-40B4-BE49-F238E27FC236}">
                <a16:creationId xmlns:a16="http://schemas.microsoft.com/office/drawing/2014/main" id="{EF96ED3F-C0D5-CC0C-4D3F-A3D0580C3E98}"/>
              </a:ext>
            </a:extLst>
          </p:cNvPr>
          <p:cNvSpPr/>
          <p:nvPr/>
        </p:nvSpPr>
        <p:spPr>
          <a:xfrm>
            <a:off x="9869249" y="932012"/>
            <a:ext cx="2200041" cy="637954"/>
          </a:xfrm>
          <a:prstGeom prst="roundRect">
            <a:avLst>
              <a:gd name="adj" fmla="val 6141"/>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85000"/>
                </a:schemeClr>
              </a:solidFill>
            </a:endParaRPr>
          </a:p>
        </p:txBody>
      </p:sp>
      <p:sp>
        <p:nvSpPr>
          <p:cNvPr id="1047" name="四角形: 角を丸くする 1046">
            <a:extLst>
              <a:ext uri="{FF2B5EF4-FFF2-40B4-BE49-F238E27FC236}">
                <a16:creationId xmlns:a16="http://schemas.microsoft.com/office/drawing/2014/main" id="{730B7350-FEFE-BB0D-7531-AAAC07B7AB2A}"/>
              </a:ext>
            </a:extLst>
          </p:cNvPr>
          <p:cNvSpPr/>
          <p:nvPr/>
        </p:nvSpPr>
        <p:spPr>
          <a:xfrm>
            <a:off x="9869249" y="3321521"/>
            <a:ext cx="2200041" cy="637954"/>
          </a:xfrm>
          <a:prstGeom prst="roundRect">
            <a:avLst>
              <a:gd name="adj" fmla="val 6141"/>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85000"/>
                </a:schemeClr>
              </a:solidFill>
            </a:endParaRPr>
          </a:p>
        </p:txBody>
      </p:sp>
    </p:spTree>
    <p:extLst>
      <p:ext uri="{BB962C8B-B14F-4D97-AF65-F5344CB8AC3E}">
        <p14:creationId xmlns:p14="http://schemas.microsoft.com/office/powerpoint/2010/main" val="3262643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1AEECEB5-1AFF-6E5A-A05E-49A25C2B4D9A}"/>
              </a:ext>
            </a:extLst>
          </p:cNvPr>
          <p:cNvSpPr txBox="1"/>
          <p:nvPr/>
        </p:nvSpPr>
        <p:spPr>
          <a:xfrm>
            <a:off x="434162" y="679477"/>
            <a:ext cx="11323675" cy="954107"/>
          </a:xfrm>
          <a:prstGeom prst="rect">
            <a:avLst/>
          </a:prstGeom>
          <a:noFill/>
        </p:spPr>
        <p:txBody>
          <a:bodyPr wrap="square" rtlCol="0">
            <a:spAutoFit/>
          </a:bodyPr>
          <a:lstStyle/>
          <a:p>
            <a:pPr algn="just">
              <a:spcAft>
                <a:spcPts val="300"/>
              </a:spcAft>
            </a:pPr>
            <a:r>
              <a:rPr lang="en-US" altLang="ja-JP" sz="2800" dirty="0">
                <a:latin typeface="Arial" panose="020B0604020202020204" pitchFamily="34" charset="0"/>
                <a:ea typeface="ＭＳ Ｐゴシック" panose="020B0600070205080204" pitchFamily="50" charset="-128"/>
                <a:cs typeface="Arial" panose="020B0604020202020204" pitchFamily="34" charset="0"/>
              </a:rPr>
              <a:t>P</a:t>
            </a:r>
            <a:r>
              <a:rPr kumimoji="1" lang="en-US" altLang="ja-JP" sz="2800" dirty="0">
                <a:latin typeface="Arial" panose="020B0604020202020204" pitchFamily="34" charset="0"/>
                <a:ea typeface="ＭＳ Ｐゴシック" panose="020B0600070205080204" pitchFamily="50" charset="-128"/>
                <a:cs typeface="Arial" panose="020B0604020202020204" pitchFamily="34" charset="0"/>
              </a:rPr>
              <a:t>revious studies on CO</a:t>
            </a:r>
            <a:r>
              <a:rPr kumimoji="1" lang="en-US" altLang="ja-JP" sz="2800" baseline="-25000" dirty="0">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2800" dirty="0">
                <a:latin typeface="Arial" panose="020B0604020202020204" pitchFamily="34" charset="0"/>
                <a:ea typeface="ＭＳ Ｐゴシック" panose="020B0600070205080204" pitchFamily="50" charset="-128"/>
                <a:cs typeface="Arial" panose="020B0604020202020204" pitchFamily="34" charset="0"/>
              </a:rPr>
              <a:t> emissions and energy use from global supply chain (GSC) employ multi-regional input–output (MRIO) analysis.</a:t>
            </a:r>
            <a:endParaRPr kumimoji="1" lang="ja-JP" altLang="en-US" sz="2800" b="1"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8" name="四角形: 角を丸くする 7">
            <a:extLst>
              <a:ext uri="{FF2B5EF4-FFF2-40B4-BE49-F238E27FC236}">
                <a16:creationId xmlns:a16="http://schemas.microsoft.com/office/drawing/2014/main" id="{FDE29C37-1DDF-71F6-6938-D9DD0D02A208}"/>
              </a:ext>
            </a:extLst>
          </p:cNvPr>
          <p:cNvSpPr/>
          <p:nvPr/>
        </p:nvSpPr>
        <p:spPr>
          <a:xfrm>
            <a:off x="256066" y="1916553"/>
            <a:ext cx="6232746" cy="562078"/>
          </a:xfrm>
          <a:prstGeom prst="roundRect">
            <a:avLst>
              <a:gd name="adj" fmla="val 0"/>
            </a:avLst>
          </a:prstGeom>
          <a:solidFill>
            <a:srgbClr val="E0F0F4"/>
          </a:solidFill>
          <a:ln w="38100">
            <a:solidFill>
              <a:srgbClr val="002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7F1035"/>
              </a:solidFill>
            </a:endParaRPr>
          </a:p>
        </p:txBody>
      </p:sp>
      <p:sp>
        <p:nvSpPr>
          <p:cNvPr id="9" name="四角形: 角を丸くする 8">
            <a:extLst>
              <a:ext uri="{FF2B5EF4-FFF2-40B4-BE49-F238E27FC236}">
                <a16:creationId xmlns:a16="http://schemas.microsoft.com/office/drawing/2014/main" id="{E292D778-3D05-FDFF-38D6-E39F7FC87BD4}"/>
              </a:ext>
            </a:extLst>
          </p:cNvPr>
          <p:cNvSpPr/>
          <p:nvPr/>
        </p:nvSpPr>
        <p:spPr>
          <a:xfrm>
            <a:off x="6066178" y="1916553"/>
            <a:ext cx="5869756" cy="562078"/>
          </a:xfrm>
          <a:prstGeom prst="roundRect">
            <a:avLst>
              <a:gd name="adj" fmla="val 0"/>
            </a:avLst>
          </a:prstGeom>
          <a:solidFill>
            <a:schemeClr val="bg1">
              <a:lumMod val="75000"/>
            </a:schemeClr>
          </a:solidFill>
          <a:ln w="38100">
            <a:solidFill>
              <a:srgbClr val="002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7F1035"/>
              </a:solidFill>
            </a:endParaRPr>
          </a:p>
        </p:txBody>
      </p:sp>
      <p:sp>
        <p:nvSpPr>
          <p:cNvPr id="10" name="テキスト ボックス 9">
            <a:extLst>
              <a:ext uri="{FF2B5EF4-FFF2-40B4-BE49-F238E27FC236}">
                <a16:creationId xmlns:a16="http://schemas.microsoft.com/office/drawing/2014/main" id="{8B2C3205-C73B-1EFD-7F82-001ACB3E1BFC}"/>
              </a:ext>
            </a:extLst>
          </p:cNvPr>
          <p:cNvSpPr txBox="1"/>
          <p:nvPr/>
        </p:nvSpPr>
        <p:spPr>
          <a:xfrm>
            <a:off x="6940017" y="1905036"/>
            <a:ext cx="4421346" cy="584775"/>
          </a:xfrm>
          <a:prstGeom prst="rect">
            <a:avLst/>
          </a:prstGeom>
          <a:noFill/>
        </p:spPr>
        <p:txBody>
          <a:bodyPr wrap="square" rtlCol="0">
            <a:spAutoFit/>
          </a:bodyPr>
          <a:lstStyle/>
          <a:p>
            <a:pPr algn="ctr"/>
            <a:r>
              <a:rPr lang="en-US" altLang="ja-JP" sz="3200" dirty="0">
                <a:solidFill>
                  <a:schemeClr val="bg2">
                    <a:lumMod val="50000"/>
                  </a:schemeClr>
                </a:solidFill>
                <a:latin typeface="Calibri" panose="020F0502020204030204" pitchFamily="34" charset="0"/>
                <a:ea typeface="ＭＳ ゴシック" panose="020B0609070205080204" pitchFamily="49" charset="-128"/>
                <a:cs typeface="Calibri" panose="020F0502020204030204" pitchFamily="34" charset="0"/>
              </a:rPr>
              <a:t>Peng </a:t>
            </a:r>
            <a:r>
              <a:rPr lang="en-US" altLang="ja-JP" sz="3200" i="1" dirty="0">
                <a:solidFill>
                  <a:schemeClr val="bg2">
                    <a:lumMod val="50000"/>
                  </a:schemeClr>
                </a:solidFill>
                <a:latin typeface="Calibri" panose="020F0502020204030204" pitchFamily="34" charset="0"/>
                <a:ea typeface="ＭＳ ゴシック" panose="020B0609070205080204" pitchFamily="49" charset="-128"/>
                <a:cs typeface="Calibri" panose="020F0502020204030204" pitchFamily="34" charset="0"/>
              </a:rPr>
              <a:t>et al</a:t>
            </a:r>
            <a:r>
              <a:rPr lang="en-US" altLang="ja-JP" sz="3200" dirty="0">
                <a:solidFill>
                  <a:schemeClr val="bg2">
                    <a:lumMod val="50000"/>
                  </a:schemeClr>
                </a:solidFill>
                <a:latin typeface="Calibri" panose="020F0502020204030204" pitchFamily="34" charset="0"/>
                <a:ea typeface="ＭＳ ゴシック" panose="020B0609070205080204" pitchFamily="49" charset="-128"/>
                <a:cs typeface="Calibri" panose="020F0502020204030204" pitchFamily="34" charset="0"/>
              </a:rPr>
              <a:t>.</a:t>
            </a:r>
            <a:r>
              <a:rPr lang="ja-JP" altLang="en-US" sz="3200" dirty="0">
                <a:solidFill>
                  <a:schemeClr val="bg2">
                    <a:lumMod val="50000"/>
                  </a:schemeClr>
                </a:solidFill>
                <a:latin typeface="Calibri" panose="020F0502020204030204" pitchFamily="34" charset="0"/>
                <a:ea typeface="ＭＳ ゴシック" panose="020B0609070205080204" pitchFamily="49" charset="-128"/>
                <a:cs typeface="Calibri" panose="020F0502020204030204" pitchFamily="34" charset="0"/>
              </a:rPr>
              <a:t> </a:t>
            </a:r>
            <a:r>
              <a:rPr lang="en-US" altLang="ja-JP" sz="3200" dirty="0">
                <a:solidFill>
                  <a:schemeClr val="bg2">
                    <a:lumMod val="50000"/>
                  </a:schemeClr>
                </a:solidFill>
                <a:latin typeface="Calibri" panose="020F0502020204030204" pitchFamily="34" charset="0"/>
                <a:ea typeface="ＭＳ ゴシック" panose="020B0609070205080204" pitchFamily="49" charset="-128"/>
                <a:cs typeface="Calibri" panose="020F0502020204030204" pitchFamily="34" charset="0"/>
              </a:rPr>
              <a:t>(2018)</a:t>
            </a:r>
            <a:endParaRPr kumimoji="1" lang="en-US" altLang="ja-JP" sz="3200" i="1" dirty="0">
              <a:solidFill>
                <a:schemeClr val="bg2">
                  <a:lumMod val="50000"/>
                </a:schemeClr>
              </a:solidFill>
              <a:latin typeface="Calibri" panose="020F0502020204030204" pitchFamily="34" charset="0"/>
              <a:ea typeface="ＭＳ ゴシック" panose="020B0609070205080204" pitchFamily="49" charset="-128"/>
              <a:cs typeface="Calibri" panose="020F0502020204030204" pitchFamily="34" charset="0"/>
            </a:endParaRPr>
          </a:p>
        </p:txBody>
      </p:sp>
      <p:sp>
        <p:nvSpPr>
          <p:cNvPr id="11" name="テキスト ボックス 10">
            <a:extLst>
              <a:ext uri="{FF2B5EF4-FFF2-40B4-BE49-F238E27FC236}">
                <a16:creationId xmlns:a16="http://schemas.microsoft.com/office/drawing/2014/main" id="{02AE80A4-7985-B703-B6D2-2B57D0845D52}"/>
              </a:ext>
            </a:extLst>
          </p:cNvPr>
          <p:cNvSpPr txBox="1"/>
          <p:nvPr/>
        </p:nvSpPr>
        <p:spPr>
          <a:xfrm>
            <a:off x="926551" y="1905036"/>
            <a:ext cx="4074622" cy="584775"/>
          </a:xfrm>
          <a:prstGeom prst="rect">
            <a:avLst/>
          </a:prstGeom>
          <a:noFill/>
        </p:spPr>
        <p:txBody>
          <a:bodyPr wrap="square" rtlCol="0">
            <a:spAutoFit/>
          </a:bodyPr>
          <a:lstStyle/>
          <a:p>
            <a:pPr algn="ctr"/>
            <a:r>
              <a:rPr lang="en-US" altLang="ja-JP" sz="3200" dirty="0">
                <a:latin typeface="Calibri" panose="020F0502020204030204" pitchFamily="34" charset="0"/>
                <a:ea typeface="ＭＳ ゴシック" panose="020B0609070205080204" pitchFamily="49" charset="-128"/>
                <a:cs typeface="Calibri" panose="020F0502020204030204" pitchFamily="34" charset="0"/>
              </a:rPr>
              <a:t>Chen </a:t>
            </a:r>
            <a:r>
              <a:rPr lang="en-US" altLang="ja-JP" sz="3200" i="1" dirty="0">
                <a:latin typeface="Calibri" panose="020F0502020204030204" pitchFamily="34" charset="0"/>
                <a:ea typeface="ＭＳ ゴシック" panose="020B0609070205080204" pitchFamily="49" charset="-128"/>
                <a:cs typeface="Calibri" panose="020F0502020204030204" pitchFamily="34" charset="0"/>
              </a:rPr>
              <a:t>et al</a:t>
            </a:r>
            <a:r>
              <a:rPr lang="en-US" altLang="ja-JP" sz="3200" dirty="0">
                <a:latin typeface="Calibri" panose="020F0502020204030204" pitchFamily="34" charset="0"/>
                <a:ea typeface="ＭＳ ゴシック" panose="020B0609070205080204" pitchFamily="49" charset="-128"/>
                <a:cs typeface="Calibri" panose="020F0502020204030204" pitchFamily="34" charset="0"/>
              </a:rPr>
              <a:t>.</a:t>
            </a:r>
            <a:r>
              <a:rPr lang="ja-JP" altLang="en-US" sz="3200" dirty="0">
                <a:latin typeface="Calibri" panose="020F0502020204030204" pitchFamily="34" charset="0"/>
                <a:ea typeface="ＭＳ ゴシック" panose="020B0609070205080204" pitchFamily="49" charset="-128"/>
                <a:cs typeface="Calibri" panose="020F0502020204030204" pitchFamily="34" charset="0"/>
              </a:rPr>
              <a:t> </a:t>
            </a:r>
            <a:r>
              <a:rPr lang="en-US" altLang="ja-JP" sz="3200" dirty="0">
                <a:latin typeface="Calibri" panose="020F0502020204030204" pitchFamily="34" charset="0"/>
                <a:ea typeface="ＭＳ ゴシック" panose="020B0609070205080204" pitchFamily="49" charset="-128"/>
                <a:cs typeface="Calibri" panose="020F0502020204030204" pitchFamily="34" charset="0"/>
              </a:rPr>
              <a:t>(2017)</a:t>
            </a:r>
            <a:endParaRPr kumimoji="1" lang="en-US" altLang="ja-JP" sz="3200" i="1" dirty="0">
              <a:latin typeface="Calibri" panose="020F0502020204030204" pitchFamily="34" charset="0"/>
              <a:ea typeface="ＭＳ ゴシック" panose="020B0609070205080204" pitchFamily="49" charset="-128"/>
              <a:cs typeface="Calibri" panose="020F0502020204030204" pitchFamily="34" charset="0"/>
            </a:endParaRPr>
          </a:p>
        </p:txBody>
      </p:sp>
      <p:sp>
        <p:nvSpPr>
          <p:cNvPr id="13" name="テキスト ボックス 12">
            <a:extLst>
              <a:ext uri="{FF2B5EF4-FFF2-40B4-BE49-F238E27FC236}">
                <a16:creationId xmlns:a16="http://schemas.microsoft.com/office/drawing/2014/main" id="{CB69CA04-4FC5-E3E8-4CD0-884AFE68EE23}"/>
              </a:ext>
            </a:extLst>
          </p:cNvPr>
          <p:cNvSpPr txBox="1"/>
          <p:nvPr/>
        </p:nvSpPr>
        <p:spPr>
          <a:xfrm>
            <a:off x="1069317" y="2688747"/>
            <a:ext cx="10085869" cy="954107"/>
          </a:xfrm>
          <a:prstGeom prst="rect">
            <a:avLst/>
          </a:prstGeom>
          <a:noFill/>
        </p:spPr>
        <p:txBody>
          <a:bodyPr wrap="square" rtlCol="0">
            <a:spAutoFit/>
          </a:bodyPr>
          <a:lstStyle/>
          <a:p>
            <a:pPr algn="just">
              <a:spcAft>
                <a:spcPts val="300"/>
              </a:spcAft>
            </a:pPr>
            <a:r>
              <a:rPr lang="en-US" altLang="ja-JP" sz="2800" dirty="0">
                <a:latin typeface="Arial" panose="020B0604020202020204" pitchFamily="34" charset="0"/>
                <a:ea typeface="ＭＳ Ｐゴシック" panose="020B0600070205080204" pitchFamily="50" charset="-128"/>
                <a:cs typeface="Arial" panose="020B0604020202020204" pitchFamily="34" charset="0"/>
              </a:rPr>
              <a:t>CO</a:t>
            </a:r>
            <a:r>
              <a:rPr lang="en-US" altLang="ja-JP" sz="2800" baseline="-25000" dirty="0">
                <a:latin typeface="Arial" panose="020B0604020202020204" pitchFamily="34" charset="0"/>
                <a:ea typeface="ＭＳ Ｐゴシック" panose="020B0600070205080204" pitchFamily="50" charset="-128"/>
                <a:cs typeface="Arial" panose="020B0604020202020204" pitchFamily="34" charset="0"/>
              </a:rPr>
              <a:t>2</a:t>
            </a:r>
            <a:r>
              <a:rPr lang="en-US" altLang="ja-JP" sz="2800" dirty="0">
                <a:latin typeface="Arial" panose="020B0604020202020204" pitchFamily="34" charset="0"/>
                <a:ea typeface="ＭＳ Ｐゴシック" panose="020B0600070205080204" pitchFamily="50" charset="-128"/>
                <a:cs typeface="Arial" panose="020B0604020202020204" pitchFamily="34" charset="0"/>
              </a:rPr>
              <a:t> emissions from China’s construction sector between 1995 and 2011 using the World Input–Output Database (WIOD).</a:t>
            </a:r>
            <a:endParaRPr kumimoji="1" lang="ja-JP" altLang="en-US" sz="2800" b="1"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楕円 13">
            <a:extLst>
              <a:ext uri="{FF2B5EF4-FFF2-40B4-BE49-F238E27FC236}">
                <a16:creationId xmlns:a16="http://schemas.microsoft.com/office/drawing/2014/main" id="{0A979D01-1FEC-8FFB-E817-C0FA289A5C64}"/>
              </a:ext>
            </a:extLst>
          </p:cNvPr>
          <p:cNvSpPr/>
          <p:nvPr/>
        </p:nvSpPr>
        <p:spPr>
          <a:xfrm>
            <a:off x="977169" y="2912026"/>
            <a:ext cx="70884" cy="70884"/>
          </a:xfrm>
          <a:prstGeom prst="ellipse">
            <a:avLst/>
          </a:prstGeom>
          <a:solidFill>
            <a:srgbClr val="215F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0C988939-FE19-28FD-5D6B-ADCDDD94036A}"/>
              </a:ext>
            </a:extLst>
          </p:cNvPr>
          <p:cNvSpPr txBox="1"/>
          <p:nvPr/>
        </p:nvSpPr>
        <p:spPr>
          <a:xfrm>
            <a:off x="1069317" y="3763543"/>
            <a:ext cx="10085869" cy="1384995"/>
          </a:xfrm>
          <a:prstGeom prst="rect">
            <a:avLst/>
          </a:prstGeom>
          <a:noFill/>
        </p:spPr>
        <p:txBody>
          <a:bodyPr wrap="square" rtlCol="0">
            <a:spAutoFit/>
          </a:bodyPr>
          <a:lstStyle/>
          <a:p>
            <a:pPr algn="just">
              <a:spcAft>
                <a:spcPts val="300"/>
              </a:spcAft>
            </a:pPr>
            <a:r>
              <a:rPr lang="en-US" altLang="ja-JP" sz="2800" dirty="0">
                <a:latin typeface="Arial" panose="020B0604020202020204" pitchFamily="34" charset="0"/>
                <a:ea typeface="ＭＳ Ｐゴシック" panose="020B0600070205080204" pitchFamily="50" charset="-128"/>
                <a:cs typeface="Arial" panose="020B0604020202020204" pitchFamily="34" charset="0"/>
              </a:rPr>
              <a:t>The basic metals and fabricated metal products sectors were found to account for approximately 11% of construction-related CO</a:t>
            </a:r>
            <a:r>
              <a:rPr lang="en-US" altLang="ja-JP" sz="2800" baseline="-25000" dirty="0">
                <a:latin typeface="Arial" panose="020B0604020202020204" pitchFamily="34" charset="0"/>
                <a:ea typeface="ＭＳ Ｐゴシック" panose="020B0600070205080204" pitchFamily="50" charset="-128"/>
                <a:cs typeface="Arial" panose="020B0604020202020204" pitchFamily="34" charset="0"/>
              </a:rPr>
              <a:t>2</a:t>
            </a:r>
            <a:r>
              <a:rPr lang="en-US" altLang="ja-JP" sz="2800" dirty="0">
                <a:latin typeface="Arial" panose="020B0604020202020204" pitchFamily="34" charset="0"/>
                <a:ea typeface="ＭＳ Ｐゴシック" panose="020B0600070205080204" pitchFamily="50" charset="-128"/>
                <a:cs typeface="Arial" panose="020B0604020202020204" pitchFamily="34" charset="0"/>
              </a:rPr>
              <a:t> emissions in China from 1995 to 2009.</a:t>
            </a:r>
            <a:endParaRPr kumimoji="1" lang="ja-JP" altLang="en-US" sz="2800" b="1"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7" name="楕円 16">
            <a:extLst>
              <a:ext uri="{FF2B5EF4-FFF2-40B4-BE49-F238E27FC236}">
                <a16:creationId xmlns:a16="http://schemas.microsoft.com/office/drawing/2014/main" id="{6F569FC0-BCA7-479B-1ACD-73922EE4E94A}"/>
              </a:ext>
            </a:extLst>
          </p:cNvPr>
          <p:cNvSpPr/>
          <p:nvPr/>
        </p:nvSpPr>
        <p:spPr>
          <a:xfrm>
            <a:off x="977169" y="3986822"/>
            <a:ext cx="70884" cy="70884"/>
          </a:xfrm>
          <a:prstGeom prst="ellipse">
            <a:avLst/>
          </a:prstGeom>
          <a:solidFill>
            <a:srgbClr val="215F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extLst>
              <a:ext uri="{FF2B5EF4-FFF2-40B4-BE49-F238E27FC236}">
                <a16:creationId xmlns:a16="http://schemas.microsoft.com/office/drawing/2014/main" id="{B3255C16-4249-5682-371D-103C7A0F7103}"/>
              </a:ext>
            </a:extLst>
          </p:cNvPr>
          <p:cNvSpPr/>
          <p:nvPr/>
        </p:nvSpPr>
        <p:spPr>
          <a:xfrm>
            <a:off x="256066" y="1916554"/>
            <a:ext cx="11679868" cy="3343018"/>
          </a:xfrm>
          <a:prstGeom prst="roundRect">
            <a:avLst>
              <a:gd name="adj" fmla="val 0"/>
            </a:avLst>
          </a:prstGeom>
          <a:noFill/>
          <a:ln w="38100">
            <a:solidFill>
              <a:srgbClr val="002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7F1035"/>
              </a:solidFill>
            </a:endParaRPr>
          </a:p>
        </p:txBody>
      </p:sp>
      <p:sp>
        <p:nvSpPr>
          <p:cNvPr id="2" name="テキスト ボックス 1">
            <a:extLst>
              <a:ext uri="{FF2B5EF4-FFF2-40B4-BE49-F238E27FC236}">
                <a16:creationId xmlns:a16="http://schemas.microsoft.com/office/drawing/2014/main" id="{B9534DF5-8880-A4E9-C031-237F51F72E6E}"/>
              </a:ext>
            </a:extLst>
          </p:cNvPr>
          <p:cNvSpPr txBox="1"/>
          <p:nvPr/>
        </p:nvSpPr>
        <p:spPr>
          <a:xfrm>
            <a:off x="11715403" y="48983"/>
            <a:ext cx="385042"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4</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72692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06F3854-0830-1CE5-23B5-C9D3ABA12ED3}"/>
              </a:ext>
            </a:extLst>
          </p:cNvPr>
          <p:cNvSpPr txBox="1"/>
          <p:nvPr/>
        </p:nvSpPr>
        <p:spPr>
          <a:xfrm>
            <a:off x="-1" y="-13717"/>
            <a:ext cx="11982412"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2.Methodology: Environmentally-Extended Input-Output Analysis </a:t>
            </a:r>
          </a:p>
        </p:txBody>
      </p:sp>
      <mc:AlternateContent xmlns:mc="http://schemas.openxmlformats.org/markup-compatibility/2006" xmlns:a14="http://schemas.microsoft.com/office/drawing/2010/main">
        <mc:Choice Requires="a14">
          <p:sp>
            <p:nvSpPr>
              <p:cNvPr id="56" name="テキスト ボックス 55">
                <a:extLst>
                  <a:ext uri="{FF2B5EF4-FFF2-40B4-BE49-F238E27FC236}">
                    <a16:creationId xmlns:a16="http://schemas.microsoft.com/office/drawing/2014/main" id="{94765DD9-2ADB-A336-3228-7FEB743DC31C}"/>
                  </a:ext>
                </a:extLst>
              </p:cNvPr>
              <p:cNvSpPr txBox="1"/>
              <p:nvPr/>
            </p:nvSpPr>
            <p:spPr>
              <a:xfrm>
                <a:off x="347413" y="1121908"/>
                <a:ext cx="5625386" cy="9772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ja-JP" sz="5400" b="0" i="1" smtClean="0">
                              <a:latin typeface="Cambria Math" panose="02040503050406030204" pitchFamily="18" charset="0"/>
                            </a:rPr>
                          </m:ctrlPr>
                        </m:accPr>
                        <m:e>
                          <m:sSubSup>
                            <m:sSubSupPr>
                              <m:ctrlPr>
                                <a:rPr lang="en-US" altLang="ja-JP" sz="5400" i="1">
                                  <a:latin typeface="Cambria Math" panose="02040503050406030204" pitchFamily="18" charset="0"/>
                                </a:rPr>
                              </m:ctrlPr>
                            </m:sSubSupPr>
                            <m:e>
                              <m:r>
                                <a:rPr lang="en-US" altLang="ja-JP" sz="5400" i="1">
                                  <a:latin typeface="Cambria Math" panose="02040503050406030204" pitchFamily="18" charset="0"/>
                                </a:rPr>
                                <m:t>𝑞</m:t>
                              </m:r>
                            </m:e>
                            <m:sub>
                              <m:r>
                                <a:rPr lang="en-US" altLang="ja-JP" sz="5400" i="1">
                                  <a:latin typeface="Cambria Math" panose="02040503050406030204" pitchFamily="18" charset="0"/>
                                </a:rPr>
                                <m:t>𝑏</m:t>
                              </m:r>
                            </m:sub>
                            <m:sup>
                              <m:r>
                                <a:rPr lang="en-US" altLang="ja-JP" sz="5400" i="1">
                                  <a:latin typeface="Cambria Math" panose="02040503050406030204" pitchFamily="18" charset="0"/>
                                </a:rPr>
                                <m:t>𝑡</m:t>
                              </m:r>
                            </m:sup>
                          </m:sSubSup>
                        </m:e>
                      </m:acc>
                      <m:r>
                        <a:rPr lang="en-US" altLang="ja-JP" sz="5400" i="1">
                          <a:latin typeface="Cambria Math" panose="02040503050406030204" pitchFamily="18" charset="0"/>
                        </a:rPr>
                        <m:t>=</m:t>
                      </m:r>
                      <m:acc>
                        <m:accPr>
                          <m:chr m:val="̅"/>
                          <m:ctrlPr>
                            <a:rPr lang="en-US" altLang="ja-JP" sz="5400" i="1">
                              <a:latin typeface="Cambria Math" panose="02040503050406030204" pitchFamily="18" charset="0"/>
                            </a:rPr>
                          </m:ctrlPr>
                        </m:accPr>
                        <m:e>
                          <m:sSubSup>
                            <m:sSubSupPr>
                              <m:ctrlPr>
                                <a:rPr lang="en-US" altLang="ja-JP" sz="5400" i="1">
                                  <a:latin typeface="Cambria Math" panose="02040503050406030204" pitchFamily="18" charset="0"/>
                                </a:rPr>
                              </m:ctrlPr>
                            </m:sSubSupPr>
                            <m:e>
                              <m:r>
                                <a:rPr lang="en-US" altLang="ja-JP" sz="5400" b="1">
                                  <a:latin typeface="Cambria Math" panose="02040503050406030204" pitchFamily="18" charset="0"/>
                                </a:rPr>
                                <m:t>𝐞</m:t>
                              </m:r>
                            </m:e>
                            <m:sub>
                              <m:r>
                                <a:rPr lang="en-US" altLang="ja-JP" sz="5400" i="1">
                                  <a:latin typeface="Cambria Math" panose="02040503050406030204" pitchFamily="18" charset="0"/>
                                </a:rPr>
                                <m:t>𝑏</m:t>
                              </m:r>
                            </m:sub>
                            <m:sup>
                              <m:r>
                                <a:rPr lang="en-US" altLang="ja-JP" sz="5400" i="1">
                                  <a:latin typeface="Cambria Math" panose="02040503050406030204" pitchFamily="18" charset="0"/>
                                </a:rPr>
                                <m:t>𝑡</m:t>
                              </m:r>
                            </m:sup>
                          </m:sSubSup>
                        </m:e>
                      </m:acc>
                      <m:sSup>
                        <m:sSupPr>
                          <m:ctrlPr>
                            <a:rPr lang="en-US" altLang="ja-JP" sz="5400" i="1">
                              <a:latin typeface="Cambria Math" panose="02040503050406030204" pitchFamily="18" charset="0"/>
                            </a:rPr>
                          </m:ctrlPr>
                        </m:sSupPr>
                        <m:e>
                          <m:r>
                            <a:rPr lang="en-US" altLang="ja-JP" sz="5400" b="1" i="1" smtClean="0">
                              <a:latin typeface="Cambria Math" panose="02040503050406030204" pitchFamily="18" charset="0"/>
                            </a:rPr>
                            <m:t>(</m:t>
                          </m:r>
                          <m:r>
                            <a:rPr lang="en-US" altLang="ja-JP" sz="5400" b="1" i="0" smtClean="0">
                              <a:latin typeface="Cambria Math" panose="02040503050406030204" pitchFamily="18" charset="0"/>
                            </a:rPr>
                            <m:t>𝐈</m:t>
                          </m:r>
                          <m:r>
                            <a:rPr lang="en-US" altLang="ja-JP" sz="5400" b="1" i="1" smtClean="0">
                              <a:latin typeface="Cambria Math" panose="02040503050406030204" pitchFamily="18" charset="0"/>
                            </a:rPr>
                            <m:t>−</m:t>
                          </m:r>
                          <m:acc>
                            <m:accPr>
                              <m:chr m:val="̅"/>
                              <m:ctrlPr>
                                <a:rPr lang="en-US" altLang="ja-JP" sz="5400" i="1">
                                  <a:latin typeface="Cambria Math" panose="02040503050406030204" pitchFamily="18" charset="0"/>
                                </a:rPr>
                              </m:ctrlPr>
                            </m:accPr>
                            <m:e>
                              <m:r>
                                <a:rPr lang="en-US" altLang="ja-JP" sz="5400" b="1" i="0" smtClean="0">
                                  <a:latin typeface="Cambria Math" panose="02040503050406030204" pitchFamily="18" charset="0"/>
                                </a:rPr>
                                <m:t>𝐀</m:t>
                              </m:r>
                            </m:e>
                          </m:acc>
                          <m:r>
                            <a:rPr lang="en-US" altLang="ja-JP" sz="5400" b="1" i="1" smtClean="0">
                              <a:latin typeface="Cambria Math" panose="02040503050406030204" pitchFamily="18" charset="0"/>
                            </a:rPr>
                            <m:t>)</m:t>
                          </m:r>
                        </m:e>
                        <m:sup>
                          <m:r>
                            <a:rPr lang="en-US" altLang="ja-JP" sz="5400" b="0" i="1" smtClean="0">
                              <a:latin typeface="Cambria Math" panose="02040503050406030204" pitchFamily="18" charset="0"/>
                            </a:rPr>
                            <m:t>−1</m:t>
                          </m:r>
                        </m:sup>
                      </m:sSup>
                      <m:acc>
                        <m:accPr>
                          <m:chr m:val="̅"/>
                          <m:ctrlPr>
                            <a:rPr lang="en-US" altLang="ja-JP" sz="5400" i="1">
                              <a:latin typeface="Cambria Math" panose="02040503050406030204" pitchFamily="18" charset="0"/>
                            </a:rPr>
                          </m:ctrlPr>
                        </m:accPr>
                        <m:e>
                          <m:r>
                            <a:rPr lang="en-US" altLang="ja-JP" sz="5400" b="1" i="0" smtClean="0">
                              <a:latin typeface="Cambria Math" panose="02040503050406030204" pitchFamily="18" charset="0"/>
                            </a:rPr>
                            <m:t>𝐟</m:t>
                          </m:r>
                        </m:e>
                      </m:acc>
                    </m:oMath>
                  </m:oMathPara>
                </a14:m>
                <a:br>
                  <a:rPr lang="en-US" altLang="ja-JP" sz="5400" b="1" dirty="0">
                    <a:ea typeface="游明朝" panose="02020400000000000000" pitchFamily="18" charset="-128"/>
                    <a:cs typeface="Calibri" panose="020F0502020204030204" pitchFamily="34" charset="0"/>
                  </a:rPr>
                </a:br>
                <a:endParaRPr lang="en-US" altLang="ja-JP" sz="5400" b="1" dirty="0">
                  <a:ea typeface="游明朝" panose="02020400000000000000" pitchFamily="18" charset="-128"/>
                  <a:cs typeface="Calibri" panose="020F0502020204030204" pitchFamily="34" charset="0"/>
                </a:endParaRPr>
              </a:p>
            </p:txBody>
          </p:sp>
        </mc:Choice>
        <mc:Fallback xmlns="">
          <p:sp>
            <p:nvSpPr>
              <p:cNvPr id="56" name="テキスト ボックス 55">
                <a:extLst>
                  <a:ext uri="{FF2B5EF4-FFF2-40B4-BE49-F238E27FC236}">
                    <a16:creationId xmlns:a16="http://schemas.microsoft.com/office/drawing/2014/main" id="{94765DD9-2ADB-A336-3228-7FEB743DC31C}"/>
                  </a:ext>
                </a:extLst>
              </p:cNvPr>
              <p:cNvSpPr txBox="1">
                <a:spLocks noRot="1" noChangeAspect="1" noMove="1" noResize="1" noEditPoints="1" noAdjustHandles="1" noChangeArrowheads="1" noChangeShapeType="1" noTextEdit="1"/>
              </p:cNvSpPr>
              <p:nvPr/>
            </p:nvSpPr>
            <p:spPr>
              <a:xfrm>
                <a:off x="347413" y="1121908"/>
                <a:ext cx="5625386" cy="977255"/>
              </a:xfrm>
              <a:prstGeom prst="rect">
                <a:avLst/>
              </a:prstGeom>
              <a:blipFill>
                <a:blip r:embed="rId3"/>
                <a:stretch>
                  <a:fillRect/>
                </a:stretch>
              </a:blipFill>
            </p:spPr>
            <p:txBody>
              <a:bodyPr/>
              <a:lstStyle/>
              <a:p>
                <a:r>
                  <a:rPr lang="ja-JP" altLang="en-US">
                    <a:noFill/>
                  </a:rPr>
                  <a:t> </a:t>
                </a:r>
              </a:p>
            </p:txBody>
          </p:sp>
        </mc:Fallback>
      </mc:AlternateContent>
      <p:pic>
        <p:nvPicPr>
          <p:cNvPr id="61" name="図 60">
            <a:extLst>
              <a:ext uri="{FF2B5EF4-FFF2-40B4-BE49-F238E27FC236}">
                <a16:creationId xmlns:a16="http://schemas.microsoft.com/office/drawing/2014/main" id="{593A7610-BDCD-5252-54AA-10202FEC4F04}"/>
              </a:ext>
            </a:extLst>
          </p:cNvPr>
          <p:cNvPicPr>
            <a:picLocks noChangeAspect="1"/>
          </p:cNvPicPr>
          <p:nvPr/>
        </p:nvPicPr>
        <p:blipFill>
          <a:blip r:embed="rId4"/>
          <a:stretch>
            <a:fillRect/>
          </a:stretch>
        </p:blipFill>
        <p:spPr>
          <a:xfrm>
            <a:off x="6219202" y="1050745"/>
            <a:ext cx="5763209" cy="1221465"/>
          </a:xfrm>
          <a:prstGeom prst="rect">
            <a:avLst/>
          </a:prstGeom>
        </p:spPr>
      </p:pic>
      <mc:AlternateContent xmlns:mc="http://schemas.openxmlformats.org/markup-compatibility/2006" xmlns:a14="http://schemas.microsoft.com/office/drawing/2010/main">
        <mc:Choice Requires="a14">
          <p:sp>
            <p:nvSpPr>
              <p:cNvPr id="28" name="テキスト ボックス 27">
                <a:extLst>
                  <a:ext uri="{FF2B5EF4-FFF2-40B4-BE49-F238E27FC236}">
                    <a16:creationId xmlns:a16="http://schemas.microsoft.com/office/drawing/2014/main" id="{85570219-C022-6F1E-0133-3BE750653400}"/>
                  </a:ext>
                </a:extLst>
              </p:cNvPr>
              <p:cNvSpPr txBox="1"/>
              <p:nvPr/>
            </p:nvSpPr>
            <p:spPr>
              <a:xfrm>
                <a:off x="4257293" y="6093468"/>
                <a:ext cx="3249138" cy="369332"/>
              </a:xfrm>
              <a:prstGeom prst="rect">
                <a:avLst/>
              </a:prstGeom>
              <a:noFill/>
            </p:spPr>
            <p:txBody>
              <a:bodyPr wrap="square" lIns="0" tIns="0" rIns="0" bIns="0" rtlCol="0">
                <a:spAutoFit/>
              </a:bodyPr>
              <a:lstStyle/>
              <a:p>
                <a14:m>
                  <m:oMath xmlns:m="http://schemas.openxmlformats.org/officeDocument/2006/math">
                    <m:r>
                      <a:rPr lang="en-US" altLang="ja-JP" sz="2400" b="1" i="0" smtClean="0">
                        <a:latin typeface="Cambria Math" panose="02040503050406030204" pitchFamily="18" charset="0"/>
                        <a:ea typeface="游明朝" panose="02020400000000000000" pitchFamily="18" charset="-128"/>
                        <a:cs typeface="Calibri" panose="020F0502020204030204" pitchFamily="34" charset="0"/>
                      </a:rPr>
                      <m:t>𝐟</m:t>
                    </m:r>
                    <m:r>
                      <a:rPr lang="en-US" altLang="ja-JP" sz="2400" b="0" i="1" smtClean="0">
                        <a:latin typeface="Cambria Math" panose="02040503050406030204" pitchFamily="18" charset="0"/>
                      </a:rPr>
                      <m:t>:</m:t>
                    </m:r>
                  </m:oMath>
                </a14:m>
                <a:r>
                  <a:rPr lang="en-US" altLang="ja-JP" sz="2400" dirty="0">
                    <a:latin typeface="Arial" panose="020B0604020202020204" pitchFamily="34" charset="0"/>
                    <a:ea typeface="ＭＳ ゴシック" panose="020B0609070205080204" pitchFamily="49" charset="-128"/>
                    <a:cs typeface="Arial" panose="020B0604020202020204" pitchFamily="34" charset="0"/>
                  </a:rPr>
                  <a:t> Final demand vector</a:t>
                </a:r>
              </a:p>
            </p:txBody>
          </p:sp>
        </mc:Choice>
        <mc:Fallback xmlns="">
          <p:sp>
            <p:nvSpPr>
              <p:cNvPr id="28" name="テキスト ボックス 27">
                <a:extLst>
                  <a:ext uri="{FF2B5EF4-FFF2-40B4-BE49-F238E27FC236}">
                    <a16:creationId xmlns:a16="http://schemas.microsoft.com/office/drawing/2014/main" id="{85570219-C022-6F1E-0133-3BE750653400}"/>
                  </a:ext>
                </a:extLst>
              </p:cNvPr>
              <p:cNvSpPr txBox="1">
                <a:spLocks noRot="1" noChangeAspect="1" noMove="1" noResize="1" noEditPoints="1" noAdjustHandles="1" noChangeArrowheads="1" noChangeShapeType="1" noTextEdit="1"/>
              </p:cNvSpPr>
              <p:nvPr/>
            </p:nvSpPr>
            <p:spPr>
              <a:xfrm>
                <a:off x="4257293" y="6093468"/>
                <a:ext cx="3249138" cy="369332"/>
              </a:xfrm>
              <a:prstGeom prst="rect">
                <a:avLst/>
              </a:prstGeom>
              <a:blipFill>
                <a:blip r:embed="rId5"/>
                <a:stretch>
                  <a:fillRect l="-3377" t="-25000" b="-51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952D9F5F-C3D5-DE3F-06BE-057478D29C1D}"/>
                  </a:ext>
                </a:extLst>
              </p:cNvPr>
              <p:cNvSpPr txBox="1"/>
              <p:nvPr/>
            </p:nvSpPr>
            <p:spPr>
              <a:xfrm>
                <a:off x="448585" y="6090789"/>
                <a:ext cx="2282676" cy="369332"/>
              </a:xfrm>
              <a:prstGeom prst="rect">
                <a:avLst/>
              </a:prstGeom>
              <a:noFill/>
            </p:spPr>
            <p:txBody>
              <a:bodyPr wrap="none" lIns="0" tIns="0" rIns="0" bIns="0" rtlCol="0">
                <a:spAutoFit/>
              </a:bodyPr>
              <a:lstStyle/>
              <a:p>
                <a14:m>
                  <m:oMath xmlns:m="http://schemas.openxmlformats.org/officeDocument/2006/math">
                    <m:r>
                      <a:rPr lang="en-US" altLang="ja-JP" sz="2400" b="1" i="0" smtClean="0">
                        <a:latin typeface="Cambria Math" panose="02040503050406030204" pitchFamily="18" charset="0"/>
                      </a:rPr>
                      <m:t>𝐈</m:t>
                    </m:r>
                  </m:oMath>
                </a14:m>
                <a:r>
                  <a:rPr lang="ja-JP" altLang="en-US" sz="2400" b="1" dirty="0">
                    <a:latin typeface="Arial" panose="020B0604020202020204" pitchFamily="34" charset="0"/>
                    <a:ea typeface="ＭＳ ゴシック" panose="020B0609070205080204" pitchFamily="49" charset="-128"/>
                    <a:cs typeface="Arial" panose="020B0604020202020204" pitchFamily="34" charset="0"/>
                  </a:rPr>
                  <a:t> </a:t>
                </a:r>
                <a:r>
                  <a:rPr lang="en-US" altLang="ja-JP" sz="2400" dirty="0">
                    <a:latin typeface="Arial" panose="020B0604020202020204" pitchFamily="34" charset="0"/>
                    <a:ea typeface="ＭＳ ゴシック" panose="020B0609070205080204" pitchFamily="49" charset="-128"/>
                    <a:cs typeface="Arial" panose="020B0604020202020204" pitchFamily="34" charset="0"/>
                  </a:rPr>
                  <a:t>:</a:t>
                </a:r>
                <a:r>
                  <a:rPr lang="ja-JP" altLang="en-US" sz="2400" b="1" dirty="0">
                    <a:latin typeface="Arial" panose="020B0604020202020204" pitchFamily="34" charset="0"/>
                    <a:ea typeface="ＭＳ ゴシック" panose="020B0609070205080204" pitchFamily="49" charset="-128"/>
                    <a:cs typeface="Arial" panose="020B0604020202020204" pitchFamily="34" charset="0"/>
                  </a:rPr>
                  <a:t> </a:t>
                </a:r>
                <a:r>
                  <a:rPr lang="en-US" altLang="ja-JP" sz="2400" dirty="0">
                    <a:latin typeface="Arial" panose="020B0604020202020204" pitchFamily="34" charset="0"/>
                    <a:ea typeface="ＭＳ ゴシック" panose="020B0609070205080204" pitchFamily="49" charset="-128"/>
                    <a:cs typeface="Arial" panose="020B0604020202020204" pitchFamily="34" charset="0"/>
                  </a:rPr>
                  <a:t>Identity matrix</a:t>
                </a:r>
                <a:endParaRPr lang="ja-JP" altLang="en-US" sz="2400" dirty="0">
                  <a:latin typeface="Arial" panose="020B0604020202020204" pitchFamily="34" charset="0"/>
                  <a:ea typeface="ＭＳ ゴシック" panose="020B0609070205080204" pitchFamily="49" charset="-128"/>
                  <a:cs typeface="Arial" panose="020B0604020202020204" pitchFamily="34" charset="0"/>
                </a:endParaRPr>
              </a:p>
            </p:txBody>
          </p:sp>
        </mc:Choice>
        <mc:Fallback xmlns="">
          <p:sp>
            <p:nvSpPr>
              <p:cNvPr id="30" name="テキスト ボックス 29">
                <a:extLst>
                  <a:ext uri="{FF2B5EF4-FFF2-40B4-BE49-F238E27FC236}">
                    <a16:creationId xmlns:a16="http://schemas.microsoft.com/office/drawing/2014/main" id="{952D9F5F-C3D5-DE3F-06BE-057478D29C1D}"/>
                  </a:ext>
                </a:extLst>
              </p:cNvPr>
              <p:cNvSpPr txBox="1">
                <a:spLocks noRot="1" noChangeAspect="1" noMove="1" noResize="1" noEditPoints="1" noAdjustHandles="1" noChangeArrowheads="1" noChangeShapeType="1" noTextEdit="1"/>
              </p:cNvSpPr>
              <p:nvPr/>
            </p:nvSpPr>
            <p:spPr>
              <a:xfrm>
                <a:off x="448585" y="6090789"/>
                <a:ext cx="2282676" cy="369332"/>
              </a:xfrm>
              <a:prstGeom prst="rect">
                <a:avLst/>
              </a:prstGeom>
              <a:blipFill>
                <a:blip r:embed="rId6"/>
                <a:stretch>
                  <a:fillRect l="-4813" t="-22951" r="-6684" b="-5082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7" name="テキスト ボックス 56">
                <a:extLst>
                  <a:ext uri="{FF2B5EF4-FFF2-40B4-BE49-F238E27FC236}">
                    <a16:creationId xmlns:a16="http://schemas.microsoft.com/office/drawing/2014/main" id="{DA151071-2039-4969-2751-E2635CD35F3C}"/>
                  </a:ext>
                </a:extLst>
              </p:cNvPr>
              <p:cNvSpPr txBox="1"/>
              <p:nvPr/>
            </p:nvSpPr>
            <p:spPr>
              <a:xfrm>
                <a:off x="442167" y="4312579"/>
                <a:ext cx="11198998" cy="434286"/>
              </a:xfrm>
              <a:prstGeom prst="rect">
                <a:avLst/>
              </a:prstGeom>
              <a:noFill/>
            </p:spPr>
            <p:txBody>
              <a:bodyPr wrap="square" lIns="0" tIns="0" rIns="0" bIns="0" rtlCol="0">
                <a:spAutoFit/>
              </a:bodyPr>
              <a:lstStyle/>
              <a:p>
                <a14:m>
                  <m:oMath xmlns:m="http://schemas.openxmlformats.org/officeDocument/2006/math">
                    <m:acc>
                      <m:accPr>
                        <m:chr m:val="̅"/>
                        <m:ctrlPr>
                          <a:rPr lang="en-US" altLang="ja-JP" sz="2400" i="1">
                            <a:latin typeface="Cambria Math" panose="02040503050406030204" pitchFamily="18" charset="0"/>
                          </a:rPr>
                        </m:ctrlPr>
                      </m:accPr>
                      <m:e>
                        <m:sSubSup>
                          <m:sSubSupPr>
                            <m:ctrlPr>
                              <a:rPr lang="en-US" altLang="ja-JP" sz="2400" i="1">
                                <a:latin typeface="Cambria Math" panose="02040503050406030204" pitchFamily="18" charset="0"/>
                              </a:rPr>
                            </m:ctrlPr>
                          </m:sSubSupPr>
                          <m:e>
                            <m:r>
                              <a:rPr lang="en-US" altLang="ja-JP" sz="2400" i="1">
                                <a:latin typeface="Cambria Math" panose="02040503050406030204" pitchFamily="18" charset="0"/>
                              </a:rPr>
                              <m:t>𝑞</m:t>
                            </m:r>
                          </m:e>
                          <m:sub>
                            <m:r>
                              <a:rPr lang="en-US" altLang="ja-JP" sz="2400" i="1">
                                <a:latin typeface="Cambria Math" panose="02040503050406030204" pitchFamily="18" charset="0"/>
                              </a:rPr>
                              <m:t>𝑏</m:t>
                            </m:r>
                          </m:sub>
                          <m:sup>
                            <m:r>
                              <a:rPr lang="en-US" altLang="ja-JP" sz="2400" i="1">
                                <a:latin typeface="Cambria Math" panose="02040503050406030204" pitchFamily="18" charset="0"/>
                              </a:rPr>
                              <m:t>𝑡</m:t>
                            </m:r>
                          </m:sup>
                        </m:sSubSup>
                      </m:e>
                    </m:acc>
                  </m:oMath>
                </a14:m>
                <a:r>
                  <a:rPr lang="en-US" altLang="ja-JP" sz="2400" dirty="0">
                    <a:latin typeface="Arial" panose="020B0604020202020204" pitchFamily="34" charset="0"/>
                    <a:ea typeface="ＭＳ ゴシック" panose="020B0609070205080204" pitchFamily="49" charset="-128"/>
                    <a:cs typeface="Arial" panose="020B0604020202020204" pitchFamily="34" charset="0"/>
                  </a:rPr>
                  <a:t>: Direct and indirect CO</a:t>
                </a:r>
                <a:r>
                  <a:rPr lang="en-US" altLang="ja-JP" sz="2400" baseline="-25000" dirty="0">
                    <a:latin typeface="Arial" panose="020B0604020202020204" pitchFamily="34" charset="0"/>
                    <a:ea typeface="ＭＳ ゴシック" panose="020B0609070205080204" pitchFamily="49" charset="-128"/>
                    <a:cs typeface="Arial" panose="020B0604020202020204" pitchFamily="34" charset="0"/>
                  </a:rPr>
                  <a:t>2</a:t>
                </a:r>
                <a:r>
                  <a:rPr lang="en-US" altLang="ja-JP" sz="2400" dirty="0">
                    <a:latin typeface="Arial" panose="020B0604020202020204" pitchFamily="34" charset="0"/>
                    <a:ea typeface="ＭＳ ゴシック" panose="020B0609070205080204" pitchFamily="49" charset="-128"/>
                    <a:cs typeface="Arial" panose="020B0604020202020204" pitchFamily="34" charset="0"/>
                  </a:rPr>
                  <a:t> emissions from each steel making process in country </a:t>
                </a:r>
                <a14:m>
                  <m:oMath xmlns:m="http://schemas.openxmlformats.org/officeDocument/2006/math">
                    <m:r>
                      <a:rPr lang="en-US" altLang="ja-JP" sz="2400" b="0" i="1" smtClean="0">
                        <a:latin typeface="Cambria Math" panose="02040503050406030204" pitchFamily="18" charset="0"/>
                      </a:rPr>
                      <m:t>𝑡</m:t>
                    </m:r>
                  </m:oMath>
                </a14:m>
                <a:endParaRPr lang="ja-JP" altLang="en-US" sz="2400" b="1" dirty="0">
                  <a:latin typeface="Arial" panose="020B0604020202020204" pitchFamily="34" charset="0"/>
                  <a:ea typeface="ＭＳ ゴシック" panose="020B0609070205080204" pitchFamily="49" charset="-128"/>
                  <a:cs typeface="Arial" panose="020B0604020202020204" pitchFamily="34" charset="0"/>
                </a:endParaRPr>
              </a:p>
            </p:txBody>
          </p:sp>
        </mc:Choice>
        <mc:Fallback xmlns="">
          <p:sp>
            <p:nvSpPr>
              <p:cNvPr id="57" name="テキスト ボックス 56">
                <a:extLst>
                  <a:ext uri="{FF2B5EF4-FFF2-40B4-BE49-F238E27FC236}">
                    <a16:creationId xmlns:a16="http://schemas.microsoft.com/office/drawing/2014/main" id="{DA151071-2039-4969-2751-E2635CD35F3C}"/>
                  </a:ext>
                </a:extLst>
              </p:cNvPr>
              <p:cNvSpPr txBox="1">
                <a:spLocks noRot="1" noChangeAspect="1" noMove="1" noResize="1" noEditPoints="1" noAdjustHandles="1" noChangeArrowheads="1" noChangeShapeType="1" noTextEdit="1"/>
              </p:cNvSpPr>
              <p:nvPr/>
            </p:nvSpPr>
            <p:spPr>
              <a:xfrm>
                <a:off x="442167" y="4312579"/>
                <a:ext cx="11198998" cy="434286"/>
              </a:xfrm>
              <a:prstGeom prst="rect">
                <a:avLst/>
              </a:prstGeom>
              <a:blipFill>
                <a:blip r:embed="rId7"/>
                <a:stretch>
                  <a:fillRect l="-54" t="-8333" b="-3888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8" name="テキスト ボックス 57">
                <a:extLst>
                  <a:ext uri="{FF2B5EF4-FFF2-40B4-BE49-F238E27FC236}">
                    <a16:creationId xmlns:a16="http://schemas.microsoft.com/office/drawing/2014/main" id="{1E1C647E-733E-2D42-02BF-E7B4C25C2FBD}"/>
                  </a:ext>
                </a:extLst>
              </p:cNvPr>
              <p:cNvSpPr txBox="1"/>
              <p:nvPr/>
            </p:nvSpPr>
            <p:spPr>
              <a:xfrm>
                <a:off x="8055827" y="6090789"/>
                <a:ext cx="4049144" cy="369332"/>
              </a:xfrm>
              <a:prstGeom prst="rect">
                <a:avLst/>
              </a:prstGeom>
              <a:noFill/>
            </p:spPr>
            <p:txBody>
              <a:bodyPr wrap="square" lIns="0" tIns="0" rIns="0" bIns="0" rtlCol="0">
                <a:spAutoFit/>
              </a:bodyPr>
              <a:lstStyle/>
              <a:p>
                <a14:m>
                  <m:oMath xmlns:m="http://schemas.openxmlformats.org/officeDocument/2006/math">
                    <m:r>
                      <a:rPr lang="en-US" altLang="ja-JP" sz="2400" b="1" i="0" smtClean="0">
                        <a:latin typeface="Cambria Math" panose="02040503050406030204" pitchFamily="18" charset="0"/>
                      </a:rPr>
                      <m:t>𝐀</m:t>
                    </m:r>
                    <m:r>
                      <a:rPr lang="en-US" altLang="ja-JP" sz="2400" b="1" i="0" smtClean="0">
                        <a:latin typeface="Cambria Math" panose="02040503050406030204" pitchFamily="18" charset="0"/>
                      </a:rPr>
                      <m:t>:</m:t>
                    </m:r>
                  </m:oMath>
                </a14:m>
                <a:r>
                  <a:rPr lang="en-US" altLang="ja-JP" sz="2400" dirty="0">
                    <a:latin typeface="Arial" panose="020B0604020202020204" pitchFamily="34" charset="0"/>
                    <a:ea typeface="ＭＳ ゴシック" panose="020B0609070205080204" pitchFamily="49" charset="-128"/>
                    <a:cs typeface="Arial" panose="020B0604020202020204" pitchFamily="34" charset="0"/>
                  </a:rPr>
                  <a:t> Input coefficient matrix   </a:t>
                </a:r>
                <a:endParaRPr lang="ja-JP" altLang="en-US" sz="2400" dirty="0">
                  <a:latin typeface="Arial" panose="020B0604020202020204" pitchFamily="34" charset="0"/>
                  <a:ea typeface="ＭＳ ゴシック" panose="020B0609070205080204" pitchFamily="49" charset="-128"/>
                  <a:cs typeface="Arial" panose="020B0604020202020204" pitchFamily="34" charset="0"/>
                </a:endParaRPr>
              </a:p>
            </p:txBody>
          </p:sp>
        </mc:Choice>
        <mc:Fallback xmlns="">
          <p:sp>
            <p:nvSpPr>
              <p:cNvPr id="58" name="テキスト ボックス 57">
                <a:extLst>
                  <a:ext uri="{FF2B5EF4-FFF2-40B4-BE49-F238E27FC236}">
                    <a16:creationId xmlns:a16="http://schemas.microsoft.com/office/drawing/2014/main" id="{1E1C647E-733E-2D42-02BF-E7B4C25C2FBD}"/>
                  </a:ext>
                </a:extLst>
              </p:cNvPr>
              <p:cNvSpPr txBox="1">
                <a:spLocks noRot="1" noChangeAspect="1" noMove="1" noResize="1" noEditPoints="1" noAdjustHandles="1" noChangeArrowheads="1" noChangeShapeType="1" noTextEdit="1"/>
              </p:cNvSpPr>
              <p:nvPr/>
            </p:nvSpPr>
            <p:spPr>
              <a:xfrm>
                <a:off x="8055827" y="6090789"/>
                <a:ext cx="4049144" cy="369332"/>
              </a:xfrm>
              <a:prstGeom prst="rect">
                <a:avLst/>
              </a:prstGeom>
              <a:blipFill>
                <a:blip r:embed="rId8"/>
                <a:stretch>
                  <a:fillRect l="-2556" t="-22951" b="-5082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9" name="テキスト ボックス 58">
                <a:extLst>
                  <a:ext uri="{FF2B5EF4-FFF2-40B4-BE49-F238E27FC236}">
                    <a16:creationId xmlns:a16="http://schemas.microsoft.com/office/drawing/2014/main" id="{BF0DB424-1934-8064-39DB-115CF677256E}"/>
                  </a:ext>
                </a:extLst>
              </p:cNvPr>
              <p:cNvSpPr txBox="1"/>
              <p:nvPr/>
            </p:nvSpPr>
            <p:spPr>
              <a:xfrm>
                <a:off x="442167" y="5017018"/>
                <a:ext cx="11415193" cy="803618"/>
              </a:xfrm>
              <a:prstGeom prst="rect">
                <a:avLst/>
              </a:prstGeom>
              <a:noFill/>
            </p:spPr>
            <p:txBody>
              <a:bodyPr wrap="square" lIns="0" tIns="0" rIns="0" bIns="0" rtlCol="0">
                <a:spAutoFit/>
              </a:bodyPr>
              <a:lstStyle/>
              <a:p>
                <a:pPr algn="just"/>
                <a14:m>
                  <m:oMath xmlns:m="http://schemas.openxmlformats.org/officeDocument/2006/math">
                    <m:acc>
                      <m:accPr>
                        <m:chr m:val="̅"/>
                        <m:ctrlPr>
                          <a:rPr lang="en-US" altLang="ja-JP" sz="2400" i="1">
                            <a:latin typeface="Cambria Math" panose="02040503050406030204" pitchFamily="18" charset="0"/>
                          </a:rPr>
                        </m:ctrlPr>
                      </m:accPr>
                      <m:e>
                        <m:sSubSup>
                          <m:sSubSupPr>
                            <m:ctrlPr>
                              <a:rPr lang="en-US" altLang="ja-JP" sz="2400" i="1">
                                <a:latin typeface="Cambria Math" panose="02040503050406030204" pitchFamily="18" charset="0"/>
                              </a:rPr>
                            </m:ctrlPr>
                          </m:sSubSupPr>
                          <m:e>
                            <m:r>
                              <a:rPr lang="en-US" altLang="ja-JP" sz="2400" b="1">
                                <a:latin typeface="Cambria Math" panose="02040503050406030204" pitchFamily="18" charset="0"/>
                              </a:rPr>
                              <m:t>𝐞</m:t>
                            </m:r>
                          </m:e>
                          <m:sub>
                            <m:r>
                              <a:rPr lang="en-US" altLang="ja-JP" sz="2400" i="1">
                                <a:latin typeface="Cambria Math" panose="02040503050406030204" pitchFamily="18" charset="0"/>
                              </a:rPr>
                              <m:t>𝑏</m:t>
                            </m:r>
                          </m:sub>
                          <m:sup>
                            <m:r>
                              <a:rPr lang="en-US" altLang="ja-JP" sz="2400" i="1">
                                <a:latin typeface="Cambria Math" panose="02040503050406030204" pitchFamily="18" charset="0"/>
                              </a:rPr>
                              <m:t>𝑡</m:t>
                            </m:r>
                          </m:sup>
                        </m:sSubSup>
                      </m:e>
                    </m:acc>
                  </m:oMath>
                </a14:m>
                <a:r>
                  <a:rPr lang="en-US" altLang="ja-JP" sz="2400" dirty="0">
                    <a:latin typeface="Arial" panose="020B0604020202020204" pitchFamily="34" charset="0"/>
                    <a:ea typeface="ＭＳ ゴシック" panose="020B0609070205080204" pitchFamily="49" charset="-128"/>
                    <a:cs typeface="Arial" panose="020B0604020202020204" pitchFamily="34" charset="0"/>
                  </a:rPr>
                  <a:t>: </a:t>
                </a:r>
                <a:r>
                  <a:rPr lang="en-US" altLang="ja-JP" sz="2400" dirty="0">
                    <a:latin typeface="Arial" panose="020B0604020202020204" pitchFamily="34" charset="0"/>
                    <a:cs typeface="Arial" panose="020B0604020202020204" pitchFamily="34" charset="0"/>
                  </a:rPr>
                  <a:t>Direct CO</a:t>
                </a:r>
                <a:r>
                  <a:rPr lang="en-US" altLang="ja-JP" sz="2400" baseline="-25000" dirty="0">
                    <a:latin typeface="Arial" panose="020B0604020202020204" pitchFamily="34" charset="0"/>
                    <a:cs typeface="Arial" panose="020B0604020202020204" pitchFamily="34" charset="0"/>
                  </a:rPr>
                  <a:t>2</a:t>
                </a:r>
                <a:r>
                  <a:rPr lang="en-US" altLang="ja-JP" sz="2400" dirty="0">
                    <a:latin typeface="Arial" panose="020B0604020202020204" pitchFamily="34" charset="0"/>
                    <a:cs typeface="Arial" panose="020B0604020202020204" pitchFamily="34" charset="0"/>
                  </a:rPr>
                  <a:t> emission intensity vector, where only  the pig iron, converter, EAF, and steel product sectors in country </a:t>
                </a:r>
                <a14:m>
                  <m:oMath xmlns:m="http://schemas.openxmlformats.org/officeDocument/2006/math">
                    <m:r>
                      <a:rPr lang="en-US" altLang="ja-JP" sz="2400" i="1">
                        <a:latin typeface="Cambria Math" panose="02040503050406030204" pitchFamily="18" charset="0"/>
                      </a:rPr>
                      <m:t>𝑡</m:t>
                    </m:r>
                  </m:oMath>
                </a14:m>
                <a:r>
                  <a:rPr lang="en-US" altLang="ja-JP" sz="2400" dirty="0">
                    <a:latin typeface="Arial" panose="020B0604020202020204" pitchFamily="34" charset="0"/>
                    <a:cs typeface="Arial" panose="020B0604020202020204" pitchFamily="34" charset="0"/>
                  </a:rPr>
                  <a:t> has non-zero values</a:t>
                </a:r>
                <a:endParaRPr lang="ja-JP" altLang="en-US" sz="2400" b="1" dirty="0">
                  <a:latin typeface="Arial" panose="020B0604020202020204" pitchFamily="34" charset="0"/>
                  <a:ea typeface="ＭＳ ゴシック" panose="020B0609070205080204" pitchFamily="49" charset="-128"/>
                  <a:cs typeface="Arial" panose="020B0604020202020204" pitchFamily="34" charset="0"/>
                </a:endParaRPr>
              </a:p>
            </p:txBody>
          </p:sp>
        </mc:Choice>
        <mc:Fallback xmlns="">
          <p:sp>
            <p:nvSpPr>
              <p:cNvPr id="59" name="テキスト ボックス 58">
                <a:extLst>
                  <a:ext uri="{FF2B5EF4-FFF2-40B4-BE49-F238E27FC236}">
                    <a16:creationId xmlns:a16="http://schemas.microsoft.com/office/drawing/2014/main" id="{BF0DB424-1934-8064-39DB-115CF677256E}"/>
                  </a:ext>
                </a:extLst>
              </p:cNvPr>
              <p:cNvSpPr txBox="1">
                <a:spLocks noRot="1" noChangeAspect="1" noMove="1" noResize="1" noEditPoints="1" noAdjustHandles="1" noChangeArrowheads="1" noChangeShapeType="1" noTextEdit="1"/>
              </p:cNvSpPr>
              <p:nvPr/>
            </p:nvSpPr>
            <p:spPr>
              <a:xfrm>
                <a:off x="442167" y="5017018"/>
                <a:ext cx="11415193" cy="803618"/>
              </a:xfrm>
              <a:prstGeom prst="rect">
                <a:avLst/>
              </a:prstGeom>
              <a:blipFill>
                <a:blip r:embed="rId9"/>
                <a:stretch>
                  <a:fillRect l="-1656" t="-4545" r="-1603" b="-2272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4" name="テキスト ボックス 63">
                <a:extLst>
                  <a:ext uri="{FF2B5EF4-FFF2-40B4-BE49-F238E27FC236}">
                    <a16:creationId xmlns:a16="http://schemas.microsoft.com/office/drawing/2014/main" id="{1541952F-D3A3-EE5E-BE77-4CC1284C1B78}"/>
                  </a:ext>
                </a:extLst>
              </p:cNvPr>
              <p:cNvSpPr txBox="1"/>
              <p:nvPr/>
            </p:nvSpPr>
            <p:spPr>
              <a:xfrm>
                <a:off x="448585" y="2934430"/>
                <a:ext cx="10728055" cy="1107996"/>
              </a:xfrm>
              <a:prstGeom prst="rect">
                <a:avLst/>
              </a:prstGeom>
              <a:noFill/>
            </p:spPr>
            <p:txBody>
              <a:bodyPr wrap="square" lIns="0" tIns="0" rIns="0" bIns="0" rtlCol="0">
                <a:spAutoFit/>
              </a:bodyPr>
              <a:lstStyle/>
              <a:p>
                <a:pPr algn="just"/>
                <a14:m>
                  <m:oMath xmlns:m="http://schemas.openxmlformats.org/officeDocument/2006/math">
                    <m:bar>
                      <m:barPr>
                        <m:pos m:val="top"/>
                        <m:ctrlPr>
                          <a:rPr lang="ja-JP" altLang="ja-JP" i="1">
                            <a:latin typeface="Cambria Math" panose="02040503050406030204" pitchFamily="18" charset="0"/>
                          </a:rPr>
                        </m:ctrlPr>
                      </m:barPr>
                      <m:e/>
                    </m:bar>
                    <m:r>
                      <a:rPr lang="en-US" altLang="ja-JP" sz="2400" b="1" i="0" smtClean="0">
                        <a:latin typeface="Cambria Math" panose="02040503050406030204" pitchFamily="18" charset="0"/>
                      </a:rPr>
                      <m:t>:</m:t>
                    </m:r>
                  </m:oMath>
                </a14:m>
                <a:r>
                  <a:rPr lang="ja-JP" altLang="en-US" sz="2400" dirty="0">
                    <a:latin typeface="Arial" panose="020B0604020202020204" pitchFamily="34" charset="0"/>
                    <a:ea typeface="ＭＳ ゴシック" panose="020B0609070205080204" pitchFamily="49" charset="-128"/>
                    <a:cs typeface="Arial" panose="020B0604020202020204" pitchFamily="34" charset="0"/>
                  </a:rPr>
                  <a:t> </a:t>
                </a:r>
                <a:r>
                  <a:rPr lang="en-US" altLang="ja-JP" sz="2400" dirty="0">
                    <a:latin typeface="Arial" panose="020B0604020202020204" pitchFamily="34" charset="0"/>
                    <a:ea typeface="ＭＳ ゴシック" panose="020B0609070205080204" pitchFamily="49" charset="-128"/>
                    <a:cs typeface="Arial" panose="020B0604020202020204" pitchFamily="34" charset="0"/>
                  </a:rPr>
                  <a:t>Basic iron sector of the six countries (China, India, Japan, South Korea, Russia, and the United States) disaggregated into </a:t>
                </a:r>
                <a:r>
                  <a:rPr lang="en-US" altLang="ja-JP" sz="2400" dirty="0">
                    <a:latin typeface="Arial" panose="020B0604020202020204" pitchFamily="34" charset="0"/>
                    <a:cs typeface="Arial" panose="020B0604020202020204" pitchFamily="34" charset="0"/>
                  </a:rPr>
                  <a:t>the pig iron, converter, EAF, and steel product sectors</a:t>
                </a:r>
                <a:endParaRPr lang="ja-JP" altLang="en-US" sz="2400" dirty="0">
                  <a:latin typeface="Arial" panose="020B0604020202020204" pitchFamily="34" charset="0"/>
                  <a:ea typeface="ＭＳ ゴシック" panose="020B0609070205080204" pitchFamily="49" charset="-128"/>
                  <a:cs typeface="Arial" panose="020B0604020202020204" pitchFamily="34" charset="0"/>
                </a:endParaRPr>
              </a:p>
            </p:txBody>
          </p:sp>
        </mc:Choice>
        <mc:Fallback xmlns="">
          <p:sp>
            <p:nvSpPr>
              <p:cNvPr id="64" name="テキスト ボックス 63">
                <a:extLst>
                  <a:ext uri="{FF2B5EF4-FFF2-40B4-BE49-F238E27FC236}">
                    <a16:creationId xmlns:a16="http://schemas.microsoft.com/office/drawing/2014/main" id="{1541952F-D3A3-EE5E-BE77-4CC1284C1B78}"/>
                  </a:ext>
                </a:extLst>
              </p:cNvPr>
              <p:cNvSpPr txBox="1">
                <a:spLocks noRot="1" noChangeAspect="1" noMove="1" noResize="1" noEditPoints="1" noAdjustHandles="1" noChangeArrowheads="1" noChangeShapeType="1" noTextEdit="1"/>
              </p:cNvSpPr>
              <p:nvPr/>
            </p:nvSpPr>
            <p:spPr>
              <a:xfrm>
                <a:off x="448585" y="2934430"/>
                <a:ext cx="10728055" cy="1107996"/>
              </a:xfrm>
              <a:prstGeom prst="rect">
                <a:avLst/>
              </a:prstGeom>
              <a:blipFill>
                <a:blip r:embed="rId10"/>
                <a:stretch>
                  <a:fillRect l="-1762" t="-7692" r="-1762" b="-16484"/>
                </a:stretch>
              </a:blipFill>
            </p:spPr>
            <p:txBody>
              <a:bodyPr/>
              <a:lstStyle/>
              <a:p>
                <a:r>
                  <a:rPr lang="ja-JP" altLang="en-US">
                    <a:noFill/>
                  </a:rPr>
                  <a:t> </a:t>
                </a:r>
              </a:p>
            </p:txBody>
          </p:sp>
        </mc:Fallback>
      </mc:AlternateContent>
      <p:sp>
        <p:nvSpPr>
          <p:cNvPr id="65" name="正方形/長方形 64">
            <a:extLst>
              <a:ext uri="{FF2B5EF4-FFF2-40B4-BE49-F238E27FC236}">
                <a16:creationId xmlns:a16="http://schemas.microsoft.com/office/drawing/2014/main" id="{762869C2-0217-D8CB-2964-907831B8928D}"/>
              </a:ext>
            </a:extLst>
          </p:cNvPr>
          <p:cNvSpPr/>
          <p:nvPr/>
        </p:nvSpPr>
        <p:spPr>
          <a:xfrm>
            <a:off x="175007" y="2779444"/>
            <a:ext cx="11808043" cy="3779520"/>
          </a:xfrm>
          <a:prstGeom prst="rect">
            <a:avLst/>
          </a:prstGeom>
          <a:noFill/>
          <a:ln w="38100">
            <a:solidFill>
              <a:srgbClr val="00466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6" name="正方形/長方形 65">
            <a:extLst>
              <a:ext uri="{FF2B5EF4-FFF2-40B4-BE49-F238E27FC236}">
                <a16:creationId xmlns:a16="http://schemas.microsoft.com/office/drawing/2014/main" id="{B0FC9167-66CC-D20B-DC08-F021C274350F}"/>
              </a:ext>
            </a:extLst>
          </p:cNvPr>
          <p:cNvSpPr/>
          <p:nvPr/>
        </p:nvSpPr>
        <p:spPr>
          <a:xfrm>
            <a:off x="6096640" y="912313"/>
            <a:ext cx="6008331" cy="1483608"/>
          </a:xfrm>
          <a:prstGeom prst="rect">
            <a:avLst/>
          </a:prstGeom>
          <a:noFill/>
          <a:ln w="38100">
            <a:solidFill>
              <a:srgbClr val="23647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67" name="図 66" descr="アイコン&#10;&#10;自動的に生成された説明">
            <a:extLst>
              <a:ext uri="{FF2B5EF4-FFF2-40B4-BE49-F238E27FC236}">
                <a16:creationId xmlns:a16="http://schemas.microsoft.com/office/drawing/2014/main" id="{CDFD4EF2-18E5-2995-21A6-4DDB323F5A56}"/>
              </a:ext>
            </a:extLst>
          </p:cNvPr>
          <p:cNvPicPr>
            <a:picLocks noChangeAspect="1"/>
          </p:cNvPicPr>
          <p:nvPr/>
        </p:nvPicPr>
        <p:blipFill rotWithShape="1">
          <a:blip r:embed="rId11">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l="17132" t="21902" r="14883" b="18167"/>
          <a:stretch/>
        </p:blipFill>
        <p:spPr>
          <a:xfrm>
            <a:off x="6095361" y="954581"/>
            <a:ext cx="918312" cy="607145"/>
          </a:xfrm>
          <a:prstGeom prst="rect">
            <a:avLst/>
          </a:prstGeom>
        </p:spPr>
      </p:pic>
    </p:spTree>
    <p:extLst>
      <p:ext uri="{BB962C8B-B14F-4D97-AF65-F5344CB8AC3E}">
        <p14:creationId xmlns:p14="http://schemas.microsoft.com/office/powerpoint/2010/main" val="14209314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 name="図 50" descr="背景パターン が含まれている画像&#10;&#10;AI によって生成されたコンテンツは間違っている可能性があります。">
            <a:extLst>
              <a:ext uri="{FF2B5EF4-FFF2-40B4-BE49-F238E27FC236}">
                <a16:creationId xmlns:a16="http://schemas.microsoft.com/office/drawing/2014/main" id="{E8EDD4AF-CD1A-2F4D-408C-9DADE8B95AF3}"/>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4704628" y="717530"/>
            <a:ext cx="1060947" cy="707886"/>
          </a:xfrm>
          <a:prstGeom prst="rect">
            <a:avLst/>
          </a:prstGeom>
        </p:spPr>
      </p:pic>
      <p:pic>
        <p:nvPicPr>
          <p:cNvPr id="84" name="図 83" descr="背景パターン が含まれている画像&#10;&#10;AI によって生成されたコンテンツは間違っている可能性があります。">
            <a:extLst>
              <a:ext uri="{FF2B5EF4-FFF2-40B4-BE49-F238E27FC236}">
                <a16:creationId xmlns:a16="http://schemas.microsoft.com/office/drawing/2014/main" id="{20507A64-3030-AF93-EA79-8EBDEAD72C74}"/>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501675" y="4025589"/>
            <a:ext cx="1060947" cy="707886"/>
          </a:xfrm>
          <a:prstGeom prst="rect">
            <a:avLst/>
          </a:prstGeom>
        </p:spPr>
      </p:pic>
      <p:pic>
        <p:nvPicPr>
          <p:cNvPr id="83" name="図 82" descr="背景パターン が含まれている画像&#10;&#10;AI によって生成されたコンテンツは間違っている可能性があります。">
            <a:extLst>
              <a:ext uri="{FF2B5EF4-FFF2-40B4-BE49-F238E27FC236}">
                <a16:creationId xmlns:a16="http://schemas.microsoft.com/office/drawing/2014/main" id="{3EB53CA6-48A7-C8CC-B4D9-30186179D556}"/>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44378" y="1939035"/>
            <a:ext cx="1060947" cy="707886"/>
          </a:xfrm>
          <a:prstGeom prst="rect">
            <a:avLst/>
          </a:prstGeom>
        </p:spPr>
      </p:pic>
      <p:pic>
        <p:nvPicPr>
          <p:cNvPr id="81" name="図 80" descr="背景パターン が含まれている画像&#10;&#10;AI によって生成されたコンテンツは間違っている可能性があります。">
            <a:extLst>
              <a:ext uri="{FF2B5EF4-FFF2-40B4-BE49-F238E27FC236}">
                <a16:creationId xmlns:a16="http://schemas.microsoft.com/office/drawing/2014/main" id="{7DEB550A-FAE8-8A28-EA3D-EF987ED6DE7D}"/>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501675" y="2957808"/>
            <a:ext cx="1060947" cy="707886"/>
          </a:xfrm>
          <a:prstGeom prst="rect">
            <a:avLst/>
          </a:prstGeom>
        </p:spPr>
      </p:pic>
      <p:pic>
        <p:nvPicPr>
          <p:cNvPr id="78" name="図 77" descr="背景パターン が含まれている画像&#10;&#10;AI によって生成されたコンテンツは間違っている可能性があります。">
            <a:extLst>
              <a:ext uri="{FF2B5EF4-FFF2-40B4-BE49-F238E27FC236}">
                <a16:creationId xmlns:a16="http://schemas.microsoft.com/office/drawing/2014/main" id="{84CF18A5-0A58-D02F-2171-5B53A3A576D2}"/>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52522" y="4016020"/>
            <a:ext cx="1060947" cy="707886"/>
          </a:xfrm>
          <a:prstGeom prst="rect">
            <a:avLst/>
          </a:prstGeom>
        </p:spPr>
      </p:pic>
      <p:pic>
        <p:nvPicPr>
          <p:cNvPr id="79" name="図 78" descr="背景パターン が含まれている画像&#10;&#10;AI によって生成されたコンテンツは間違っている可能性があります。">
            <a:extLst>
              <a:ext uri="{FF2B5EF4-FFF2-40B4-BE49-F238E27FC236}">
                <a16:creationId xmlns:a16="http://schemas.microsoft.com/office/drawing/2014/main" id="{0B761799-D5B9-3B1C-A4A4-5F1F5AEFFF52}"/>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52522" y="2952491"/>
            <a:ext cx="1060947" cy="707886"/>
          </a:xfrm>
          <a:prstGeom prst="rect">
            <a:avLst/>
          </a:prstGeom>
        </p:spPr>
      </p:pic>
      <p:cxnSp>
        <p:nvCxnSpPr>
          <p:cNvPr id="61" name="直線矢印コネクタ 60">
            <a:extLst>
              <a:ext uri="{FF2B5EF4-FFF2-40B4-BE49-F238E27FC236}">
                <a16:creationId xmlns:a16="http://schemas.microsoft.com/office/drawing/2014/main" id="{45CBEC1C-5606-B50D-BA10-E973BAD818F3}"/>
              </a:ext>
            </a:extLst>
          </p:cNvPr>
          <p:cNvCxnSpPr>
            <a:cxnSpLocks/>
          </p:cNvCxnSpPr>
          <p:nvPr/>
        </p:nvCxnSpPr>
        <p:spPr>
          <a:xfrm flipV="1">
            <a:off x="2319438" y="3350554"/>
            <a:ext cx="1128028" cy="4392"/>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pic>
        <p:nvPicPr>
          <p:cNvPr id="48" name="図 47" descr="背景パターン が含まれている画像&#10;&#10;AI によって生成されたコンテンツは間違っている可能性があります。">
            <a:extLst>
              <a:ext uri="{FF2B5EF4-FFF2-40B4-BE49-F238E27FC236}">
                <a16:creationId xmlns:a16="http://schemas.microsoft.com/office/drawing/2014/main" id="{65297028-0395-2EA7-5713-9A56321E081E}"/>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281384" y="717530"/>
            <a:ext cx="1060947" cy="707886"/>
          </a:xfrm>
          <a:prstGeom prst="rect">
            <a:avLst/>
          </a:prstGeom>
        </p:spPr>
      </p:pic>
      <p:graphicFrame>
        <p:nvGraphicFramePr>
          <p:cNvPr id="9" name="表 8">
            <a:extLst>
              <a:ext uri="{FF2B5EF4-FFF2-40B4-BE49-F238E27FC236}">
                <a16:creationId xmlns:a16="http://schemas.microsoft.com/office/drawing/2014/main" id="{BF378E53-4502-1E28-C4B8-F293A6DD4431}"/>
              </a:ext>
            </a:extLst>
          </p:cNvPr>
          <p:cNvGraphicFramePr>
            <a:graphicFrameLocks noGrp="1"/>
          </p:cNvGraphicFramePr>
          <p:nvPr>
            <p:extLst>
              <p:ext uri="{D42A27DB-BD31-4B8C-83A1-F6EECF244321}">
                <p14:modId xmlns:p14="http://schemas.microsoft.com/office/powerpoint/2010/main" val="2236382273"/>
              </p:ext>
            </p:extLst>
          </p:nvPr>
        </p:nvGraphicFramePr>
        <p:xfrm>
          <a:off x="1296461" y="1800350"/>
          <a:ext cx="1031056" cy="3065505"/>
        </p:xfrm>
        <a:graphic>
          <a:graphicData uri="http://schemas.openxmlformats.org/drawingml/2006/table">
            <a:tbl>
              <a:tblPr firstRow="1" bandRow="1">
                <a:tableStyleId>{5C22544A-7EE6-4342-B048-85BDC9FD1C3A}</a:tableStyleId>
              </a:tblPr>
              <a:tblGrid>
                <a:gridCol w="1031056">
                  <a:extLst>
                    <a:ext uri="{9D8B030D-6E8A-4147-A177-3AD203B41FA5}">
                      <a16:colId xmlns:a16="http://schemas.microsoft.com/office/drawing/2014/main" val="3451877530"/>
                    </a:ext>
                  </a:extLst>
                </a:gridCol>
              </a:tblGrid>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82194190"/>
                  </a:ext>
                </a:extLst>
              </a:tr>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80722851"/>
                  </a:ext>
                </a:extLst>
              </a:tr>
            </a:tbl>
          </a:graphicData>
        </a:graphic>
      </p:graphicFrame>
      <p:sp>
        <p:nvSpPr>
          <p:cNvPr id="11" name="テキスト ボックス 10">
            <a:extLst>
              <a:ext uri="{FF2B5EF4-FFF2-40B4-BE49-F238E27FC236}">
                <a16:creationId xmlns:a16="http://schemas.microsoft.com/office/drawing/2014/main" id="{A0AC4E50-A4CB-3B3D-E986-E58FBEED19C6}"/>
              </a:ext>
            </a:extLst>
          </p:cNvPr>
          <p:cNvSpPr txBox="1"/>
          <p:nvPr/>
        </p:nvSpPr>
        <p:spPr>
          <a:xfrm>
            <a:off x="1448597" y="1939035"/>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50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11">
            <a:extLst>
              <a:ext uri="{FF2B5EF4-FFF2-40B4-BE49-F238E27FC236}">
                <a16:creationId xmlns:a16="http://schemas.microsoft.com/office/drawing/2014/main" id="{153CBAD4-BA87-4341-8780-FEE69FF97275}"/>
              </a:ext>
            </a:extLst>
          </p:cNvPr>
          <p:cNvSpPr txBox="1"/>
          <p:nvPr/>
        </p:nvSpPr>
        <p:spPr>
          <a:xfrm>
            <a:off x="1317514" y="2962974"/>
            <a:ext cx="988949"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100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2">
            <a:extLst>
              <a:ext uri="{FF2B5EF4-FFF2-40B4-BE49-F238E27FC236}">
                <a16:creationId xmlns:a16="http://schemas.microsoft.com/office/drawing/2014/main" id="{9184B2C1-35BC-D090-F0E7-5743D2336702}"/>
              </a:ext>
            </a:extLst>
          </p:cNvPr>
          <p:cNvSpPr txBox="1"/>
          <p:nvPr/>
        </p:nvSpPr>
        <p:spPr>
          <a:xfrm>
            <a:off x="1448597" y="3978543"/>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80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graphicFrame>
        <p:nvGraphicFramePr>
          <p:cNvPr id="14" name="表 13">
            <a:extLst>
              <a:ext uri="{FF2B5EF4-FFF2-40B4-BE49-F238E27FC236}">
                <a16:creationId xmlns:a16="http://schemas.microsoft.com/office/drawing/2014/main" id="{9424CA66-8B57-DD9D-3F1D-7956510BB683}"/>
              </a:ext>
            </a:extLst>
          </p:cNvPr>
          <p:cNvGraphicFramePr>
            <a:graphicFrameLocks noGrp="1"/>
          </p:cNvGraphicFramePr>
          <p:nvPr>
            <p:extLst>
              <p:ext uri="{D42A27DB-BD31-4B8C-83A1-F6EECF244321}">
                <p14:modId xmlns:p14="http://schemas.microsoft.com/office/powerpoint/2010/main" val="918132081"/>
              </p:ext>
            </p:extLst>
          </p:nvPr>
        </p:nvGraphicFramePr>
        <p:xfrm>
          <a:off x="4700835" y="1818108"/>
          <a:ext cx="1031056" cy="4087340"/>
        </p:xfrm>
        <a:graphic>
          <a:graphicData uri="http://schemas.openxmlformats.org/drawingml/2006/table">
            <a:tbl>
              <a:tblPr firstRow="1" bandRow="1">
                <a:tableStyleId>{5C22544A-7EE6-4342-B048-85BDC9FD1C3A}</a:tableStyleId>
              </a:tblPr>
              <a:tblGrid>
                <a:gridCol w="1031056">
                  <a:extLst>
                    <a:ext uri="{9D8B030D-6E8A-4147-A177-3AD203B41FA5}">
                      <a16:colId xmlns:a16="http://schemas.microsoft.com/office/drawing/2014/main" val="3451877530"/>
                    </a:ext>
                  </a:extLst>
                </a:gridCol>
              </a:tblGrid>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582194190"/>
                  </a:ext>
                </a:extLst>
              </a:tr>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380722851"/>
                  </a:ext>
                </a:extLst>
              </a:tr>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09387851"/>
                  </a:ext>
                </a:extLst>
              </a:tr>
            </a:tbl>
          </a:graphicData>
        </a:graphic>
      </p:graphicFrame>
      <p:sp>
        <p:nvSpPr>
          <p:cNvPr id="24" name="テキスト ボックス 23">
            <a:extLst>
              <a:ext uri="{FF2B5EF4-FFF2-40B4-BE49-F238E27FC236}">
                <a16:creationId xmlns:a16="http://schemas.microsoft.com/office/drawing/2014/main" id="{E957F8F7-AECF-7734-CAC7-FA67A5DDAD0E}"/>
              </a:ext>
            </a:extLst>
          </p:cNvPr>
          <p:cNvSpPr txBox="1"/>
          <p:nvPr/>
        </p:nvSpPr>
        <p:spPr>
          <a:xfrm>
            <a:off x="4849374" y="1951064"/>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50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5" name="テキスト ボックス 24">
            <a:extLst>
              <a:ext uri="{FF2B5EF4-FFF2-40B4-BE49-F238E27FC236}">
                <a16:creationId xmlns:a16="http://schemas.microsoft.com/office/drawing/2014/main" id="{D9FE77BC-2F60-7634-9A5A-9D613C8FABCD}"/>
              </a:ext>
            </a:extLst>
          </p:cNvPr>
          <p:cNvSpPr txBox="1"/>
          <p:nvPr/>
        </p:nvSpPr>
        <p:spPr>
          <a:xfrm>
            <a:off x="4849087" y="5002374"/>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80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279455B1-A72E-A889-008B-C1D54A07E592}"/>
                  </a:ext>
                </a:extLst>
              </p:cNvPr>
              <p:cNvSpPr txBox="1"/>
              <p:nvPr/>
            </p:nvSpPr>
            <p:spPr>
              <a:xfrm>
                <a:off x="1674801" y="489185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26" name="テキスト ボックス 25">
                <a:extLst>
                  <a:ext uri="{FF2B5EF4-FFF2-40B4-BE49-F238E27FC236}">
                    <a16:creationId xmlns:a16="http://schemas.microsoft.com/office/drawing/2014/main" id="{279455B1-A72E-A889-008B-C1D54A07E592}"/>
                  </a:ext>
                </a:extLst>
              </p:cNvPr>
              <p:cNvSpPr txBox="1">
                <a:spLocks noRot="1" noChangeAspect="1" noMove="1" noResize="1" noEditPoints="1" noAdjustHandles="1" noChangeArrowheads="1" noChangeShapeType="1" noTextEdit="1"/>
              </p:cNvSpPr>
              <p:nvPr/>
            </p:nvSpPr>
            <p:spPr>
              <a:xfrm>
                <a:off x="1674801" y="4891855"/>
                <a:ext cx="274114" cy="553998"/>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0158314E-48ED-700B-B2FE-727F417EADA1}"/>
                  </a:ext>
                </a:extLst>
              </p:cNvPr>
              <p:cNvSpPr txBox="1"/>
              <p:nvPr/>
            </p:nvSpPr>
            <p:spPr>
              <a:xfrm>
                <a:off x="5086537" y="5894744"/>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27" name="テキスト ボックス 26">
                <a:extLst>
                  <a:ext uri="{FF2B5EF4-FFF2-40B4-BE49-F238E27FC236}">
                    <a16:creationId xmlns:a16="http://schemas.microsoft.com/office/drawing/2014/main" id="{0158314E-48ED-700B-B2FE-727F417EADA1}"/>
                  </a:ext>
                </a:extLst>
              </p:cNvPr>
              <p:cNvSpPr txBox="1">
                <a:spLocks noRot="1" noChangeAspect="1" noMove="1" noResize="1" noEditPoints="1" noAdjustHandles="1" noChangeArrowheads="1" noChangeShapeType="1" noTextEdit="1"/>
              </p:cNvSpPr>
              <p:nvPr/>
            </p:nvSpPr>
            <p:spPr>
              <a:xfrm>
                <a:off x="5086537" y="5894744"/>
                <a:ext cx="274114" cy="553998"/>
              </a:xfrm>
              <a:prstGeom prst="rect">
                <a:avLst/>
              </a:prstGeom>
              <a:blipFill>
                <a:blip r:embed="rId5"/>
                <a:stretch>
                  <a:fillRect/>
                </a:stretch>
              </a:blipFill>
            </p:spPr>
            <p:txBody>
              <a:bodyPr/>
              <a:lstStyle/>
              <a:p>
                <a:r>
                  <a:rPr lang="ja-JP" altLang="en-US">
                    <a:noFill/>
                  </a:rPr>
                  <a:t> </a:t>
                </a:r>
              </a:p>
            </p:txBody>
          </p:sp>
        </mc:Fallback>
      </mc:AlternateContent>
      <p:sp>
        <p:nvSpPr>
          <p:cNvPr id="34" name="テキスト ボックス 33">
            <a:extLst>
              <a:ext uri="{FF2B5EF4-FFF2-40B4-BE49-F238E27FC236}">
                <a16:creationId xmlns:a16="http://schemas.microsoft.com/office/drawing/2014/main" id="{90D03E62-6A46-1206-B858-F0AD17266350}"/>
              </a:ext>
            </a:extLst>
          </p:cNvPr>
          <p:cNvSpPr txBox="1"/>
          <p:nvPr/>
        </p:nvSpPr>
        <p:spPr>
          <a:xfrm>
            <a:off x="4849087" y="2894648"/>
            <a:ext cx="726522" cy="796949"/>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pic>
        <p:nvPicPr>
          <p:cNvPr id="36" name="図 35" descr="白いバックグラウンドの前にある交通標識&#10;&#10;低い精度で自動的に生成された説明">
            <a:extLst>
              <a:ext uri="{FF2B5EF4-FFF2-40B4-BE49-F238E27FC236}">
                <a16:creationId xmlns:a16="http://schemas.microsoft.com/office/drawing/2014/main" id="{3169963B-3519-F953-2F77-1DC212E8EEE7}"/>
              </a:ext>
            </a:extLst>
          </p:cNvPr>
          <p:cNvPicPr>
            <a:picLocks noChangeAspect="1"/>
          </p:cNvPicPr>
          <p:nvPr/>
        </p:nvPicPr>
        <p:blipFill>
          <a:blip r:embed="rId6">
            <a:biLevel thresh="75000"/>
            <a:extLst>
              <a:ext uri="{28A0092B-C50C-407E-A947-70E740481C1C}">
                <a14:useLocalDpi xmlns:a14="http://schemas.microsoft.com/office/drawing/2010/main" val="0"/>
              </a:ext>
            </a:extLst>
          </a:blip>
          <a:stretch>
            <a:fillRect/>
          </a:stretch>
        </p:blipFill>
        <p:spPr>
          <a:xfrm>
            <a:off x="5935297" y="3324884"/>
            <a:ext cx="316635" cy="450900"/>
          </a:xfrm>
          <a:prstGeom prst="rect">
            <a:avLst/>
          </a:prstGeom>
        </p:spPr>
      </p:pic>
      <p:sp>
        <p:nvSpPr>
          <p:cNvPr id="44" name="テキスト ボックス 43">
            <a:extLst>
              <a:ext uri="{FF2B5EF4-FFF2-40B4-BE49-F238E27FC236}">
                <a16:creationId xmlns:a16="http://schemas.microsoft.com/office/drawing/2014/main" id="{B896C852-A3A6-BC4E-F4F7-549B2FD939D4}"/>
              </a:ext>
            </a:extLst>
          </p:cNvPr>
          <p:cNvSpPr txBox="1"/>
          <p:nvPr/>
        </p:nvSpPr>
        <p:spPr>
          <a:xfrm>
            <a:off x="1043057" y="840640"/>
            <a:ext cx="1537600"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Basic iron</a:t>
            </a:r>
            <a:endParaRPr kumimoji="1" lang="ja-JP" altLang="en-US" sz="2400" dirty="0">
              <a:latin typeface="Arial" panose="020B0604020202020204" pitchFamily="34" charset="0"/>
              <a:cs typeface="Arial" panose="020B0604020202020204" pitchFamily="34" charset="0"/>
            </a:endParaRPr>
          </a:p>
        </p:txBody>
      </p:sp>
      <p:sp>
        <p:nvSpPr>
          <p:cNvPr id="45" name="テキスト ボックス 44">
            <a:extLst>
              <a:ext uri="{FF2B5EF4-FFF2-40B4-BE49-F238E27FC236}">
                <a16:creationId xmlns:a16="http://schemas.microsoft.com/office/drawing/2014/main" id="{809DD495-8DC3-3366-3E78-7D7DD55413D0}"/>
              </a:ext>
            </a:extLst>
          </p:cNvPr>
          <p:cNvSpPr txBox="1"/>
          <p:nvPr/>
        </p:nvSpPr>
        <p:spPr>
          <a:xfrm>
            <a:off x="118991" y="2998807"/>
            <a:ext cx="1111722" cy="707886"/>
          </a:xfrm>
          <a:prstGeom prst="rect">
            <a:avLst/>
          </a:prstGeom>
          <a:noFill/>
        </p:spPr>
        <p:txBody>
          <a:bodyPr wrap="square" rtlCol="0">
            <a:spAutoFit/>
          </a:bodyPr>
          <a:lstStyle/>
          <a:p>
            <a:pPr algn="ctr">
              <a:lnSpc>
                <a:spcPts val="2400"/>
              </a:lnSpc>
            </a:pPr>
            <a:r>
              <a:rPr kumimoji="1" lang="en-US" altLang="ja-JP" sz="2400" dirty="0">
                <a:latin typeface="Arial" panose="020B0604020202020204" pitchFamily="34" charset="0"/>
                <a:cs typeface="Arial" panose="020B0604020202020204" pitchFamily="34" charset="0"/>
              </a:rPr>
              <a:t>Basic iron</a:t>
            </a:r>
            <a:endParaRPr kumimoji="1" lang="ja-JP" altLang="en-US" sz="2400" dirty="0">
              <a:latin typeface="Arial" panose="020B0604020202020204" pitchFamily="34" charset="0"/>
              <a:cs typeface="Arial" panose="020B0604020202020204" pitchFamily="34" charset="0"/>
            </a:endParaRPr>
          </a:p>
        </p:txBody>
      </p:sp>
      <p:sp>
        <p:nvSpPr>
          <p:cNvPr id="49" name="テキスト ボックス 48">
            <a:extLst>
              <a:ext uri="{FF2B5EF4-FFF2-40B4-BE49-F238E27FC236}">
                <a16:creationId xmlns:a16="http://schemas.microsoft.com/office/drawing/2014/main" id="{75C8B518-1AC1-AD4B-1C9E-799B688E47BE}"/>
              </a:ext>
            </a:extLst>
          </p:cNvPr>
          <p:cNvSpPr txBox="1"/>
          <p:nvPr/>
        </p:nvSpPr>
        <p:spPr>
          <a:xfrm>
            <a:off x="55343" y="2071205"/>
            <a:ext cx="1245854"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Iron ore</a:t>
            </a:r>
            <a:endParaRPr kumimoji="1" lang="ja-JP" altLang="en-US" sz="2400" dirty="0">
              <a:latin typeface="Arial" panose="020B0604020202020204" pitchFamily="34" charset="0"/>
              <a:cs typeface="Arial" panose="020B0604020202020204" pitchFamily="34" charset="0"/>
            </a:endParaRPr>
          </a:p>
        </p:txBody>
      </p:sp>
      <p:sp>
        <p:nvSpPr>
          <p:cNvPr id="50" name="テキスト ボックス 49">
            <a:extLst>
              <a:ext uri="{FF2B5EF4-FFF2-40B4-BE49-F238E27FC236}">
                <a16:creationId xmlns:a16="http://schemas.microsoft.com/office/drawing/2014/main" id="{3996C6E7-3019-B003-59BD-92D58F1E53EF}"/>
              </a:ext>
            </a:extLst>
          </p:cNvPr>
          <p:cNvSpPr txBox="1"/>
          <p:nvPr/>
        </p:nvSpPr>
        <p:spPr>
          <a:xfrm>
            <a:off x="226062" y="4142526"/>
            <a:ext cx="904415"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Coke</a:t>
            </a:r>
            <a:endParaRPr kumimoji="1" lang="ja-JP" altLang="en-US" sz="2400" dirty="0">
              <a:latin typeface="Arial" panose="020B0604020202020204" pitchFamily="34" charset="0"/>
              <a:cs typeface="Arial" panose="020B0604020202020204" pitchFamily="34" charset="0"/>
            </a:endParaRPr>
          </a:p>
        </p:txBody>
      </p:sp>
      <p:sp>
        <p:nvSpPr>
          <p:cNvPr id="53" name="テキスト ボックス 52">
            <a:extLst>
              <a:ext uri="{FF2B5EF4-FFF2-40B4-BE49-F238E27FC236}">
                <a16:creationId xmlns:a16="http://schemas.microsoft.com/office/drawing/2014/main" id="{4A219C72-AB4A-675A-17C4-542C45438CB2}"/>
              </a:ext>
            </a:extLst>
          </p:cNvPr>
          <p:cNvSpPr txBox="1"/>
          <p:nvPr/>
        </p:nvSpPr>
        <p:spPr>
          <a:xfrm>
            <a:off x="4443548" y="856699"/>
            <a:ext cx="1537600"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Basic iron</a:t>
            </a:r>
            <a:endParaRPr kumimoji="1" lang="ja-JP" altLang="en-US" sz="2400" dirty="0">
              <a:latin typeface="Arial" panose="020B0604020202020204" pitchFamily="34" charset="0"/>
              <a:cs typeface="Arial" panose="020B0604020202020204" pitchFamily="34" charset="0"/>
            </a:endParaRPr>
          </a:p>
        </p:txBody>
      </p:sp>
      <p:sp>
        <p:nvSpPr>
          <p:cNvPr id="54" name="テキスト ボックス 53">
            <a:extLst>
              <a:ext uri="{FF2B5EF4-FFF2-40B4-BE49-F238E27FC236}">
                <a16:creationId xmlns:a16="http://schemas.microsoft.com/office/drawing/2014/main" id="{A1EB2D8F-E5BA-4399-050F-B1D20416F63D}"/>
              </a:ext>
            </a:extLst>
          </p:cNvPr>
          <p:cNvSpPr txBox="1"/>
          <p:nvPr/>
        </p:nvSpPr>
        <p:spPr>
          <a:xfrm>
            <a:off x="4860333" y="3928080"/>
            <a:ext cx="726522" cy="796949"/>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sp>
        <p:nvSpPr>
          <p:cNvPr id="58" name="テキスト ボックス 57">
            <a:extLst>
              <a:ext uri="{FF2B5EF4-FFF2-40B4-BE49-F238E27FC236}">
                <a16:creationId xmlns:a16="http://schemas.microsoft.com/office/drawing/2014/main" id="{708B5111-D357-349D-117E-406B22BB6437}"/>
              </a:ext>
            </a:extLst>
          </p:cNvPr>
          <p:cNvSpPr txBox="1"/>
          <p:nvPr/>
        </p:nvSpPr>
        <p:spPr>
          <a:xfrm>
            <a:off x="3494812" y="2998807"/>
            <a:ext cx="1111722" cy="707886"/>
          </a:xfrm>
          <a:prstGeom prst="rect">
            <a:avLst/>
          </a:prstGeom>
          <a:noFill/>
        </p:spPr>
        <p:txBody>
          <a:bodyPr wrap="square" rtlCol="0">
            <a:spAutoFit/>
          </a:bodyPr>
          <a:lstStyle/>
          <a:p>
            <a:pPr algn="ctr">
              <a:lnSpc>
                <a:spcPts val="2400"/>
              </a:lnSpc>
            </a:pPr>
            <a:r>
              <a:rPr kumimoji="1" lang="en-US" altLang="ja-JP" sz="2400" dirty="0">
                <a:latin typeface="Arial" panose="020B0604020202020204" pitchFamily="34" charset="0"/>
                <a:cs typeface="Arial" panose="020B0604020202020204" pitchFamily="34" charset="0"/>
              </a:rPr>
              <a:t>Crude steel</a:t>
            </a:r>
            <a:endParaRPr kumimoji="1" lang="ja-JP" altLang="en-US" sz="2400" dirty="0">
              <a:latin typeface="Arial" panose="020B0604020202020204" pitchFamily="34" charset="0"/>
              <a:cs typeface="Arial" panose="020B0604020202020204" pitchFamily="34" charset="0"/>
            </a:endParaRPr>
          </a:p>
        </p:txBody>
      </p:sp>
      <p:cxnSp>
        <p:nvCxnSpPr>
          <p:cNvPr id="62" name="コネクタ: カギ線 61">
            <a:extLst>
              <a:ext uri="{FF2B5EF4-FFF2-40B4-BE49-F238E27FC236}">
                <a16:creationId xmlns:a16="http://schemas.microsoft.com/office/drawing/2014/main" id="{DABDD1A7-88EE-0438-E1E1-8AB66865C9DD}"/>
              </a:ext>
            </a:extLst>
          </p:cNvPr>
          <p:cNvCxnSpPr>
            <a:cxnSpLocks/>
          </p:cNvCxnSpPr>
          <p:nvPr/>
        </p:nvCxnSpPr>
        <p:spPr>
          <a:xfrm rot="16200000" flipH="1">
            <a:off x="2626569" y="3552968"/>
            <a:ext cx="1024588" cy="628540"/>
          </a:xfrm>
          <a:prstGeom prst="bentConnector2">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2" name="テキスト ボックス 71">
            <a:extLst>
              <a:ext uri="{FF2B5EF4-FFF2-40B4-BE49-F238E27FC236}">
                <a16:creationId xmlns:a16="http://schemas.microsoft.com/office/drawing/2014/main" id="{D0C8F72F-44E6-464E-D0DC-DF01169BF077}"/>
              </a:ext>
            </a:extLst>
          </p:cNvPr>
          <p:cNvSpPr txBox="1"/>
          <p:nvPr/>
        </p:nvSpPr>
        <p:spPr>
          <a:xfrm>
            <a:off x="3349425" y="4071394"/>
            <a:ext cx="1397550" cy="707886"/>
          </a:xfrm>
          <a:prstGeom prst="rect">
            <a:avLst/>
          </a:prstGeom>
          <a:noFill/>
        </p:spPr>
        <p:txBody>
          <a:bodyPr wrap="square" rtlCol="0">
            <a:spAutoFit/>
          </a:bodyPr>
          <a:lstStyle/>
          <a:p>
            <a:pPr algn="ctr">
              <a:lnSpc>
                <a:spcPts val="2400"/>
              </a:lnSpc>
            </a:pPr>
            <a:r>
              <a:rPr kumimoji="1" lang="en-US" altLang="ja-JP" sz="2400" dirty="0">
                <a:latin typeface="Arial" panose="020B0604020202020204" pitchFamily="34" charset="0"/>
                <a:cs typeface="Arial" panose="020B0604020202020204" pitchFamily="34" charset="0"/>
              </a:rPr>
              <a:t>Steel products</a:t>
            </a:r>
            <a:endParaRPr kumimoji="1" lang="ja-JP" altLang="en-US"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5" name="テキスト ボックス 84">
                <a:extLst>
                  <a:ext uri="{FF2B5EF4-FFF2-40B4-BE49-F238E27FC236}">
                    <a16:creationId xmlns:a16="http://schemas.microsoft.com/office/drawing/2014/main" id="{D0E5EB55-0BB3-5106-CE6F-961059035549}"/>
                  </a:ext>
                </a:extLst>
              </p:cNvPr>
              <p:cNvSpPr txBox="1"/>
              <p:nvPr/>
            </p:nvSpPr>
            <p:spPr>
              <a:xfrm>
                <a:off x="1674801" y="1211672"/>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85" name="テキスト ボックス 84">
                <a:extLst>
                  <a:ext uri="{FF2B5EF4-FFF2-40B4-BE49-F238E27FC236}">
                    <a16:creationId xmlns:a16="http://schemas.microsoft.com/office/drawing/2014/main" id="{D0E5EB55-0BB3-5106-CE6F-961059035549}"/>
                  </a:ext>
                </a:extLst>
              </p:cNvPr>
              <p:cNvSpPr txBox="1">
                <a:spLocks noRot="1" noChangeAspect="1" noMove="1" noResize="1" noEditPoints="1" noAdjustHandles="1" noChangeArrowheads="1" noChangeShapeType="1" noTextEdit="1"/>
              </p:cNvSpPr>
              <p:nvPr/>
            </p:nvSpPr>
            <p:spPr>
              <a:xfrm>
                <a:off x="1674801" y="1211672"/>
                <a:ext cx="274114" cy="553998"/>
              </a:xfrm>
              <a:prstGeom prst="rect">
                <a:avLst/>
              </a:prstGeom>
              <a:blipFill>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6" name="テキスト ボックス 85">
                <a:extLst>
                  <a:ext uri="{FF2B5EF4-FFF2-40B4-BE49-F238E27FC236}">
                    <a16:creationId xmlns:a16="http://schemas.microsoft.com/office/drawing/2014/main" id="{B6A3A17E-00C9-D35A-758D-3E9F1BB47681}"/>
                  </a:ext>
                </a:extLst>
              </p:cNvPr>
              <p:cNvSpPr txBox="1"/>
              <p:nvPr/>
            </p:nvSpPr>
            <p:spPr>
              <a:xfrm>
                <a:off x="5086537" y="1255066"/>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86" name="テキスト ボックス 85">
                <a:extLst>
                  <a:ext uri="{FF2B5EF4-FFF2-40B4-BE49-F238E27FC236}">
                    <a16:creationId xmlns:a16="http://schemas.microsoft.com/office/drawing/2014/main" id="{B6A3A17E-00C9-D35A-758D-3E9F1BB47681}"/>
                  </a:ext>
                </a:extLst>
              </p:cNvPr>
              <p:cNvSpPr txBox="1">
                <a:spLocks noRot="1" noChangeAspect="1" noMove="1" noResize="1" noEditPoints="1" noAdjustHandles="1" noChangeArrowheads="1" noChangeShapeType="1" noTextEdit="1"/>
              </p:cNvSpPr>
              <p:nvPr/>
            </p:nvSpPr>
            <p:spPr>
              <a:xfrm>
                <a:off x="5086537" y="1255066"/>
                <a:ext cx="274114" cy="553998"/>
              </a:xfrm>
              <a:prstGeom prst="rect">
                <a:avLst/>
              </a:prstGeom>
              <a:blipFill>
                <a:blip r:embed="rId8"/>
                <a:stretch>
                  <a:fillRect/>
                </a:stretch>
              </a:blipFill>
            </p:spPr>
            <p:txBody>
              <a:bodyPr/>
              <a:lstStyle/>
              <a:p>
                <a:r>
                  <a:rPr lang="ja-JP" altLang="en-US">
                    <a:noFill/>
                  </a:rPr>
                  <a:t> </a:t>
                </a:r>
              </a:p>
            </p:txBody>
          </p:sp>
        </mc:Fallback>
      </mc:AlternateContent>
      <p:graphicFrame>
        <p:nvGraphicFramePr>
          <p:cNvPr id="88" name="表 87">
            <a:extLst>
              <a:ext uri="{FF2B5EF4-FFF2-40B4-BE49-F238E27FC236}">
                <a16:creationId xmlns:a16="http://schemas.microsoft.com/office/drawing/2014/main" id="{5D0B8A3D-255E-6C6B-4AFC-73B6EB58E050}"/>
              </a:ext>
            </a:extLst>
          </p:cNvPr>
          <p:cNvGraphicFramePr>
            <a:graphicFrameLocks noGrp="1"/>
          </p:cNvGraphicFramePr>
          <p:nvPr>
            <p:extLst>
              <p:ext uri="{D42A27DB-BD31-4B8C-83A1-F6EECF244321}">
                <p14:modId xmlns:p14="http://schemas.microsoft.com/office/powerpoint/2010/main" val="1719302999"/>
              </p:ext>
            </p:extLst>
          </p:nvPr>
        </p:nvGraphicFramePr>
        <p:xfrm>
          <a:off x="6879030" y="1855230"/>
          <a:ext cx="4501987" cy="3567606"/>
        </p:xfrm>
        <a:graphic>
          <a:graphicData uri="http://schemas.openxmlformats.org/drawingml/2006/table">
            <a:tbl>
              <a:tblPr/>
              <a:tblGrid>
                <a:gridCol w="2788967">
                  <a:extLst>
                    <a:ext uri="{9D8B030D-6E8A-4147-A177-3AD203B41FA5}">
                      <a16:colId xmlns:a16="http://schemas.microsoft.com/office/drawing/2014/main" val="2524417003"/>
                    </a:ext>
                  </a:extLst>
                </a:gridCol>
                <a:gridCol w="1713020">
                  <a:extLst>
                    <a:ext uri="{9D8B030D-6E8A-4147-A177-3AD203B41FA5}">
                      <a16:colId xmlns:a16="http://schemas.microsoft.com/office/drawing/2014/main" val="990633310"/>
                    </a:ext>
                  </a:extLst>
                </a:gridCol>
              </a:tblGrid>
              <a:tr h="254829">
                <a:tc>
                  <a:txBody>
                    <a:bodyPr/>
                    <a:lstStyle/>
                    <a:p>
                      <a:pPr algn="l" fontAlgn="ctr"/>
                      <a:r>
                        <a:rPr lang="ja-JP" altLang="en-US" sz="1400" b="0" i="0" u="none" strike="noStrike" dirty="0">
                          <a:solidFill>
                            <a:srgbClr val="000000"/>
                          </a:solidFill>
                          <a:effectLst/>
                          <a:latin typeface="Arial" panose="020B0604020202020204" pitchFamily="34" charset="0"/>
                          <a:ea typeface="游ゴシック" panose="020B0400000000000000" pitchFamily="50" charset="-128"/>
                        </a:rPr>
                        <a:t>　</a:t>
                      </a:r>
                    </a:p>
                  </a:txBody>
                  <a:tcPr marL="7079" marR="7079" marT="7079"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dirty="0">
                          <a:solidFill>
                            <a:srgbClr val="000000"/>
                          </a:solidFill>
                          <a:effectLst/>
                          <a:latin typeface="Arial" panose="020B0604020202020204" pitchFamily="34" charset="0"/>
                          <a:ea typeface="游ゴシック" panose="020B0400000000000000" pitchFamily="50" charset="-128"/>
                        </a:rPr>
                        <a:t>Basic Iron</a:t>
                      </a:r>
                    </a:p>
                  </a:txBody>
                  <a:tcPr marL="7079" marR="7079" marT="707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23940820"/>
                  </a:ext>
                </a:extLst>
              </a:tr>
              <a:tr h="254829">
                <a:tc>
                  <a:txBody>
                    <a:bodyPr/>
                    <a:lstStyle/>
                    <a:p>
                      <a:pPr algn="ctr" fontAlgn="ctr"/>
                      <a:r>
                        <a:rPr lang="en-US" sz="1400" b="0" i="0" u="none" strike="noStrike" dirty="0">
                          <a:solidFill>
                            <a:srgbClr val="000000"/>
                          </a:solidFill>
                          <a:effectLst/>
                          <a:latin typeface="Arial" panose="020B0604020202020204" pitchFamily="34" charset="0"/>
                          <a:ea typeface="游ゴシック" panose="020B0400000000000000" pitchFamily="50" charset="-128"/>
                        </a:rPr>
                        <a:t>Pig iron</a:t>
                      </a:r>
                    </a:p>
                  </a:txBody>
                  <a:tcPr marL="7079" marR="7079" marT="707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fontAlgn="ctr"/>
                      <a:endParaRPr lang="en-US" altLang="ja-JP" sz="1400" b="0" i="0" u="none" strike="noStrike" dirty="0">
                        <a:solidFill>
                          <a:srgbClr val="000000"/>
                        </a:solidFill>
                        <a:effectLst/>
                        <a:latin typeface="Arial" panose="020B0604020202020204" pitchFamily="34" charset="0"/>
                        <a:ea typeface="游ゴシック" panose="020B0400000000000000" pitchFamily="50" charset="-128"/>
                      </a:endParaRPr>
                    </a:p>
                  </a:txBody>
                  <a:tcPr marL="7079" marR="7079" marT="7079"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CE4D6"/>
                    </a:solidFill>
                  </a:tcPr>
                </a:tc>
                <a:extLst>
                  <a:ext uri="{0D108BD9-81ED-4DB2-BD59-A6C34878D82A}">
                    <a16:rowId xmlns:a16="http://schemas.microsoft.com/office/drawing/2014/main" val="3757363182"/>
                  </a:ext>
                </a:extLst>
              </a:tr>
              <a:tr h="254829">
                <a:tc>
                  <a:txBody>
                    <a:bodyPr/>
                    <a:lstStyle/>
                    <a:p>
                      <a:pPr algn="ctr" fontAlgn="ctr"/>
                      <a:r>
                        <a:rPr lang="en-US" sz="1400" b="0" i="0" u="none" strike="noStrike" dirty="0">
                          <a:solidFill>
                            <a:srgbClr val="000000"/>
                          </a:solidFill>
                          <a:effectLst/>
                          <a:latin typeface="Arial" panose="020B0604020202020204" pitchFamily="34" charset="0"/>
                          <a:ea typeface="游ゴシック" panose="020B0400000000000000" pitchFamily="50" charset="-128"/>
                        </a:rPr>
                        <a:t>Ferroalloy</a:t>
                      </a:r>
                    </a:p>
                  </a:txBody>
                  <a:tcPr marL="7079" marR="7079" marT="7079" marB="0" anchor="ctr">
                    <a:lnL>
                      <a:noFill/>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endParaRPr lang="en-US" altLang="ja-JP" sz="1400" b="0" i="0" u="none" strike="noStrike">
                        <a:solidFill>
                          <a:srgbClr val="000000"/>
                        </a:solidFill>
                        <a:effectLst/>
                        <a:latin typeface="Arial" panose="020B0604020202020204" pitchFamily="34" charset="0"/>
                        <a:ea typeface="游ゴシック" panose="020B0400000000000000" pitchFamily="50" charset="-128"/>
                      </a:endParaRPr>
                    </a:p>
                  </a:txBody>
                  <a:tcPr marL="7079" marR="7079" marT="7079" marB="0" anchor="ctr">
                    <a:lnL w="6350" cap="flat" cmpd="sng" algn="ctr">
                      <a:solidFill>
                        <a:srgbClr val="000000"/>
                      </a:solidFill>
                      <a:prstDash val="solid"/>
                      <a:round/>
                      <a:headEnd type="none" w="med" len="med"/>
                      <a:tailEnd type="none" w="med" len="med"/>
                    </a:lnL>
                    <a:lnR>
                      <a:noFill/>
                    </a:lnR>
                    <a:lnT>
                      <a:noFill/>
                    </a:lnT>
                    <a:lnB>
                      <a:noFill/>
                    </a:lnB>
                    <a:solidFill>
                      <a:srgbClr val="FCE4D6"/>
                    </a:solidFill>
                  </a:tcPr>
                </a:tc>
                <a:extLst>
                  <a:ext uri="{0D108BD9-81ED-4DB2-BD59-A6C34878D82A}">
                    <a16:rowId xmlns:a16="http://schemas.microsoft.com/office/drawing/2014/main" val="390553882"/>
                  </a:ext>
                </a:extLst>
              </a:tr>
              <a:tr h="254829">
                <a:tc>
                  <a:txBody>
                    <a:bodyPr/>
                    <a:lstStyle/>
                    <a:p>
                      <a:pPr algn="ctr" fontAlgn="ctr"/>
                      <a:r>
                        <a:rPr lang="en-US" sz="1400" b="0" i="0" u="none" strike="noStrike">
                          <a:solidFill>
                            <a:srgbClr val="000000"/>
                          </a:solidFill>
                          <a:effectLst/>
                          <a:latin typeface="Arial" panose="020B0604020202020204" pitchFamily="34" charset="0"/>
                          <a:ea typeface="游ゴシック" panose="020B0400000000000000" pitchFamily="50" charset="-128"/>
                        </a:rPr>
                        <a:t>Crude steel (converter)</a:t>
                      </a:r>
                    </a:p>
                  </a:txBody>
                  <a:tcPr marL="7079" marR="7079" marT="7079" marB="0" anchor="ctr">
                    <a:lnL>
                      <a:noFill/>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endParaRPr lang="en-US" altLang="ja-JP" sz="1400" b="0" i="0" u="none" strike="noStrike">
                        <a:solidFill>
                          <a:srgbClr val="000000"/>
                        </a:solidFill>
                        <a:effectLst/>
                        <a:latin typeface="Arial" panose="020B0604020202020204" pitchFamily="34" charset="0"/>
                        <a:ea typeface="游ゴシック" panose="020B0400000000000000" pitchFamily="50" charset="-128"/>
                      </a:endParaRPr>
                    </a:p>
                  </a:txBody>
                  <a:tcPr marL="7079" marR="7079" marT="7079" marB="0" anchor="ctr">
                    <a:lnL w="6350" cap="flat" cmpd="sng" algn="ctr">
                      <a:solidFill>
                        <a:srgbClr val="000000"/>
                      </a:solidFill>
                      <a:prstDash val="solid"/>
                      <a:round/>
                      <a:headEnd type="none" w="med" len="med"/>
                      <a:tailEnd type="none" w="med" len="med"/>
                    </a:lnL>
                    <a:lnR>
                      <a:noFill/>
                    </a:lnR>
                    <a:lnT>
                      <a:noFill/>
                    </a:lnT>
                    <a:lnB>
                      <a:noFill/>
                    </a:lnB>
                    <a:solidFill>
                      <a:srgbClr val="FCE4D6"/>
                    </a:solidFill>
                  </a:tcPr>
                </a:tc>
                <a:extLst>
                  <a:ext uri="{0D108BD9-81ED-4DB2-BD59-A6C34878D82A}">
                    <a16:rowId xmlns:a16="http://schemas.microsoft.com/office/drawing/2014/main" val="441074426"/>
                  </a:ext>
                </a:extLst>
              </a:tr>
              <a:tr h="254829">
                <a:tc>
                  <a:txBody>
                    <a:bodyPr/>
                    <a:lstStyle/>
                    <a:p>
                      <a:pPr algn="ctr" fontAlgn="ctr"/>
                      <a:r>
                        <a:rPr lang="en-US" sz="1400" b="0" i="0" u="none" strike="noStrike" dirty="0">
                          <a:solidFill>
                            <a:srgbClr val="000000"/>
                          </a:solidFill>
                          <a:effectLst/>
                          <a:latin typeface="Arial" panose="020B0604020202020204" pitchFamily="34" charset="0"/>
                          <a:ea typeface="游ゴシック" panose="020B0400000000000000" pitchFamily="50" charset="-128"/>
                        </a:rPr>
                        <a:t>Crude steel (electric arc furnace)</a:t>
                      </a:r>
                    </a:p>
                  </a:txBody>
                  <a:tcPr marL="7079" marR="7079" marT="7079" marB="0" anchor="ctr">
                    <a:lnL>
                      <a:noFill/>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endParaRPr lang="en-US" altLang="ja-JP" sz="1400" b="0" i="0" u="none" strike="noStrike" dirty="0">
                        <a:solidFill>
                          <a:srgbClr val="000000"/>
                        </a:solidFill>
                        <a:effectLst/>
                        <a:latin typeface="Arial" panose="020B0604020202020204" pitchFamily="34" charset="0"/>
                        <a:ea typeface="游ゴシック" panose="020B0400000000000000" pitchFamily="50" charset="-128"/>
                      </a:endParaRPr>
                    </a:p>
                  </a:txBody>
                  <a:tcPr marL="7079" marR="7079" marT="7079" marB="0" anchor="ctr">
                    <a:lnL w="6350" cap="flat" cmpd="sng" algn="ctr">
                      <a:solidFill>
                        <a:srgbClr val="000000"/>
                      </a:solidFill>
                      <a:prstDash val="solid"/>
                      <a:round/>
                      <a:headEnd type="none" w="med" len="med"/>
                      <a:tailEnd type="none" w="med" len="med"/>
                    </a:lnL>
                    <a:lnR>
                      <a:noFill/>
                    </a:lnR>
                    <a:lnT>
                      <a:noFill/>
                    </a:lnT>
                    <a:lnB>
                      <a:noFill/>
                    </a:lnB>
                    <a:solidFill>
                      <a:srgbClr val="FCE4D6"/>
                    </a:solidFill>
                  </a:tcPr>
                </a:tc>
                <a:extLst>
                  <a:ext uri="{0D108BD9-81ED-4DB2-BD59-A6C34878D82A}">
                    <a16:rowId xmlns:a16="http://schemas.microsoft.com/office/drawing/2014/main" val="2877429617"/>
                  </a:ext>
                </a:extLst>
              </a:tr>
              <a:tr h="254829">
                <a:tc>
                  <a:txBody>
                    <a:bodyPr/>
                    <a:lstStyle/>
                    <a:p>
                      <a:pPr algn="ctr" fontAlgn="ctr"/>
                      <a:r>
                        <a:rPr lang="en-US" sz="1400" b="0" i="0" u="none" strike="noStrike" dirty="0">
                          <a:solidFill>
                            <a:srgbClr val="000000"/>
                          </a:solidFill>
                          <a:effectLst/>
                          <a:latin typeface="Arial" panose="020B0604020202020204" pitchFamily="34" charset="0"/>
                          <a:ea typeface="游ゴシック" panose="020B0400000000000000" pitchFamily="50" charset="-128"/>
                        </a:rPr>
                        <a:t>Hot-rolled steel</a:t>
                      </a:r>
                    </a:p>
                  </a:txBody>
                  <a:tcPr marL="7079" marR="7079" marT="7079" marB="0" anchor="ctr">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ctr"/>
                      <a:endParaRPr lang="en-US" altLang="ja-JP" sz="1400" b="0" i="0" u="none" strike="noStrike" dirty="0">
                        <a:solidFill>
                          <a:srgbClr val="000000"/>
                        </a:solidFill>
                        <a:effectLst/>
                        <a:latin typeface="Arial" panose="020B0604020202020204" pitchFamily="34" charset="0"/>
                        <a:ea typeface="游ゴシック" panose="020B0400000000000000" pitchFamily="50" charset="-128"/>
                      </a:endParaRPr>
                    </a:p>
                  </a:txBody>
                  <a:tcPr marL="7079" marR="7079" marT="7079" marB="0" anchor="ctr">
                    <a:lnL w="6350" cap="flat" cmpd="sng" algn="ctr">
                      <a:solidFill>
                        <a:srgbClr val="000000"/>
                      </a:solidFill>
                      <a:prstDash val="solid"/>
                      <a:round/>
                      <a:headEnd type="none" w="med" len="med"/>
                      <a:tailEnd type="none" w="med" len="med"/>
                    </a:lnL>
                    <a:lnR>
                      <a:noFill/>
                    </a:lnR>
                    <a:lnT>
                      <a:noFill/>
                    </a:lnT>
                    <a:lnB>
                      <a:noFill/>
                    </a:lnB>
                    <a:solidFill>
                      <a:srgbClr val="D9D9D9"/>
                    </a:solidFill>
                  </a:tcPr>
                </a:tc>
                <a:extLst>
                  <a:ext uri="{0D108BD9-81ED-4DB2-BD59-A6C34878D82A}">
                    <a16:rowId xmlns:a16="http://schemas.microsoft.com/office/drawing/2014/main" val="2512191522"/>
                  </a:ext>
                </a:extLst>
              </a:tr>
              <a:tr h="254829">
                <a:tc>
                  <a:txBody>
                    <a:bodyPr/>
                    <a:lstStyle/>
                    <a:p>
                      <a:pPr algn="ctr" fontAlgn="ctr"/>
                      <a:r>
                        <a:rPr lang="en-US" sz="1400" b="0" i="0" u="none" strike="noStrike" dirty="0">
                          <a:solidFill>
                            <a:srgbClr val="000000"/>
                          </a:solidFill>
                          <a:effectLst/>
                          <a:latin typeface="Arial" panose="020B0604020202020204" pitchFamily="34" charset="0"/>
                          <a:ea typeface="游ゴシック" panose="020B0400000000000000" pitchFamily="50" charset="-128"/>
                        </a:rPr>
                        <a:t>Steel pipes and tubes</a:t>
                      </a:r>
                    </a:p>
                  </a:txBody>
                  <a:tcPr marL="7079" marR="7079" marT="7079" marB="0" anchor="ctr">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ctr"/>
                      <a:endParaRPr lang="en-US" altLang="ja-JP" sz="1400" b="0" i="0" u="none" strike="noStrike" dirty="0">
                        <a:solidFill>
                          <a:srgbClr val="000000"/>
                        </a:solidFill>
                        <a:effectLst/>
                        <a:latin typeface="Arial" panose="020B0604020202020204" pitchFamily="34" charset="0"/>
                        <a:ea typeface="游ゴシック" panose="020B0400000000000000" pitchFamily="50" charset="-128"/>
                      </a:endParaRPr>
                    </a:p>
                  </a:txBody>
                  <a:tcPr marL="7079" marR="7079" marT="7079" marB="0" anchor="ctr">
                    <a:lnL w="6350" cap="flat" cmpd="sng" algn="ctr">
                      <a:solidFill>
                        <a:srgbClr val="000000"/>
                      </a:solidFill>
                      <a:prstDash val="solid"/>
                      <a:round/>
                      <a:headEnd type="none" w="med" len="med"/>
                      <a:tailEnd type="none" w="med" len="med"/>
                    </a:lnL>
                    <a:lnR>
                      <a:noFill/>
                    </a:lnR>
                    <a:lnT>
                      <a:noFill/>
                    </a:lnT>
                    <a:lnB>
                      <a:noFill/>
                    </a:lnB>
                    <a:solidFill>
                      <a:srgbClr val="D9D9D9"/>
                    </a:solidFill>
                  </a:tcPr>
                </a:tc>
                <a:extLst>
                  <a:ext uri="{0D108BD9-81ED-4DB2-BD59-A6C34878D82A}">
                    <a16:rowId xmlns:a16="http://schemas.microsoft.com/office/drawing/2014/main" val="3435442694"/>
                  </a:ext>
                </a:extLst>
              </a:tr>
              <a:tr h="254829">
                <a:tc>
                  <a:txBody>
                    <a:bodyPr/>
                    <a:lstStyle/>
                    <a:p>
                      <a:pPr algn="ctr" fontAlgn="ctr"/>
                      <a:r>
                        <a:rPr lang="en-US" sz="1400" b="0" i="0" u="none" strike="noStrike" dirty="0">
                          <a:solidFill>
                            <a:srgbClr val="000000"/>
                          </a:solidFill>
                          <a:effectLst/>
                          <a:latin typeface="Arial" panose="020B0604020202020204" pitchFamily="34" charset="0"/>
                          <a:ea typeface="游ゴシック" panose="020B0400000000000000" pitchFamily="50" charset="-128"/>
                        </a:rPr>
                        <a:t>Cold-finished steel</a:t>
                      </a:r>
                    </a:p>
                  </a:txBody>
                  <a:tcPr marL="7079" marR="7079" marT="7079" marB="0" anchor="ctr">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ctr"/>
                      <a:endParaRPr lang="en-US" altLang="ja-JP" sz="1400" b="0" i="0" u="none" strike="noStrike">
                        <a:solidFill>
                          <a:srgbClr val="000000"/>
                        </a:solidFill>
                        <a:effectLst/>
                        <a:latin typeface="Arial" panose="020B0604020202020204" pitchFamily="34" charset="0"/>
                        <a:ea typeface="游ゴシック" panose="020B0400000000000000" pitchFamily="50" charset="-128"/>
                      </a:endParaRPr>
                    </a:p>
                  </a:txBody>
                  <a:tcPr marL="7079" marR="7079" marT="7079" marB="0" anchor="ctr">
                    <a:lnL w="6350" cap="flat" cmpd="sng" algn="ctr">
                      <a:solidFill>
                        <a:srgbClr val="000000"/>
                      </a:solidFill>
                      <a:prstDash val="solid"/>
                      <a:round/>
                      <a:headEnd type="none" w="med" len="med"/>
                      <a:tailEnd type="none" w="med" len="med"/>
                    </a:lnL>
                    <a:lnR>
                      <a:noFill/>
                    </a:lnR>
                    <a:lnT>
                      <a:noFill/>
                    </a:lnT>
                    <a:lnB>
                      <a:noFill/>
                    </a:lnB>
                    <a:solidFill>
                      <a:srgbClr val="D9D9D9"/>
                    </a:solidFill>
                  </a:tcPr>
                </a:tc>
                <a:extLst>
                  <a:ext uri="{0D108BD9-81ED-4DB2-BD59-A6C34878D82A}">
                    <a16:rowId xmlns:a16="http://schemas.microsoft.com/office/drawing/2014/main" val="3031861403"/>
                  </a:ext>
                </a:extLst>
              </a:tr>
              <a:tr h="254829">
                <a:tc>
                  <a:txBody>
                    <a:bodyPr/>
                    <a:lstStyle/>
                    <a:p>
                      <a:pPr algn="ctr" fontAlgn="ctr"/>
                      <a:r>
                        <a:rPr lang="en-US" sz="1400" b="0" i="0" u="none" strike="noStrike" dirty="0">
                          <a:solidFill>
                            <a:srgbClr val="000000"/>
                          </a:solidFill>
                          <a:effectLst/>
                          <a:latin typeface="Arial" panose="020B0604020202020204" pitchFamily="34" charset="0"/>
                          <a:ea typeface="游ゴシック" panose="020B0400000000000000" pitchFamily="50" charset="-128"/>
                        </a:rPr>
                        <a:t>Coated steel</a:t>
                      </a:r>
                    </a:p>
                  </a:txBody>
                  <a:tcPr marL="7079" marR="7079" marT="7079" marB="0" anchor="ctr">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ctr"/>
                      <a:endParaRPr lang="en-US" altLang="ja-JP" sz="1400" b="0" i="0" u="none" strike="noStrike" dirty="0">
                        <a:solidFill>
                          <a:srgbClr val="000000"/>
                        </a:solidFill>
                        <a:effectLst/>
                        <a:latin typeface="Arial" panose="020B0604020202020204" pitchFamily="34" charset="0"/>
                        <a:ea typeface="游ゴシック" panose="020B0400000000000000" pitchFamily="50" charset="-128"/>
                      </a:endParaRPr>
                    </a:p>
                  </a:txBody>
                  <a:tcPr marL="7079" marR="7079" marT="7079" marB="0" anchor="ctr">
                    <a:lnL w="6350" cap="flat" cmpd="sng" algn="ctr">
                      <a:solidFill>
                        <a:srgbClr val="000000"/>
                      </a:solidFill>
                      <a:prstDash val="solid"/>
                      <a:round/>
                      <a:headEnd type="none" w="med" len="med"/>
                      <a:tailEnd type="none" w="med" len="med"/>
                    </a:lnL>
                    <a:lnR>
                      <a:noFill/>
                    </a:lnR>
                    <a:lnT>
                      <a:noFill/>
                    </a:lnT>
                    <a:lnB>
                      <a:noFill/>
                    </a:lnB>
                    <a:solidFill>
                      <a:srgbClr val="D9D9D9"/>
                    </a:solidFill>
                  </a:tcPr>
                </a:tc>
                <a:extLst>
                  <a:ext uri="{0D108BD9-81ED-4DB2-BD59-A6C34878D82A}">
                    <a16:rowId xmlns:a16="http://schemas.microsoft.com/office/drawing/2014/main" val="3831879201"/>
                  </a:ext>
                </a:extLst>
              </a:tr>
              <a:tr h="254829">
                <a:tc>
                  <a:txBody>
                    <a:bodyPr/>
                    <a:lstStyle/>
                    <a:p>
                      <a:pPr algn="ctr" fontAlgn="ctr"/>
                      <a:r>
                        <a:rPr lang="en-US" sz="1400" b="0" i="0" u="none" strike="noStrike" dirty="0">
                          <a:solidFill>
                            <a:srgbClr val="000000"/>
                          </a:solidFill>
                          <a:effectLst/>
                          <a:latin typeface="Arial" panose="020B0604020202020204" pitchFamily="34" charset="0"/>
                          <a:ea typeface="游ゴシック" panose="020B0400000000000000" pitchFamily="50" charset="-128"/>
                        </a:rPr>
                        <a:t>Cast and forged steel</a:t>
                      </a:r>
                    </a:p>
                  </a:txBody>
                  <a:tcPr marL="7079" marR="7079" marT="7079" marB="0" anchor="ctr">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ctr"/>
                      <a:endParaRPr lang="en-US" altLang="ja-JP" sz="1400" b="0" i="0" u="none" strike="noStrike">
                        <a:solidFill>
                          <a:srgbClr val="000000"/>
                        </a:solidFill>
                        <a:effectLst/>
                        <a:latin typeface="Arial" panose="020B0604020202020204" pitchFamily="34" charset="0"/>
                        <a:ea typeface="游ゴシック" panose="020B0400000000000000" pitchFamily="50" charset="-128"/>
                      </a:endParaRPr>
                    </a:p>
                  </a:txBody>
                  <a:tcPr marL="7079" marR="7079" marT="7079" marB="0" anchor="ctr">
                    <a:lnL w="6350" cap="flat" cmpd="sng" algn="ctr">
                      <a:solidFill>
                        <a:srgbClr val="000000"/>
                      </a:solidFill>
                      <a:prstDash val="solid"/>
                      <a:round/>
                      <a:headEnd type="none" w="med" len="med"/>
                      <a:tailEnd type="none" w="med" len="med"/>
                    </a:lnL>
                    <a:lnR>
                      <a:noFill/>
                    </a:lnR>
                    <a:lnT>
                      <a:noFill/>
                    </a:lnT>
                    <a:lnB>
                      <a:noFill/>
                    </a:lnB>
                    <a:solidFill>
                      <a:srgbClr val="D9D9D9"/>
                    </a:solidFill>
                  </a:tcPr>
                </a:tc>
                <a:extLst>
                  <a:ext uri="{0D108BD9-81ED-4DB2-BD59-A6C34878D82A}">
                    <a16:rowId xmlns:a16="http://schemas.microsoft.com/office/drawing/2014/main" val="1981826180"/>
                  </a:ext>
                </a:extLst>
              </a:tr>
              <a:tr h="254829">
                <a:tc>
                  <a:txBody>
                    <a:bodyPr/>
                    <a:lstStyle/>
                    <a:p>
                      <a:pPr algn="ctr" fontAlgn="ctr"/>
                      <a:r>
                        <a:rPr lang="en-US" sz="1400" b="0" i="0" u="none" strike="noStrike" dirty="0">
                          <a:solidFill>
                            <a:srgbClr val="000000"/>
                          </a:solidFill>
                          <a:effectLst/>
                          <a:latin typeface="Arial" panose="020B0604020202020204" pitchFamily="34" charset="0"/>
                          <a:ea typeface="游ゴシック" panose="020B0400000000000000" pitchFamily="50" charset="-128"/>
                        </a:rPr>
                        <a:t>Cast iron pipes</a:t>
                      </a:r>
                    </a:p>
                  </a:txBody>
                  <a:tcPr marL="7079" marR="7079" marT="7079" marB="0" anchor="ctr">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ctr"/>
                      <a:endParaRPr lang="en-US" altLang="ja-JP" sz="1400" b="0" i="0" u="none" strike="noStrike" dirty="0">
                        <a:solidFill>
                          <a:srgbClr val="000000"/>
                        </a:solidFill>
                        <a:effectLst/>
                        <a:latin typeface="Arial" panose="020B0604020202020204" pitchFamily="34" charset="0"/>
                        <a:ea typeface="游ゴシック" panose="020B0400000000000000" pitchFamily="50" charset="-128"/>
                      </a:endParaRPr>
                    </a:p>
                  </a:txBody>
                  <a:tcPr marL="7079" marR="7079" marT="7079" marB="0" anchor="ctr">
                    <a:lnL w="6350" cap="flat" cmpd="sng" algn="ctr">
                      <a:solidFill>
                        <a:srgbClr val="000000"/>
                      </a:solidFill>
                      <a:prstDash val="solid"/>
                      <a:round/>
                      <a:headEnd type="none" w="med" len="med"/>
                      <a:tailEnd type="none" w="med" len="med"/>
                    </a:lnL>
                    <a:lnR>
                      <a:noFill/>
                    </a:lnR>
                    <a:lnT>
                      <a:noFill/>
                    </a:lnT>
                    <a:lnB>
                      <a:noFill/>
                    </a:lnB>
                    <a:solidFill>
                      <a:srgbClr val="D9D9D9"/>
                    </a:solidFill>
                  </a:tcPr>
                </a:tc>
                <a:extLst>
                  <a:ext uri="{0D108BD9-81ED-4DB2-BD59-A6C34878D82A}">
                    <a16:rowId xmlns:a16="http://schemas.microsoft.com/office/drawing/2014/main" val="2743818587"/>
                  </a:ext>
                </a:extLst>
              </a:tr>
              <a:tr h="254829">
                <a:tc>
                  <a:txBody>
                    <a:bodyPr/>
                    <a:lstStyle/>
                    <a:p>
                      <a:pPr algn="ctr" fontAlgn="ctr"/>
                      <a:r>
                        <a:rPr lang="en-US" sz="1400" b="0" i="0" u="none" strike="noStrike">
                          <a:solidFill>
                            <a:srgbClr val="000000"/>
                          </a:solidFill>
                          <a:effectLst/>
                          <a:latin typeface="Arial" panose="020B0604020202020204" pitchFamily="34" charset="0"/>
                          <a:ea typeface="游ゴシック" panose="020B0400000000000000" pitchFamily="50" charset="-128"/>
                        </a:rPr>
                        <a:t>Cast and forged iron products</a:t>
                      </a:r>
                    </a:p>
                  </a:txBody>
                  <a:tcPr marL="7079" marR="7079" marT="7079" marB="0" anchor="ctr">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ctr"/>
                      <a:endParaRPr lang="en-US" altLang="ja-JP" sz="1400" b="0" i="0" u="none" strike="noStrike" dirty="0">
                        <a:solidFill>
                          <a:srgbClr val="000000"/>
                        </a:solidFill>
                        <a:effectLst/>
                        <a:latin typeface="Arial" panose="020B0604020202020204" pitchFamily="34" charset="0"/>
                        <a:ea typeface="游ゴシック" panose="020B0400000000000000" pitchFamily="50" charset="-128"/>
                      </a:endParaRPr>
                    </a:p>
                  </a:txBody>
                  <a:tcPr marL="7079" marR="7079" marT="7079" marB="0" anchor="ctr">
                    <a:lnL w="6350" cap="flat" cmpd="sng" algn="ctr">
                      <a:solidFill>
                        <a:srgbClr val="000000"/>
                      </a:solidFill>
                      <a:prstDash val="solid"/>
                      <a:round/>
                      <a:headEnd type="none" w="med" len="med"/>
                      <a:tailEnd type="none" w="med" len="med"/>
                    </a:lnL>
                    <a:lnR>
                      <a:noFill/>
                    </a:lnR>
                    <a:lnT>
                      <a:noFill/>
                    </a:lnT>
                    <a:lnB>
                      <a:noFill/>
                    </a:lnB>
                    <a:solidFill>
                      <a:srgbClr val="D9D9D9"/>
                    </a:solidFill>
                  </a:tcPr>
                </a:tc>
                <a:extLst>
                  <a:ext uri="{0D108BD9-81ED-4DB2-BD59-A6C34878D82A}">
                    <a16:rowId xmlns:a16="http://schemas.microsoft.com/office/drawing/2014/main" val="2204086548"/>
                  </a:ext>
                </a:extLst>
              </a:tr>
              <a:tr h="254829">
                <a:tc>
                  <a:txBody>
                    <a:bodyPr/>
                    <a:lstStyle/>
                    <a:p>
                      <a:pPr algn="ctr" fontAlgn="ctr"/>
                      <a:r>
                        <a:rPr lang="en-US" sz="1400" b="0" i="0" u="none" strike="noStrike" dirty="0">
                          <a:solidFill>
                            <a:srgbClr val="000000"/>
                          </a:solidFill>
                          <a:effectLst/>
                          <a:latin typeface="Arial" panose="020B0604020202020204" pitchFamily="34" charset="0"/>
                          <a:ea typeface="游ゴシック" panose="020B0400000000000000" pitchFamily="50" charset="-128"/>
                        </a:rPr>
                        <a:t>Steel shearing and slitting industry</a:t>
                      </a:r>
                    </a:p>
                  </a:txBody>
                  <a:tcPr marL="7079" marR="7079" marT="7079" marB="0" anchor="ctr">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ctr"/>
                      <a:endParaRPr lang="en-US" altLang="ja-JP" sz="1400" b="0" i="0" u="none" strike="noStrike" dirty="0">
                        <a:solidFill>
                          <a:srgbClr val="000000"/>
                        </a:solidFill>
                        <a:effectLst/>
                        <a:latin typeface="Arial" panose="020B0604020202020204" pitchFamily="34" charset="0"/>
                        <a:ea typeface="游ゴシック" panose="020B0400000000000000" pitchFamily="50" charset="-128"/>
                      </a:endParaRPr>
                    </a:p>
                  </a:txBody>
                  <a:tcPr marL="7079" marR="7079" marT="7079" marB="0" anchor="ctr">
                    <a:lnL w="6350" cap="flat" cmpd="sng" algn="ctr">
                      <a:solidFill>
                        <a:srgbClr val="000000"/>
                      </a:solidFill>
                      <a:prstDash val="solid"/>
                      <a:round/>
                      <a:headEnd type="none" w="med" len="med"/>
                      <a:tailEnd type="none" w="med" len="med"/>
                    </a:lnL>
                    <a:lnR>
                      <a:noFill/>
                    </a:lnR>
                    <a:lnT>
                      <a:noFill/>
                    </a:lnT>
                    <a:lnB>
                      <a:noFill/>
                    </a:lnB>
                    <a:solidFill>
                      <a:srgbClr val="D9D9D9"/>
                    </a:solidFill>
                  </a:tcPr>
                </a:tc>
                <a:extLst>
                  <a:ext uri="{0D108BD9-81ED-4DB2-BD59-A6C34878D82A}">
                    <a16:rowId xmlns:a16="http://schemas.microsoft.com/office/drawing/2014/main" val="633783790"/>
                  </a:ext>
                </a:extLst>
              </a:tr>
              <a:tr h="254829">
                <a:tc>
                  <a:txBody>
                    <a:bodyPr/>
                    <a:lstStyle/>
                    <a:p>
                      <a:pPr algn="ctr" fontAlgn="ctr"/>
                      <a:r>
                        <a:rPr lang="en-US" sz="1400" b="0" i="0" u="none" strike="noStrike" dirty="0">
                          <a:solidFill>
                            <a:srgbClr val="000000"/>
                          </a:solidFill>
                          <a:effectLst/>
                          <a:latin typeface="Arial" panose="020B0604020202020204" pitchFamily="34" charset="0"/>
                          <a:ea typeface="游ゴシック" panose="020B0400000000000000" pitchFamily="50" charset="-128"/>
                        </a:rPr>
                        <a:t>Other steel products</a:t>
                      </a:r>
                    </a:p>
                  </a:txBody>
                  <a:tcPr marL="7079" marR="7079" marT="7079" marB="0" anchor="ctr">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ctr"/>
                      <a:endParaRPr lang="en-US" altLang="ja-JP" sz="1400" b="0" i="0" u="none" strike="noStrike" dirty="0">
                        <a:solidFill>
                          <a:srgbClr val="000000"/>
                        </a:solidFill>
                        <a:effectLst/>
                        <a:latin typeface="Arial" panose="020B0604020202020204" pitchFamily="34" charset="0"/>
                        <a:ea typeface="游ゴシック" panose="020B0400000000000000" pitchFamily="50" charset="-128"/>
                      </a:endParaRPr>
                    </a:p>
                  </a:txBody>
                  <a:tcPr marL="7079" marR="7079" marT="7079" marB="0" anchor="ctr">
                    <a:lnL w="6350" cap="flat" cmpd="sng" algn="ctr">
                      <a:solidFill>
                        <a:srgbClr val="000000"/>
                      </a:solidFill>
                      <a:prstDash val="solid"/>
                      <a:round/>
                      <a:headEnd type="none" w="med" len="med"/>
                      <a:tailEnd type="none" w="med" len="med"/>
                    </a:lnL>
                    <a:lnR>
                      <a:noFill/>
                    </a:lnR>
                    <a:lnT>
                      <a:noFill/>
                    </a:lnT>
                    <a:lnB>
                      <a:noFill/>
                    </a:lnB>
                    <a:solidFill>
                      <a:srgbClr val="D9D9D9"/>
                    </a:solidFill>
                  </a:tcPr>
                </a:tc>
                <a:extLst>
                  <a:ext uri="{0D108BD9-81ED-4DB2-BD59-A6C34878D82A}">
                    <a16:rowId xmlns:a16="http://schemas.microsoft.com/office/drawing/2014/main" val="4187736901"/>
                  </a:ext>
                </a:extLst>
              </a:tr>
            </a:tbl>
          </a:graphicData>
        </a:graphic>
      </p:graphicFrame>
      <p:sp>
        <p:nvSpPr>
          <p:cNvPr id="90" name="テキスト ボックス 89">
            <a:extLst>
              <a:ext uri="{FF2B5EF4-FFF2-40B4-BE49-F238E27FC236}">
                <a16:creationId xmlns:a16="http://schemas.microsoft.com/office/drawing/2014/main" id="{51BB39BE-AA17-4DDF-6529-3A157BB46307}"/>
              </a:ext>
            </a:extLst>
          </p:cNvPr>
          <p:cNvSpPr txBox="1"/>
          <p:nvPr/>
        </p:nvSpPr>
        <p:spPr>
          <a:xfrm>
            <a:off x="6670468" y="643198"/>
            <a:ext cx="5370012" cy="1200329"/>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We need the ratio of crude steel and finished steel products within the total input value from the basic iron sector.</a:t>
            </a:r>
          </a:p>
        </p:txBody>
      </p:sp>
      <p:pic>
        <p:nvPicPr>
          <p:cNvPr id="91" name="図 90" descr="白いバックグラウンドの前にある交通標識&#10;&#10;低い精度で自動的に生成された説明">
            <a:extLst>
              <a:ext uri="{FF2B5EF4-FFF2-40B4-BE49-F238E27FC236}">
                <a16:creationId xmlns:a16="http://schemas.microsoft.com/office/drawing/2014/main" id="{F8010881-8F22-C107-B359-8EAEB1280D5D}"/>
              </a:ext>
            </a:extLst>
          </p:cNvPr>
          <p:cNvPicPr>
            <a:picLocks noChangeAspect="1"/>
          </p:cNvPicPr>
          <p:nvPr/>
        </p:nvPicPr>
        <p:blipFill>
          <a:blip r:embed="rId6">
            <a:biLevel thresh="75000"/>
            <a:extLst>
              <a:ext uri="{28A0092B-C50C-407E-A947-70E740481C1C}">
                <a14:useLocalDpi xmlns:a14="http://schemas.microsoft.com/office/drawing/2010/main" val="0"/>
              </a:ext>
            </a:extLst>
          </a:blip>
          <a:stretch>
            <a:fillRect/>
          </a:stretch>
        </p:blipFill>
        <p:spPr>
          <a:xfrm rot="5400000">
            <a:off x="8971706" y="5503235"/>
            <a:ext cx="316635" cy="450900"/>
          </a:xfrm>
          <a:prstGeom prst="rect">
            <a:avLst/>
          </a:prstGeom>
        </p:spPr>
      </p:pic>
      <p:sp>
        <p:nvSpPr>
          <p:cNvPr id="95" name="テキスト ボックス 94">
            <a:extLst>
              <a:ext uri="{FF2B5EF4-FFF2-40B4-BE49-F238E27FC236}">
                <a16:creationId xmlns:a16="http://schemas.microsoft.com/office/drawing/2014/main" id="{6F351F39-DFA1-582C-FF4C-F3C3151EEAF5}"/>
              </a:ext>
            </a:extLst>
          </p:cNvPr>
          <p:cNvSpPr txBox="1"/>
          <p:nvPr/>
        </p:nvSpPr>
        <p:spPr>
          <a:xfrm>
            <a:off x="6328923" y="5864308"/>
            <a:ext cx="5602200" cy="830997"/>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Estimate the intermediate input ratios of crude steel and finished steel products.</a:t>
            </a:r>
            <a:endParaRPr lang="ja-JP" altLang="en-US" sz="2400" dirty="0">
              <a:latin typeface="Arial" panose="020B0604020202020204" pitchFamily="34" charset="0"/>
              <a:cs typeface="Arial" panose="020B0604020202020204" pitchFamily="34" charset="0"/>
            </a:endParaRPr>
          </a:p>
        </p:txBody>
      </p:sp>
      <p:sp>
        <p:nvSpPr>
          <p:cNvPr id="98" name="テキスト ボックス 97">
            <a:extLst>
              <a:ext uri="{FF2B5EF4-FFF2-40B4-BE49-F238E27FC236}">
                <a16:creationId xmlns:a16="http://schemas.microsoft.com/office/drawing/2014/main" id="{5A5A94D8-95AE-351D-73DC-18DA291051AB}"/>
              </a:ext>
            </a:extLst>
          </p:cNvPr>
          <p:cNvSpPr txBox="1"/>
          <p:nvPr/>
        </p:nvSpPr>
        <p:spPr>
          <a:xfrm>
            <a:off x="10007237" y="3916987"/>
            <a:ext cx="1021269" cy="561885"/>
          </a:xfrm>
          <a:prstGeom prst="rect">
            <a:avLst/>
          </a:prstGeom>
          <a:noFill/>
        </p:spPr>
        <p:txBody>
          <a:bodyPr wrap="square" rtlCol="0">
            <a:spAutoFit/>
          </a:bodyPr>
          <a:lstStyle/>
          <a:p>
            <a:pPr algn="ctr">
              <a:lnSpc>
                <a:spcPct val="120000"/>
              </a:lnSpc>
              <a:spcAft>
                <a:spcPts val="1800"/>
              </a:spcAft>
            </a:pPr>
            <a:r>
              <a:rPr lang="en-US" altLang="ja-JP" sz="2800" dirty="0">
                <a:latin typeface="Arial" panose="020B0604020202020204" pitchFamily="34" charset="0"/>
                <a:ea typeface="ＭＳ Ｐゴシック" panose="020B0600070205080204" pitchFamily="50" charset="-128"/>
                <a:cs typeface="Arial" panose="020B0604020202020204" pitchFamily="34" charset="0"/>
              </a:rPr>
              <a:t>33 %</a:t>
            </a:r>
            <a:endParaRPr lang="ja-JP" altLang="en-US" sz="28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99" name="テキスト ボックス 98">
            <a:extLst>
              <a:ext uri="{FF2B5EF4-FFF2-40B4-BE49-F238E27FC236}">
                <a16:creationId xmlns:a16="http://schemas.microsoft.com/office/drawing/2014/main" id="{6FB4DE6E-50B5-24BA-63BE-776EBE05A927}"/>
              </a:ext>
            </a:extLst>
          </p:cNvPr>
          <p:cNvSpPr txBox="1"/>
          <p:nvPr/>
        </p:nvSpPr>
        <p:spPr>
          <a:xfrm>
            <a:off x="9962307" y="2316011"/>
            <a:ext cx="1111131" cy="561885"/>
          </a:xfrm>
          <a:prstGeom prst="rect">
            <a:avLst/>
          </a:prstGeom>
          <a:noFill/>
        </p:spPr>
        <p:txBody>
          <a:bodyPr wrap="square" rtlCol="0">
            <a:spAutoFit/>
          </a:bodyPr>
          <a:lstStyle/>
          <a:p>
            <a:pPr algn="ctr">
              <a:lnSpc>
                <a:spcPct val="120000"/>
              </a:lnSpc>
              <a:spcAft>
                <a:spcPts val="1800"/>
              </a:spcAft>
            </a:pPr>
            <a:r>
              <a:rPr lang="en-US" altLang="ja-JP" sz="2800" dirty="0">
                <a:latin typeface="Arial" panose="020B0604020202020204" pitchFamily="34" charset="0"/>
                <a:ea typeface="ＭＳ Ｐゴシック" panose="020B0600070205080204" pitchFamily="50" charset="-128"/>
                <a:cs typeface="Arial" panose="020B0604020202020204" pitchFamily="34" charset="0"/>
              </a:rPr>
              <a:t>67 %</a:t>
            </a:r>
            <a:endParaRPr lang="ja-JP" altLang="en-US" sz="2800" dirty="0">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5800358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 name="図 50" descr="背景パターン が含まれている画像&#10;&#10;AI によって生成されたコンテンツは間違っている可能性があります。">
            <a:extLst>
              <a:ext uri="{FF2B5EF4-FFF2-40B4-BE49-F238E27FC236}">
                <a16:creationId xmlns:a16="http://schemas.microsoft.com/office/drawing/2014/main" id="{E8EDD4AF-CD1A-2F4D-408C-9DADE8B95AF3}"/>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4704628" y="717530"/>
            <a:ext cx="1060947" cy="707886"/>
          </a:xfrm>
          <a:prstGeom prst="rect">
            <a:avLst/>
          </a:prstGeom>
        </p:spPr>
      </p:pic>
      <p:pic>
        <p:nvPicPr>
          <p:cNvPr id="84" name="図 83" descr="背景パターン が含まれている画像&#10;&#10;AI によって生成されたコンテンツは間違っている可能性があります。">
            <a:extLst>
              <a:ext uri="{FF2B5EF4-FFF2-40B4-BE49-F238E27FC236}">
                <a16:creationId xmlns:a16="http://schemas.microsoft.com/office/drawing/2014/main" id="{20507A64-3030-AF93-EA79-8EBDEAD72C74}"/>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501675" y="4030395"/>
            <a:ext cx="1060947" cy="707886"/>
          </a:xfrm>
          <a:prstGeom prst="rect">
            <a:avLst/>
          </a:prstGeom>
        </p:spPr>
      </p:pic>
      <p:pic>
        <p:nvPicPr>
          <p:cNvPr id="83" name="図 82" descr="背景パターン が含まれている画像&#10;&#10;AI によって生成されたコンテンツは間違っている可能性があります。">
            <a:extLst>
              <a:ext uri="{FF2B5EF4-FFF2-40B4-BE49-F238E27FC236}">
                <a16:creationId xmlns:a16="http://schemas.microsoft.com/office/drawing/2014/main" id="{3EB53CA6-48A7-C8CC-B4D9-30186179D556}"/>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44378" y="1939035"/>
            <a:ext cx="1060947" cy="707886"/>
          </a:xfrm>
          <a:prstGeom prst="rect">
            <a:avLst/>
          </a:prstGeom>
        </p:spPr>
      </p:pic>
      <p:pic>
        <p:nvPicPr>
          <p:cNvPr id="81" name="図 80" descr="背景パターン が含まれている画像&#10;&#10;AI によって生成されたコンテンツは間違っている可能性があります。">
            <a:extLst>
              <a:ext uri="{FF2B5EF4-FFF2-40B4-BE49-F238E27FC236}">
                <a16:creationId xmlns:a16="http://schemas.microsoft.com/office/drawing/2014/main" id="{7DEB550A-FAE8-8A28-EA3D-EF987ED6DE7D}"/>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501675" y="2957808"/>
            <a:ext cx="1060947" cy="707886"/>
          </a:xfrm>
          <a:prstGeom prst="rect">
            <a:avLst/>
          </a:prstGeom>
        </p:spPr>
      </p:pic>
      <p:pic>
        <p:nvPicPr>
          <p:cNvPr id="78" name="図 77" descr="背景パターン が含まれている画像&#10;&#10;AI によって生成されたコンテンツは間違っている可能性があります。">
            <a:extLst>
              <a:ext uri="{FF2B5EF4-FFF2-40B4-BE49-F238E27FC236}">
                <a16:creationId xmlns:a16="http://schemas.microsoft.com/office/drawing/2014/main" id="{84CF18A5-0A58-D02F-2171-5B53A3A576D2}"/>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52522" y="4016020"/>
            <a:ext cx="1060947" cy="707886"/>
          </a:xfrm>
          <a:prstGeom prst="rect">
            <a:avLst/>
          </a:prstGeom>
        </p:spPr>
      </p:pic>
      <p:pic>
        <p:nvPicPr>
          <p:cNvPr id="79" name="図 78" descr="背景パターン が含まれている画像&#10;&#10;AI によって生成されたコンテンツは間違っている可能性があります。">
            <a:extLst>
              <a:ext uri="{FF2B5EF4-FFF2-40B4-BE49-F238E27FC236}">
                <a16:creationId xmlns:a16="http://schemas.microsoft.com/office/drawing/2014/main" id="{0B761799-D5B9-3B1C-A4A4-5F1F5AEFFF52}"/>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52522" y="2952491"/>
            <a:ext cx="1060947" cy="707886"/>
          </a:xfrm>
          <a:prstGeom prst="rect">
            <a:avLst/>
          </a:prstGeom>
        </p:spPr>
      </p:pic>
      <p:cxnSp>
        <p:nvCxnSpPr>
          <p:cNvPr id="61" name="直線矢印コネクタ 60">
            <a:extLst>
              <a:ext uri="{FF2B5EF4-FFF2-40B4-BE49-F238E27FC236}">
                <a16:creationId xmlns:a16="http://schemas.microsoft.com/office/drawing/2014/main" id="{45CBEC1C-5606-B50D-BA10-E973BAD818F3}"/>
              </a:ext>
            </a:extLst>
          </p:cNvPr>
          <p:cNvCxnSpPr>
            <a:cxnSpLocks/>
          </p:cNvCxnSpPr>
          <p:nvPr/>
        </p:nvCxnSpPr>
        <p:spPr>
          <a:xfrm flipV="1">
            <a:off x="2319438" y="3350554"/>
            <a:ext cx="1128028" cy="4392"/>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pic>
        <p:nvPicPr>
          <p:cNvPr id="48" name="図 47" descr="背景パターン が含まれている画像&#10;&#10;AI によって生成されたコンテンツは間違っている可能性があります。">
            <a:extLst>
              <a:ext uri="{FF2B5EF4-FFF2-40B4-BE49-F238E27FC236}">
                <a16:creationId xmlns:a16="http://schemas.microsoft.com/office/drawing/2014/main" id="{65297028-0395-2EA7-5713-9A56321E081E}"/>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281384" y="717530"/>
            <a:ext cx="1060947" cy="707886"/>
          </a:xfrm>
          <a:prstGeom prst="rect">
            <a:avLst/>
          </a:prstGeom>
        </p:spPr>
      </p:pic>
      <p:graphicFrame>
        <p:nvGraphicFramePr>
          <p:cNvPr id="9" name="表 8">
            <a:extLst>
              <a:ext uri="{FF2B5EF4-FFF2-40B4-BE49-F238E27FC236}">
                <a16:creationId xmlns:a16="http://schemas.microsoft.com/office/drawing/2014/main" id="{BF378E53-4502-1E28-C4B8-F293A6DD4431}"/>
              </a:ext>
            </a:extLst>
          </p:cNvPr>
          <p:cNvGraphicFramePr>
            <a:graphicFrameLocks noGrp="1"/>
          </p:cNvGraphicFramePr>
          <p:nvPr>
            <p:extLst>
              <p:ext uri="{D42A27DB-BD31-4B8C-83A1-F6EECF244321}">
                <p14:modId xmlns:p14="http://schemas.microsoft.com/office/powerpoint/2010/main" val="2346170080"/>
              </p:ext>
            </p:extLst>
          </p:nvPr>
        </p:nvGraphicFramePr>
        <p:xfrm>
          <a:off x="1296461" y="1800350"/>
          <a:ext cx="1031056" cy="3065505"/>
        </p:xfrm>
        <a:graphic>
          <a:graphicData uri="http://schemas.openxmlformats.org/drawingml/2006/table">
            <a:tbl>
              <a:tblPr firstRow="1" bandRow="1">
                <a:tableStyleId>{5C22544A-7EE6-4342-B048-85BDC9FD1C3A}</a:tableStyleId>
              </a:tblPr>
              <a:tblGrid>
                <a:gridCol w="1031056">
                  <a:extLst>
                    <a:ext uri="{9D8B030D-6E8A-4147-A177-3AD203B41FA5}">
                      <a16:colId xmlns:a16="http://schemas.microsoft.com/office/drawing/2014/main" val="3451877530"/>
                    </a:ext>
                  </a:extLst>
                </a:gridCol>
              </a:tblGrid>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82194190"/>
                  </a:ext>
                </a:extLst>
              </a:tr>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80722851"/>
                  </a:ext>
                </a:extLst>
              </a:tr>
            </a:tbl>
          </a:graphicData>
        </a:graphic>
      </p:graphicFrame>
      <p:sp>
        <p:nvSpPr>
          <p:cNvPr id="11" name="テキスト ボックス 10">
            <a:extLst>
              <a:ext uri="{FF2B5EF4-FFF2-40B4-BE49-F238E27FC236}">
                <a16:creationId xmlns:a16="http://schemas.microsoft.com/office/drawing/2014/main" id="{A0AC4E50-A4CB-3B3D-E986-E58FBEED19C6}"/>
              </a:ext>
            </a:extLst>
          </p:cNvPr>
          <p:cNvSpPr txBox="1"/>
          <p:nvPr/>
        </p:nvSpPr>
        <p:spPr>
          <a:xfrm>
            <a:off x="1448597" y="1939035"/>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50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11">
            <a:extLst>
              <a:ext uri="{FF2B5EF4-FFF2-40B4-BE49-F238E27FC236}">
                <a16:creationId xmlns:a16="http://schemas.microsoft.com/office/drawing/2014/main" id="{153CBAD4-BA87-4341-8780-FEE69FF97275}"/>
              </a:ext>
            </a:extLst>
          </p:cNvPr>
          <p:cNvSpPr txBox="1"/>
          <p:nvPr/>
        </p:nvSpPr>
        <p:spPr>
          <a:xfrm>
            <a:off x="1317514" y="2962974"/>
            <a:ext cx="988949"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100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2">
            <a:extLst>
              <a:ext uri="{FF2B5EF4-FFF2-40B4-BE49-F238E27FC236}">
                <a16:creationId xmlns:a16="http://schemas.microsoft.com/office/drawing/2014/main" id="{9184B2C1-35BC-D090-F0E7-5743D2336702}"/>
              </a:ext>
            </a:extLst>
          </p:cNvPr>
          <p:cNvSpPr txBox="1"/>
          <p:nvPr/>
        </p:nvSpPr>
        <p:spPr>
          <a:xfrm>
            <a:off x="1448597" y="3978543"/>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80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graphicFrame>
        <p:nvGraphicFramePr>
          <p:cNvPr id="14" name="表 13">
            <a:extLst>
              <a:ext uri="{FF2B5EF4-FFF2-40B4-BE49-F238E27FC236}">
                <a16:creationId xmlns:a16="http://schemas.microsoft.com/office/drawing/2014/main" id="{9424CA66-8B57-DD9D-3F1D-7956510BB683}"/>
              </a:ext>
            </a:extLst>
          </p:cNvPr>
          <p:cNvGraphicFramePr>
            <a:graphicFrameLocks noGrp="1"/>
          </p:cNvGraphicFramePr>
          <p:nvPr>
            <p:extLst>
              <p:ext uri="{D42A27DB-BD31-4B8C-83A1-F6EECF244321}">
                <p14:modId xmlns:p14="http://schemas.microsoft.com/office/powerpoint/2010/main" val="2546813979"/>
              </p:ext>
            </p:extLst>
          </p:nvPr>
        </p:nvGraphicFramePr>
        <p:xfrm>
          <a:off x="4700835" y="1818108"/>
          <a:ext cx="1031056" cy="4087340"/>
        </p:xfrm>
        <a:graphic>
          <a:graphicData uri="http://schemas.openxmlformats.org/drawingml/2006/table">
            <a:tbl>
              <a:tblPr firstRow="1" bandRow="1">
                <a:tableStyleId>{5C22544A-7EE6-4342-B048-85BDC9FD1C3A}</a:tableStyleId>
              </a:tblPr>
              <a:tblGrid>
                <a:gridCol w="1031056">
                  <a:extLst>
                    <a:ext uri="{9D8B030D-6E8A-4147-A177-3AD203B41FA5}">
                      <a16:colId xmlns:a16="http://schemas.microsoft.com/office/drawing/2014/main" val="3451877530"/>
                    </a:ext>
                  </a:extLst>
                </a:gridCol>
              </a:tblGrid>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582194190"/>
                  </a:ext>
                </a:extLst>
              </a:tr>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380722851"/>
                  </a:ext>
                </a:extLst>
              </a:tr>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09387851"/>
                  </a:ext>
                </a:extLst>
              </a:tr>
            </a:tbl>
          </a:graphicData>
        </a:graphic>
      </p:graphicFrame>
      <p:sp>
        <p:nvSpPr>
          <p:cNvPr id="24" name="テキスト ボックス 23">
            <a:extLst>
              <a:ext uri="{FF2B5EF4-FFF2-40B4-BE49-F238E27FC236}">
                <a16:creationId xmlns:a16="http://schemas.microsoft.com/office/drawing/2014/main" id="{E957F8F7-AECF-7734-CAC7-FA67A5DDAD0E}"/>
              </a:ext>
            </a:extLst>
          </p:cNvPr>
          <p:cNvSpPr txBox="1"/>
          <p:nvPr/>
        </p:nvSpPr>
        <p:spPr>
          <a:xfrm>
            <a:off x="4849374" y="1951064"/>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50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5" name="テキスト ボックス 24">
            <a:extLst>
              <a:ext uri="{FF2B5EF4-FFF2-40B4-BE49-F238E27FC236}">
                <a16:creationId xmlns:a16="http://schemas.microsoft.com/office/drawing/2014/main" id="{D9FE77BC-2F60-7634-9A5A-9D613C8FABCD}"/>
              </a:ext>
            </a:extLst>
          </p:cNvPr>
          <p:cNvSpPr txBox="1"/>
          <p:nvPr/>
        </p:nvSpPr>
        <p:spPr>
          <a:xfrm>
            <a:off x="4849087" y="5002374"/>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80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279455B1-A72E-A889-008B-C1D54A07E592}"/>
                  </a:ext>
                </a:extLst>
              </p:cNvPr>
              <p:cNvSpPr txBox="1"/>
              <p:nvPr/>
            </p:nvSpPr>
            <p:spPr>
              <a:xfrm>
                <a:off x="1674801" y="489185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26" name="テキスト ボックス 25">
                <a:extLst>
                  <a:ext uri="{FF2B5EF4-FFF2-40B4-BE49-F238E27FC236}">
                    <a16:creationId xmlns:a16="http://schemas.microsoft.com/office/drawing/2014/main" id="{279455B1-A72E-A889-008B-C1D54A07E592}"/>
                  </a:ext>
                </a:extLst>
              </p:cNvPr>
              <p:cNvSpPr txBox="1">
                <a:spLocks noRot="1" noChangeAspect="1" noMove="1" noResize="1" noEditPoints="1" noAdjustHandles="1" noChangeArrowheads="1" noChangeShapeType="1" noTextEdit="1"/>
              </p:cNvSpPr>
              <p:nvPr/>
            </p:nvSpPr>
            <p:spPr>
              <a:xfrm>
                <a:off x="1674801" y="4891855"/>
                <a:ext cx="274114" cy="553998"/>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0158314E-48ED-700B-B2FE-727F417EADA1}"/>
                  </a:ext>
                </a:extLst>
              </p:cNvPr>
              <p:cNvSpPr txBox="1"/>
              <p:nvPr/>
            </p:nvSpPr>
            <p:spPr>
              <a:xfrm>
                <a:off x="5086537" y="5894744"/>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27" name="テキスト ボックス 26">
                <a:extLst>
                  <a:ext uri="{FF2B5EF4-FFF2-40B4-BE49-F238E27FC236}">
                    <a16:creationId xmlns:a16="http://schemas.microsoft.com/office/drawing/2014/main" id="{0158314E-48ED-700B-B2FE-727F417EADA1}"/>
                  </a:ext>
                </a:extLst>
              </p:cNvPr>
              <p:cNvSpPr txBox="1">
                <a:spLocks noRot="1" noChangeAspect="1" noMove="1" noResize="1" noEditPoints="1" noAdjustHandles="1" noChangeArrowheads="1" noChangeShapeType="1" noTextEdit="1"/>
              </p:cNvSpPr>
              <p:nvPr/>
            </p:nvSpPr>
            <p:spPr>
              <a:xfrm>
                <a:off x="5086537" y="5894744"/>
                <a:ext cx="274114" cy="553998"/>
              </a:xfrm>
              <a:prstGeom prst="rect">
                <a:avLst/>
              </a:prstGeom>
              <a:blipFill>
                <a:blip r:embed="rId5"/>
                <a:stretch>
                  <a:fillRect/>
                </a:stretch>
              </a:blipFill>
            </p:spPr>
            <p:txBody>
              <a:bodyPr/>
              <a:lstStyle/>
              <a:p>
                <a:r>
                  <a:rPr lang="ja-JP" altLang="en-US">
                    <a:noFill/>
                  </a:rPr>
                  <a:t> </a:t>
                </a:r>
              </a:p>
            </p:txBody>
          </p:sp>
        </mc:Fallback>
      </mc:AlternateContent>
      <p:pic>
        <p:nvPicPr>
          <p:cNvPr id="36" name="図 35" descr="白いバックグラウンドの前にある交通標識&#10;&#10;低い精度で自動的に生成された説明">
            <a:extLst>
              <a:ext uri="{FF2B5EF4-FFF2-40B4-BE49-F238E27FC236}">
                <a16:creationId xmlns:a16="http://schemas.microsoft.com/office/drawing/2014/main" id="{3169963B-3519-F953-2F77-1DC212E8EEE7}"/>
              </a:ext>
            </a:extLst>
          </p:cNvPr>
          <p:cNvPicPr>
            <a:picLocks noChangeAspect="1"/>
          </p:cNvPicPr>
          <p:nvPr/>
        </p:nvPicPr>
        <p:blipFill>
          <a:blip r:embed="rId6">
            <a:biLevel thresh="75000"/>
            <a:extLst>
              <a:ext uri="{28A0092B-C50C-407E-A947-70E740481C1C}">
                <a14:useLocalDpi xmlns:a14="http://schemas.microsoft.com/office/drawing/2010/main" val="0"/>
              </a:ext>
            </a:extLst>
          </a:blip>
          <a:stretch>
            <a:fillRect/>
          </a:stretch>
        </p:blipFill>
        <p:spPr>
          <a:xfrm>
            <a:off x="5935297" y="3324884"/>
            <a:ext cx="316635" cy="450900"/>
          </a:xfrm>
          <a:prstGeom prst="rect">
            <a:avLst/>
          </a:prstGeom>
        </p:spPr>
      </p:pic>
      <p:sp>
        <p:nvSpPr>
          <p:cNvPr id="44" name="テキスト ボックス 43">
            <a:extLst>
              <a:ext uri="{FF2B5EF4-FFF2-40B4-BE49-F238E27FC236}">
                <a16:creationId xmlns:a16="http://schemas.microsoft.com/office/drawing/2014/main" id="{B896C852-A3A6-BC4E-F4F7-549B2FD939D4}"/>
              </a:ext>
            </a:extLst>
          </p:cNvPr>
          <p:cNvSpPr txBox="1"/>
          <p:nvPr/>
        </p:nvSpPr>
        <p:spPr>
          <a:xfrm>
            <a:off x="1043057" y="840640"/>
            <a:ext cx="1537600"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Basic iron</a:t>
            </a:r>
            <a:endParaRPr kumimoji="1" lang="ja-JP" altLang="en-US" sz="2400" dirty="0">
              <a:latin typeface="Arial" panose="020B0604020202020204" pitchFamily="34" charset="0"/>
              <a:cs typeface="Arial" panose="020B0604020202020204" pitchFamily="34" charset="0"/>
            </a:endParaRPr>
          </a:p>
        </p:txBody>
      </p:sp>
      <p:sp>
        <p:nvSpPr>
          <p:cNvPr id="45" name="テキスト ボックス 44">
            <a:extLst>
              <a:ext uri="{FF2B5EF4-FFF2-40B4-BE49-F238E27FC236}">
                <a16:creationId xmlns:a16="http://schemas.microsoft.com/office/drawing/2014/main" id="{809DD495-8DC3-3366-3E78-7D7DD55413D0}"/>
              </a:ext>
            </a:extLst>
          </p:cNvPr>
          <p:cNvSpPr txBox="1"/>
          <p:nvPr/>
        </p:nvSpPr>
        <p:spPr>
          <a:xfrm>
            <a:off x="118991" y="2998807"/>
            <a:ext cx="1111722" cy="707886"/>
          </a:xfrm>
          <a:prstGeom prst="rect">
            <a:avLst/>
          </a:prstGeom>
          <a:noFill/>
        </p:spPr>
        <p:txBody>
          <a:bodyPr wrap="square" rtlCol="0">
            <a:spAutoFit/>
          </a:bodyPr>
          <a:lstStyle/>
          <a:p>
            <a:pPr algn="ctr">
              <a:lnSpc>
                <a:spcPts val="2400"/>
              </a:lnSpc>
            </a:pPr>
            <a:r>
              <a:rPr kumimoji="1" lang="en-US" altLang="ja-JP" sz="2400" dirty="0">
                <a:latin typeface="Arial" panose="020B0604020202020204" pitchFamily="34" charset="0"/>
                <a:cs typeface="Arial" panose="020B0604020202020204" pitchFamily="34" charset="0"/>
              </a:rPr>
              <a:t>Basic iron</a:t>
            </a:r>
            <a:endParaRPr kumimoji="1" lang="ja-JP" altLang="en-US" sz="2400" dirty="0">
              <a:latin typeface="Arial" panose="020B0604020202020204" pitchFamily="34" charset="0"/>
              <a:cs typeface="Arial" panose="020B0604020202020204" pitchFamily="34" charset="0"/>
            </a:endParaRPr>
          </a:p>
        </p:txBody>
      </p:sp>
      <p:sp>
        <p:nvSpPr>
          <p:cNvPr id="49" name="テキスト ボックス 48">
            <a:extLst>
              <a:ext uri="{FF2B5EF4-FFF2-40B4-BE49-F238E27FC236}">
                <a16:creationId xmlns:a16="http://schemas.microsoft.com/office/drawing/2014/main" id="{75C8B518-1AC1-AD4B-1C9E-799B688E47BE}"/>
              </a:ext>
            </a:extLst>
          </p:cNvPr>
          <p:cNvSpPr txBox="1"/>
          <p:nvPr/>
        </p:nvSpPr>
        <p:spPr>
          <a:xfrm>
            <a:off x="55343" y="2071205"/>
            <a:ext cx="1245854"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Iron ore</a:t>
            </a:r>
            <a:endParaRPr kumimoji="1" lang="ja-JP" altLang="en-US" sz="2400" dirty="0">
              <a:latin typeface="Arial" panose="020B0604020202020204" pitchFamily="34" charset="0"/>
              <a:cs typeface="Arial" panose="020B0604020202020204" pitchFamily="34" charset="0"/>
            </a:endParaRPr>
          </a:p>
        </p:txBody>
      </p:sp>
      <p:sp>
        <p:nvSpPr>
          <p:cNvPr id="50" name="テキスト ボックス 49">
            <a:extLst>
              <a:ext uri="{FF2B5EF4-FFF2-40B4-BE49-F238E27FC236}">
                <a16:creationId xmlns:a16="http://schemas.microsoft.com/office/drawing/2014/main" id="{3996C6E7-3019-B003-59BD-92D58F1E53EF}"/>
              </a:ext>
            </a:extLst>
          </p:cNvPr>
          <p:cNvSpPr txBox="1"/>
          <p:nvPr/>
        </p:nvSpPr>
        <p:spPr>
          <a:xfrm>
            <a:off x="226062" y="4142526"/>
            <a:ext cx="904415"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Coke</a:t>
            </a:r>
            <a:endParaRPr kumimoji="1" lang="ja-JP" altLang="en-US" sz="2400" dirty="0">
              <a:latin typeface="Arial" panose="020B0604020202020204" pitchFamily="34" charset="0"/>
              <a:cs typeface="Arial" panose="020B0604020202020204" pitchFamily="34" charset="0"/>
            </a:endParaRPr>
          </a:p>
        </p:txBody>
      </p:sp>
      <p:sp>
        <p:nvSpPr>
          <p:cNvPr id="53" name="テキスト ボックス 52">
            <a:extLst>
              <a:ext uri="{FF2B5EF4-FFF2-40B4-BE49-F238E27FC236}">
                <a16:creationId xmlns:a16="http://schemas.microsoft.com/office/drawing/2014/main" id="{4A219C72-AB4A-675A-17C4-542C45438CB2}"/>
              </a:ext>
            </a:extLst>
          </p:cNvPr>
          <p:cNvSpPr txBox="1"/>
          <p:nvPr/>
        </p:nvSpPr>
        <p:spPr>
          <a:xfrm>
            <a:off x="4443548" y="856699"/>
            <a:ext cx="1537600"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Basic iron</a:t>
            </a:r>
            <a:endParaRPr kumimoji="1" lang="ja-JP" altLang="en-US" sz="2400" dirty="0">
              <a:latin typeface="Arial" panose="020B0604020202020204" pitchFamily="34" charset="0"/>
              <a:cs typeface="Arial" panose="020B0604020202020204" pitchFamily="34" charset="0"/>
            </a:endParaRPr>
          </a:p>
        </p:txBody>
      </p:sp>
      <p:sp>
        <p:nvSpPr>
          <p:cNvPr id="58" name="テキスト ボックス 57">
            <a:extLst>
              <a:ext uri="{FF2B5EF4-FFF2-40B4-BE49-F238E27FC236}">
                <a16:creationId xmlns:a16="http://schemas.microsoft.com/office/drawing/2014/main" id="{708B5111-D357-349D-117E-406B22BB6437}"/>
              </a:ext>
            </a:extLst>
          </p:cNvPr>
          <p:cNvSpPr txBox="1"/>
          <p:nvPr/>
        </p:nvSpPr>
        <p:spPr>
          <a:xfrm>
            <a:off x="3494812" y="2998807"/>
            <a:ext cx="1111722" cy="707886"/>
          </a:xfrm>
          <a:prstGeom prst="rect">
            <a:avLst/>
          </a:prstGeom>
          <a:noFill/>
        </p:spPr>
        <p:txBody>
          <a:bodyPr wrap="square" rtlCol="0">
            <a:spAutoFit/>
          </a:bodyPr>
          <a:lstStyle/>
          <a:p>
            <a:pPr algn="ctr">
              <a:lnSpc>
                <a:spcPts val="2400"/>
              </a:lnSpc>
            </a:pPr>
            <a:r>
              <a:rPr kumimoji="1" lang="en-US" altLang="ja-JP" sz="2400" dirty="0">
                <a:latin typeface="Arial" panose="020B0604020202020204" pitchFamily="34" charset="0"/>
                <a:cs typeface="Arial" panose="020B0604020202020204" pitchFamily="34" charset="0"/>
              </a:rPr>
              <a:t>Crude steel</a:t>
            </a:r>
            <a:endParaRPr kumimoji="1" lang="ja-JP" altLang="en-US" sz="2400" dirty="0">
              <a:latin typeface="Arial" panose="020B0604020202020204" pitchFamily="34" charset="0"/>
              <a:cs typeface="Arial" panose="020B0604020202020204" pitchFamily="34" charset="0"/>
            </a:endParaRPr>
          </a:p>
        </p:txBody>
      </p:sp>
      <p:cxnSp>
        <p:nvCxnSpPr>
          <p:cNvPr id="62" name="コネクタ: カギ線 61">
            <a:extLst>
              <a:ext uri="{FF2B5EF4-FFF2-40B4-BE49-F238E27FC236}">
                <a16:creationId xmlns:a16="http://schemas.microsoft.com/office/drawing/2014/main" id="{DABDD1A7-88EE-0438-E1E1-8AB66865C9DD}"/>
              </a:ext>
            </a:extLst>
          </p:cNvPr>
          <p:cNvCxnSpPr>
            <a:cxnSpLocks/>
          </p:cNvCxnSpPr>
          <p:nvPr/>
        </p:nvCxnSpPr>
        <p:spPr>
          <a:xfrm rot="16200000" flipH="1">
            <a:off x="2626569" y="3552968"/>
            <a:ext cx="1024588" cy="628540"/>
          </a:xfrm>
          <a:prstGeom prst="bentConnector2">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2" name="テキスト ボックス 71">
            <a:extLst>
              <a:ext uri="{FF2B5EF4-FFF2-40B4-BE49-F238E27FC236}">
                <a16:creationId xmlns:a16="http://schemas.microsoft.com/office/drawing/2014/main" id="{D0C8F72F-44E6-464E-D0DC-DF01169BF077}"/>
              </a:ext>
            </a:extLst>
          </p:cNvPr>
          <p:cNvSpPr txBox="1"/>
          <p:nvPr/>
        </p:nvSpPr>
        <p:spPr>
          <a:xfrm>
            <a:off x="3349425" y="4071394"/>
            <a:ext cx="1397550" cy="707886"/>
          </a:xfrm>
          <a:prstGeom prst="rect">
            <a:avLst/>
          </a:prstGeom>
          <a:noFill/>
        </p:spPr>
        <p:txBody>
          <a:bodyPr wrap="square" rtlCol="0">
            <a:spAutoFit/>
          </a:bodyPr>
          <a:lstStyle/>
          <a:p>
            <a:pPr algn="ctr">
              <a:lnSpc>
                <a:spcPts val="2400"/>
              </a:lnSpc>
            </a:pPr>
            <a:r>
              <a:rPr kumimoji="1" lang="en-US" altLang="ja-JP" sz="2400" dirty="0">
                <a:latin typeface="Arial" panose="020B0604020202020204" pitchFamily="34" charset="0"/>
                <a:cs typeface="Arial" panose="020B0604020202020204" pitchFamily="34" charset="0"/>
              </a:rPr>
              <a:t>Steel products</a:t>
            </a:r>
            <a:endParaRPr kumimoji="1" lang="ja-JP" altLang="en-US"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5" name="テキスト ボックス 84">
                <a:extLst>
                  <a:ext uri="{FF2B5EF4-FFF2-40B4-BE49-F238E27FC236}">
                    <a16:creationId xmlns:a16="http://schemas.microsoft.com/office/drawing/2014/main" id="{D0E5EB55-0BB3-5106-CE6F-961059035549}"/>
                  </a:ext>
                </a:extLst>
              </p:cNvPr>
              <p:cNvSpPr txBox="1"/>
              <p:nvPr/>
            </p:nvSpPr>
            <p:spPr>
              <a:xfrm>
                <a:off x="1674801" y="1211672"/>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85" name="テキスト ボックス 84">
                <a:extLst>
                  <a:ext uri="{FF2B5EF4-FFF2-40B4-BE49-F238E27FC236}">
                    <a16:creationId xmlns:a16="http://schemas.microsoft.com/office/drawing/2014/main" id="{D0E5EB55-0BB3-5106-CE6F-961059035549}"/>
                  </a:ext>
                </a:extLst>
              </p:cNvPr>
              <p:cNvSpPr txBox="1">
                <a:spLocks noRot="1" noChangeAspect="1" noMove="1" noResize="1" noEditPoints="1" noAdjustHandles="1" noChangeArrowheads="1" noChangeShapeType="1" noTextEdit="1"/>
              </p:cNvSpPr>
              <p:nvPr/>
            </p:nvSpPr>
            <p:spPr>
              <a:xfrm>
                <a:off x="1674801" y="1211672"/>
                <a:ext cx="274114" cy="553998"/>
              </a:xfrm>
              <a:prstGeom prst="rect">
                <a:avLst/>
              </a:prstGeom>
              <a:blipFill>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6" name="テキスト ボックス 85">
                <a:extLst>
                  <a:ext uri="{FF2B5EF4-FFF2-40B4-BE49-F238E27FC236}">
                    <a16:creationId xmlns:a16="http://schemas.microsoft.com/office/drawing/2014/main" id="{B6A3A17E-00C9-D35A-758D-3E9F1BB47681}"/>
                  </a:ext>
                </a:extLst>
              </p:cNvPr>
              <p:cNvSpPr txBox="1"/>
              <p:nvPr/>
            </p:nvSpPr>
            <p:spPr>
              <a:xfrm>
                <a:off x="5086537" y="1255066"/>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86" name="テキスト ボックス 85">
                <a:extLst>
                  <a:ext uri="{FF2B5EF4-FFF2-40B4-BE49-F238E27FC236}">
                    <a16:creationId xmlns:a16="http://schemas.microsoft.com/office/drawing/2014/main" id="{B6A3A17E-00C9-D35A-758D-3E9F1BB47681}"/>
                  </a:ext>
                </a:extLst>
              </p:cNvPr>
              <p:cNvSpPr txBox="1">
                <a:spLocks noRot="1" noChangeAspect="1" noMove="1" noResize="1" noEditPoints="1" noAdjustHandles="1" noChangeArrowheads="1" noChangeShapeType="1" noTextEdit="1"/>
              </p:cNvSpPr>
              <p:nvPr/>
            </p:nvSpPr>
            <p:spPr>
              <a:xfrm>
                <a:off x="5086537" y="1255066"/>
                <a:ext cx="274114" cy="553998"/>
              </a:xfrm>
              <a:prstGeom prst="rect">
                <a:avLst/>
              </a:prstGeom>
              <a:blipFill>
                <a:blip r:embed="rId8"/>
                <a:stretch>
                  <a:fillRect/>
                </a:stretch>
              </a:blipFill>
            </p:spPr>
            <p:txBody>
              <a:bodyPr/>
              <a:lstStyle/>
              <a:p>
                <a:r>
                  <a:rPr lang="ja-JP" altLang="en-US">
                    <a:noFill/>
                  </a:rPr>
                  <a:t> </a:t>
                </a:r>
              </a:p>
            </p:txBody>
          </p:sp>
        </mc:Fallback>
      </mc:AlternateContent>
      <p:graphicFrame>
        <p:nvGraphicFramePr>
          <p:cNvPr id="88" name="表 87">
            <a:extLst>
              <a:ext uri="{FF2B5EF4-FFF2-40B4-BE49-F238E27FC236}">
                <a16:creationId xmlns:a16="http://schemas.microsoft.com/office/drawing/2014/main" id="{5D0B8A3D-255E-6C6B-4AFC-73B6EB58E050}"/>
              </a:ext>
            </a:extLst>
          </p:cNvPr>
          <p:cNvGraphicFramePr>
            <a:graphicFrameLocks noGrp="1"/>
          </p:cNvGraphicFramePr>
          <p:nvPr/>
        </p:nvGraphicFramePr>
        <p:xfrm>
          <a:off x="6879030" y="1855230"/>
          <a:ext cx="4501987" cy="3567606"/>
        </p:xfrm>
        <a:graphic>
          <a:graphicData uri="http://schemas.openxmlformats.org/drawingml/2006/table">
            <a:tbl>
              <a:tblPr/>
              <a:tblGrid>
                <a:gridCol w="2788967">
                  <a:extLst>
                    <a:ext uri="{9D8B030D-6E8A-4147-A177-3AD203B41FA5}">
                      <a16:colId xmlns:a16="http://schemas.microsoft.com/office/drawing/2014/main" val="2524417003"/>
                    </a:ext>
                  </a:extLst>
                </a:gridCol>
                <a:gridCol w="1713020">
                  <a:extLst>
                    <a:ext uri="{9D8B030D-6E8A-4147-A177-3AD203B41FA5}">
                      <a16:colId xmlns:a16="http://schemas.microsoft.com/office/drawing/2014/main" val="990633310"/>
                    </a:ext>
                  </a:extLst>
                </a:gridCol>
              </a:tblGrid>
              <a:tr h="254829">
                <a:tc>
                  <a:txBody>
                    <a:bodyPr/>
                    <a:lstStyle/>
                    <a:p>
                      <a:pPr algn="l" fontAlgn="ctr"/>
                      <a:r>
                        <a:rPr lang="ja-JP" altLang="en-US" sz="1400" b="0" i="0" u="none" strike="noStrike" dirty="0">
                          <a:solidFill>
                            <a:srgbClr val="000000"/>
                          </a:solidFill>
                          <a:effectLst/>
                          <a:latin typeface="Arial" panose="020B0604020202020204" pitchFamily="34" charset="0"/>
                          <a:ea typeface="游ゴシック" panose="020B0400000000000000" pitchFamily="50" charset="-128"/>
                        </a:rPr>
                        <a:t>　</a:t>
                      </a:r>
                    </a:p>
                  </a:txBody>
                  <a:tcPr marL="7079" marR="7079" marT="7079"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dirty="0">
                          <a:solidFill>
                            <a:srgbClr val="000000"/>
                          </a:solidFill>
                          <a:effectLst/>
                          <a:latin typeface="Arial" panose="020B0604020202020204" pitchFamily="34" charset="0"/>
                          <a:ea typeface="游ゴシック" panose="020B0400000000000000" pitchFamily="50" charset="-128"/>
                        </a:rPr>
                        <a:t>Basic Iron</a:t>
                      </a:r>
                    </a:p>
                  </a:txBody>
                  <a:tcPr marL="7079" marR="7079" marT="707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23940820"/>
                  </a:ext>
                </a:extLst>
              </a:tr>
              <a:tr h="254829">
                <a:tc>
                  <a:txBody>
                    <a:bodyPr/>
                    <a:lstStyle/>
                    <a:p>
                      <a:pPr algn="ctr" fontAlgn="ctr"/>
                      <a:r>
                        <a:rPr lang="en-US" sz="1400" b="0" i="0" u="none" strike="noStrike" dirty="0">
                          <a:solidFill>
                            <a:srgbClr val="000000"/>
                          </a:solidFill>
                          <a:effectLst/>
                          <a:latin typeface="Arial" panose="020B0604020202020204" pitchFamily="34" charset="0"/>
                          <a:ea typeface="游ゴシック" panose="020B0400000000000000" pitchFamily="50" charset="-128"/>
                        </a:rPr>
                        <a:t>Pig iron</a:t>
                      </a:r>
                    </a:p>
                  </a:txBody>
                  <a:tcPr marL="7079" marR="7079" marT="707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fontAlgn="ctr"/>
                      <a:endParaRPr lang="en-US" altLang="ja-JP" sz="1400" b="0" i="0" u="none" strike="noStrike" dirty="0">
                        <a:solidFill>
                          <a:srgbClr val="000000"/>
                        </a:solidFill>
                        <a:effectLst/>
                        <a:latin typeface="Arial" panose="020B0604020202020204" pitchFamily="34" charset="0"/>
                        <a:ea typeface="游ゴシック" panose="020B0400000000000000" pitchFamily="50" charset="-128"/>
                      </a:endParaRPr>
                    </a:p>
                  </a:txBody>
                  <a:tcPr marL="7079" marR="7079" marT="7079"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CE4D6"/>
                    </a:solidFill>
                  </a:tcPr>
                </a:tc>
                <a:extLst>
                  <a:ext uri="{0D108BD9-81ED-4DB2-BD59-A6C34878D82A}">
                    <a16:rowId xmlns:a16="http://schemas.microsoft.com/office/drawing/2014/main" val="3757363182"/>
                  </a:ext>
                </a:extLst>
              </a:tr>
              <a:tr h="254829">
                <a:tc>
                  <a:txBody>
                    <a:bodyPr/>
                    <a:lstStyle/>
                    <a:p>
                      <a:pPr algn="ctr" fontAlgn="ctr"/>
                      <a:r>
                        <a:rPr lang="en-US" sz="1400" b="0" i="0" u="none" strike="noStrike" dirty="0">
                          <a:solidFill>
                            <a:srgbClr val="000000"/>
                          </a:solidFill>
                          <a:effectLst/>
                          <a:latin typeface="Arial" panose="020B0604020202020204" pitchFamily="34" charset="0"/>
                          <a:ea typeface="游ゴシック" panose="020B0400000000000000" pitchFamily="50" charset="-128"/>
                        </a:rPr>
                        <a:t>Ferroalloy</a:t>
                      </a:r>
                    </a:p>
                  </a:txBody>
                  <a:tcPr marL="7079" marR="7079" marT="7079" marB="0" anchor="ctr">
                    <a:lnL>
                      <a:noFill/>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endParaRPr lang="en-US" altLang="ja-JP" sz="1400" b="0" i="0" u="none" strike="noStrike">
                        <a:solidFill>
                          <a:srgbClr val="000000"/>
                        </a:solidFill>
                        <a:effectLst/>
                        <a:latin typeface="Arial" panose="020B0604020202020204" pitchFamily="34" charset="0"/>
                        <a:ea typeface="游ゴシック" panose="020B0400000000000000" pitchFamily="50" charset="-128"/>
                      </a:endParaRPr>
                    </a:p>
                  </a:txBody>
                  <a:tcPr marL="7079" marR="7079" marT="7079" marB="0" anchor="ctr">
                    <a:lnL w="6350" cap="flat" cmpd="sng" algn="ctr">
                      <a:solidFill>
                        <a:srgbClr val="000000"/>
                      </a:solidFill>
                      <a:prstDash val="solid"/>
                      <a:round/>
                      <a:headEnd type="none" w="med" len="med"/>
                      <a:tailEnd type="none" w="med" len="med"/>
                    </a:lnL>
                    <a:lnR>
                      <a:noFill/>
                    </a:lnR>
                    <a:lnT>
                      <a:noFill/>
                    </a:lnT>
                    <a:lnB>
                      <a:noFill/>
                    </a:lnB>
                    <a:solidFill>
                      <a:srgbClr val="FCE4D6"/>
                    </a:solidFill>
                  </a:tcPr>
                </a:tc>
                <a:extLst>
                  <a:ext uri="{0D108BD9-81ED-4DB2-BD59-A6C34878D82A}">
                    <a16:rowId xmlns:a16="http://schemas.microsoft.com/office/drawing/2014/main" val="390553882"/>
                  </a:ext>
                </a:extLst>
              </a:tr>
              <a:tr h="254829">
                <a:tc>
                  <a:txBody>
                    <a:bodyPr/>
                    <a:lstStyle/>
                    <a:p>
                      <a:pPr algn="ctr" fontAlgn="ctr"/>
                      <a:r>
                        <a:rPr lang="en-US" sz="1400" b="0" i="0" u="none" strike="noStrike">
                          <a:solidFill>
                            <a:srgbClr val="000000"/>
                          </a:solidFill>
                          <a:effectLst/>
                          <a:latin typeface="Arial" panose="020B0604020202020204" pitchFamily="34" charset="0"/>
                          <a:ea typeface="游ゴシック" panose="020B0400000000000000" pitchFamily="50" charset="-128"/>
                        </a:rPr>
                        <a:t>Crude steel (converter)</a:t>
                      </a:r>
                    </a:p>
                  </a:txBody>
                  <a:tcPr marL="7079" marR="7079" marT="7079" marB="0" anchor="ctr">
                    <a:lnL>
                      <a:noFill/>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endParaRPr lang="en-US" altLang="ja-JP" sz="1400" b="0" i="0" u="none" strike="noStrike">
                        <a:solidFill>
                          <a:srgbClr val="000000"/>
                        </a:solidFill>
                        <a:effectLst/>
                        <a:latin typeface="Arial" panose="020B0604020202020204" pitchFamily="34" charset="0"/>
                        <a:ea typeface="游ゴシック" panose="020B0400000000000000" pitchFamily="50" charset="-128"/>
                      </a:endParaRPr>
                    </a:p>
                  </a:txBody>
                  <a:tcPr marL="7079" marR="7079" marT="7079" marB="0" anchor="ctr">
                    <a:lnL w="6350" cap="flat" cmpd="sng" algn="ctr">
                      <a:solidFill>
                        <a:srgbClr val="000000"/>
                      </a:solidFill>
                      <a:prstDash val="solid"/>
                      <a:round/>
                      <a:headEnd type="none" w="med" len="med"/>
                      <a:tailEnd type="none" w="med" len="med"/>
                    </a:lnL>
                    <a:lnR>
                      <a:noFill/>
                    </a:lnR>
                    <a:lnT>
                      <a:noFill/>
                    </a:lnT>
                    <a:lnB>
                      <a:noFill/>
                    </a:lnB>
                    <a:solidFill>
                      <a:srgbClr val="FCE4D6"/>
                    </a:solidFill>
                  </a:tcPr>
                </a:tc>
                <a:extLst>
                  <a:ext uri="{0D108BD9-81ED-4DB2-BD59-A6C34878D82A}">
                    <a16:rowId xmlns:a16="http://schemas.microsoft.com/office/drawing/2014/main" val="441074426"/>
                  </a:ext>
                </a:extLst>
              </a:tr>
              <a:tr h="254829">
                <a:tc>
                  <a:txBody>
                    <a:bodyPr/>
                    <a:lstStyle/>
                    <a:p>
                      <a:pPr algn="ctr" fontAlgn="ctr"/>
                      <a:r>
                        <a:rPr lang="en-US" sz="1400" b="0" i="0" u="none" strike="noStrike" dirty="0">
                          <a:solidFill>
                            <a:srgbClr val="000000"/>
                          </a:solidFill>
                          <a:effectLst/>
                          <a:latin typeface="Arial" panose="020B0604020202020204" pitchFamily="34" charset="0"/>
                          <a:ea typeface="游ゴシック" panose="020B0400000000000000" pitchFamily="50" charset="-128"/>
                        </a:rPr>
                        <a:t>Crude steel (electric arc furnace)</a:t>
                      </a:r>
                    </a:p>
                  </a:txBody>
                  <a:tcPr marL="7079" marR="7079" marT="7079" marB="0" anchor="ctr">
                    <a:lnL>
                      <a:noFill/>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endParaRPr lang="en-US" altLang="ja-JP" sz="1400" b="0" i="0" u="none" strike="noStrike" dirty="0">
                        <a:solidFill>
                          <a:srgbClr val="000000"/>
                        </a:solidFill>
                        <a:effectLst/>
                        <a:latin typeface="Arial" panose="020B0604020202020204" pitchFamily="34" charset="0"/>
                        <a:ea typeface="游ゴシック" panose="020B0400000000000000" pitchFamily="50" charset="-128"/>
                      </a:endParaRPr>
                    </a:p>
                  </a:txBody>
                  <a:tcPr marL="7079" marR="7079" marT="7079" marB="0" anchor="ctr">
                    <a:lnL w="6350" cap="flat" cmpd="sng" algn="ctr">
                      <a:solidFill>
                        <a:srgbClr val="000000"/>
                      </a:solidFill>
                      <a:prstDash val="solid"/>
                      <a:round/>
                      <a:headEnd type="none" w="med" len="med"/>
                      <a:tailEnd type="none" w="med" len="med"/>
                    </a:lnL>
                    <a:lnR>
                      <a:noFill/>
                    </a:lnR>
                    <a:lnT>
                      <a:noFill/>
                    </a:lnT>
                    <a:lnB>
                      <a:noFill/>
                    </a:lnB>
                    <a:solidFill>
                      <a:srgbClr val="FCE4D6"/>
                    </a:solidFill>
                  </a:tcPr>
                </a:tc>
                <a:extLst>
                  <a:ext uri="{0D108BD9-81ED-4DB2-BD59-A6C34878D82A}">
                    <a16:rowId xmlns:a16="http://schemas.microsoft.com/office/drawing/2014/main" val="2877429617"/>
                  </a:ext>
                </a:extLst>
              </a:tr>
              <a:tr h="254829">
                <a:tc>
                  <a:txBody>
                    <a:bodyPr/>
                    <a:lstStyle/>
                    <a:p>
                      <a:pPr algn="ctr" fontAlgn="ctr"/>
                      <a:r>
                        <a:rPr lang="en-US" sz="1400" b="0" i="0" u="none" strike="noStrike" dirty="0">
                          <a:solidFill>
                            <a:srgbClr val="000000"/>
                          </a:solidFill>
                          <a:effectLst/>
                          <a:latin typeface="Arial" panose="020B0604020202020204" pitchFamily="34" charset="0"/>
                          <a:ea typeface="游ゴシック" panose="020B0400000000000000" pitchFamily="50" charset="-128"/>
                        </a:rPr>
                        <a:t>Hot-rolled steel</a:t>
                      </a:r>
                    </a:p>
                  </a:txBody>
                  <a:tcPr marL="7079" marR="7079" marT="7079" marB="0" anchor="ctr">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ctr"/>
                      <a:endParaRPr lang="en-US" altLang="ja-JP" sz="1400" b="0" i="0" u="none" strike="noStrike" dirty="0">
                        <a:solidFill>
                          <a:srgbClr val="000000"/>
                        </a:solidFill>
                        <a:effectLst/>
                        <a:latin typeface="Arial" panose="020B0604020202020204" pitchFamily="34" charset="0"/>
                        <a:ea typeface="游ゴシック" panose="020B0400000000000000" pitchFamily="50" charset="-128"/>
                      </a:endParaRPr>
                    </a:p>
                  </a:txBody>
                  <a:tcPr marL="7079" marR="7079" marT="7079" marB="0" anchor="ctr">
                    <a:lnL w="6350" cap="flat" cmpd="sng" algn="ctr">
                      <a:solidFill>
                        <a:srgbClr val="000000"/>
                      </a:solidFill>
                      <a:prstDash val="solid"/>
                      <a:round/>
                      <a:headEnd type="none" w="med" len="med"/>
                      <a:tailEnd type="none" w="med" len="med"/>
                    </a:lnL>
                    <a:lnR>
                      <a:noFill/>
                    </a:lnR>
                    <a:lnT>
                      <a:noFill/>
                    </a:lnT>
                    <a:lnB>
                      <a:noFill/>
                    </a:lnB>
                    <a:solidFill>
                      <a:srgbClr val="D9D9D9"/>
                    </a:solidFill>
                  </a:tcPr>
                </a:tc>
                <a:extLst>
                  <a:ext uri="{0D108BD9-81ED-4DB2-BD59-A6C34878D82A}">
                    <a16:rowId xmlns:a16="http://schemas.microsoft.com/office/drawing/2014/main" val="2512191522"/>
                  </a:ext>
                </a:extLst>
              </a:tr>
              <a:tr h="254829">
                <a:tc>
                  <a:txBody>
                    <a:bodyPr/>
                    <a:lstStyle/>
                    <a:p>
                      <a:pPr algn="ctr" fontAlgn="ctr"/>
                      <a:r>
                        <a:rPr lang="en-US" sz="1400" b="0" i="0" u="none" strike="noStrike" dirty="0">
                          <a:solidFill>
                            <a:srgbClr val="000000"/>
                          </a:solidFill>
                          <a:effectLst/>
                          <a:latin typeface="Arial" panose="020B0604020202020204" pitchFamily="34" charset="0"/>
                          <a:ea typeface="游ゴシック" panose="020B0400000000000000" pitchFamily="50" charset="-128"/>
                        </a:rPr>
                        <a:t>Steel pipes and tubes</a:t>
                      </a:r>
                    </a:p>
                  </a:txBody>
                  <a:tcPr marL="7079" marR="7079" marT="7079" marB="0" anchor="ctr">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ctr"/>
                      <a:endParaRPr lang="en-US" altLang="ja-JP" sz="1400" b="0" i="0" u="none" strike="noStrike" dirty="0">
                        <a:solidFill>
                          <a:srgbClr val="000000"/>
                        </a:solidFill>
                        <a:effectLst/>
                        <a:latin typeface="Arial" panose="020B0604020202020204" pitchFamily="34" charset="0"/>
                        <a:ea typeface="游ゴシック" panose="020B0400000000000000" pitchFamily="50" charset="-128"/>
                      </a:endParaRPr>
                    </a:p>
                  </a:txBody>
                  <a:tcPr marL="7079" marR="7079" marT="7079" marB="0" anchor="ctr">
                    <a:lnL w="6350" cap="flat" cmpd="sng" algn="ctr">
                      <a:solidFill>
                        <a:srgbClr val="000000"/>
                      </a:solidFill>
                      <a:prstDash val="solid"/>
                      <a:round/>
                      <a:headEnd type="none" w="med" len="med"/>
                      <a:tailEnd type="none" w="med" len="med"/>
                    </a:lnL>
                    <a:lnR>
                      <a:noFill/>
                    </a:lnR>
                    <a:lnT>
                      <a:noFill/>
                    </a:lnT>
                    <a:lnB>
                      <a:noFill/>
                    </a:lnB>
                    <a:solidFill>
                      <a:srgbClr val="D9D9D9"/>
                    </a:solidFill>
                  </a:tcPr>
                </a:tc>
                <a:extLst>
                  <a:ext uri="{0D108BD9-81ED-4DB2-BD59-A6C34878D82A}">
                    <a16:rowId xmlns:a16="http://schemas.microsoft.com/office/drawing/2014/main" val="3435442694"/>
                  </a:ext>
                </a:extLst>
              </a:tr>
              <a:tr h="254829">
                <a:tc>
                  <a:txBody>
                    <a:bodyPr/>
                    <a:lstStyle/>
                    <a:p>
                      <a:pPr algn="ctr" fontAlgn="ctr"/>
                      <a:r>
                        <a:rPr lang="en-US" sz="1400" b="0" i="0" u="none" strike="noStrike" dirty="0">
                          <a:solidFill>
                            <a:srgbClr val="000000"/>
                          </a:solidFill>
                          <a:effectLst/>
                          <a:latin typeface="Arial" panose="020B0604020202020204" pitchFamily="34" charset="0"/>
                          <a:ea typeface="游ゴシック" panose="020B0400000000000000" pitchFamily="50" charset="-128"/>
                        </a:rPr>
                        <a:t>Cold-finished steel</a:t>
                      </a:r>
                    </a:p>
                  </a:txBody>
                  <a:tcPr marL="7079" marR="7079" marT="7079" marB="0" anchor="ctr">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ctr"/>
                      <a:endParaRPr lang="en-US" altLang="ja-JP" sz="1400" b="0" i="0" u="none" strike="noStrike">
                        <a:solidFill>
                          <a:srgbClr val="000000"/>
                        </a:solidFill>
                        <a:effectLst/>
                        <a:latin typeface="Arial" panose="020B0604020202020204" pitchFamily="34" charset="0"/>
                        <a:ea typeface="游ゴシック" panose="020B0400000000000000" pitchFamily="50" charset="-128"/>
                      </a:endParaRPr>
                    </a:p>
                  </a:txBody>
                  <a:tcPr marL="7079" marR="7079" marT="7079" marB="0" anchor="ctr">
                    <a:lnL w="6350" cap="flat" cmpd="sng" algn="ctr">
                      <a:solidFill>
                        <a:srgbClr val="000000"/>
                      </a:solidFill>
                      <a:prstDash val="solid"/>
                      <a:round/>
                      <a:headEnd type="none" w="med" len="med"/>
                      <a:tailEnd type="none" w="med" len="med"/>
                    </a:lnL>
                    <a:lnR>
                      <a:noFill/>
                    </a:lnR>
                    <a:lnT>
                      <a:noFill/>
                    </a:lnT>
                    <a:lnB>
                      <a:noFill/>
                    </a:lnB>
                    <a:solidFill>
                      <a:srgbClr val="D9D9D9"/>
                    </a:solidFill>
                  </a:tcPr>
                </a:tc>
                <a:extLst>
                  <a:ext uri="{0D108BD9-81ED-4DB2-BD59-A6C34878D82A}">
                    <a16:rowId xmlns:a16="http://schemas.microsoft.com/office/drawing/2014/main" val="3031861403"/>
                  </a:ext>
                </a:extLst>
              </a:tr>
              <a:tr h="254829">
                <a:tc>
                  <a:txBody>
                    <a:bodyPr/>
                    <a:lstStyle/>
                    <a:p>
                      <a:pPr algn="ctr" fontAlgn="ctr"/>
                      <a:r>
                        <a:rPr lang="en-US" sz="1400" b="0" i="0" u="none" strike="noStrike" dirty="0">
                          <a:solidFill>
                            <a:srgbClr val="000000"/>
                          </a:solidFill>
                          <a:effectLst/>
                          <a:latin typeface="Arial" panose="020B0604020202020204" pitchFamily="34" charset="0"/>
                          <a:ea typeface="游ゴシック" panose="020B0400000000000000" pitchFamily="50" charset="-128"/>
                        </a:rPr>
                        <a:t>Coated steel</a:t>
                      </a:r>
                    </a:p>
                  </a:txBody>
                  <a:tcPr marL="7079" marR="7079" marT="7079" marB="0" anchor="ctr">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ctr"/>
                      <a:endParaRPr lang="en-US" altLang="ja-JP" sz="1400" b="0" i="0" u="none" strike="noStrike" dirty="0">
                        <a:solidFill>
                          <a:srgbClr val="000000"/>
                        </a:solidFill>
                        <a:effectLst/>
                        <a:latin typeface="Arial" panose="020B0604020202020204" pitchFamily="34" charset="0"/>
                        <a:ea typeface="游ゴシック" panose="020B0400000000000000" pitchFamily="50" charset="-128"/>
                      </a:endParaRPr>
                    </a:p>
                  </a:txBody>
                  <a:tcPr marL="7079" marR="7079" marT="7079" marB="0" anchor="ctr">
                    <a:lnL w="6350" cap="flat" cmpd="sng" algn="ctr">
                      <a:solidFill>
                        <a:srgbClr val="000000"/>
                      </a:solidFill>
                      <a:prstDash val="solid"/>
                      <a:round/>
                      <a:headEnd type="none" w="med" len="med"/>
                      <a:tailEnd type="none" w="med" len="med"/>
                    </a:lnL>
                    <a:lnR>
                      <a:noFill/>
                    </a:lnR>
                    <a:lnT>
                      <a:noFill/>
                    </a:lnT>
                    <a:lnB>
                      <a:noFill/>
                    </a:lnB>
                    <a:solidFill>
                      <a:srgbClr val="D9D9D9"/>
                    </a:solidFill>
                  </a:tcPr>
                </a:tc>
                <a:extLst>
                  <a:ext uri="{0D108BD9-81ED-4DB2-BD59-A6C34878D82A}">
                    <a16:rowId xmlns:a16="http://schemas.microsoft.com/office/drawing/2014/main" val="3831879201"/>
                  </a:ext>
                </a:extLst>
              </a:tr>
              <a:tr h="254829">
                <a:tc>
                  <a:txBody>
                    <a:bodyPr/>
                    <a:lstStyle/>
                    <a:p>
                      <a:pPr algn="ctr" fontAlgn="ctr"/>
                      <a:r>
                        <a:rPr lang="en-US" sz="1400" b="0" i="0" u="none" strike="noStrike" dirty="0">
                          <a:solidFill>
                            <a:srgbClr val="000000"/>
                          </a:solidFill>
                          <a:effectLst/>
                          <a:latin typeface="Arial" panose="020B0604020202020204" pitchFamily="34" charset="0"/>
                          <a:ea typeface="游ゴシック" panose="020B0400000000000000" pitchFamily="50" charset="-128"/>
                        </a:rPr>
                        <a:t>Cast and forged steel</a:t>
                      </a:r>
                    </a:p>
                  </a:txBody>
                  <a:tcPr marL="7079" marR="7079" marT="7079" marB="0" anchor="ctr">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ctr"/>
                      <a:endParaRPr lang="en-US" altLang="ja-JP" sz="1400" b="0" i="0" u="none" strike="noStrike">
                        <a:solidFill>
                          <a:srgbClr val="000000"/>
                        </a:solidFill>
                        <a:effectLst/>
                        <a:latin typeface="Arial" panose="020B0604020202020204" pitchFamily="34" charset="0"/>
                        <a:ea typeface="游ゴシック" panose="020B0400000000000000" pitchFamily="50" charset="-128"/>
                      </a:endParaRPr>
                    </a:p>
                  </a:txBody>
                  <a:tcPr marL="7079" marR="7079" marT="7079" marB="0" anchor="ctr">
                    <a:lnL w="6350" cap="flat" cmpd="sng" algn="ctr">
                      <a:solidFill>
                        <a:srgbClr val="000000"/>
                      </a:solidFill>
                      <a:prstDash val="solid"/>
                      <a:round/>
                      <a:headEnd type="none" w="med" len="med"/>
                      <a:tailEnd type="none" w="med" len="med"/>
                    </a:lnL>
                    <a:lnR>
                      <a:noFill/>
                    </a:lnR>
                    <a:lnT>
                      <a:noFill/>
                    </a:lnT>
                    <a:lnB>
                      <a:noFill/>
                    </a:lnB>
                    <a:solidFill>
                      <a:srgbClr val="D9D9D9"/>
                    </a:solidFill>
                  </a:tcPr>
                </a:tc>
                <a:extLst>
                  <a:ext uri="{0D108BD9-81ED-4DB2-BD59-A6C34878D82A}">
                    <a16:rowId xmlns:a16="http://schemas.microsoft.com/office/drawing/2014/main" val="1981826180"/>
                  </a:ext>
                </a:extLst>
              </a:tr>
              <a:tr h="254829">
                <a:tc>
                  <a:txBody>
                    <a:bodyPr/>
                    <a:lstStyle/>
                    <a:p>
                      <a:pPr algn="ctr" fontAlgn="ctr"/>
                      <a:r>
                        <a:rPr lang="en-US" sz="1400" b="0" i="0" u="none" strike="noStrike" dirty="0">
                          <a:solidFill>
                            <a:srgbClr val="000000"/>
                          </a:solidFill>
                          <a:effectLst/>
                          <a:latin typeface="Arial" panose="020B0604020202020204" pitchFamily="34" charset="0"/>
                          <a:ea typeface="游ゴシック" panose="020B0400000000000000" pitchFamily="50" charset="-128"/>
                        </a:rPr>
                        <a:t>Cast iron pipes</a:t>
                      </a:r>
                    </a:p>
                  </a:txBody>
                  <a:tcPr marL="7079" marR="7079" marT="7079" marB="0" anchor="ctr">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ctr"/>
                      <a:endParaRPr lang="en-US" altLang="ja-JP" sz="1400" b="0" i="0" u="none" strike="noStrike" dirty="0">
                        <a:solidFill>
                          <a:srgbClr val="000000"/>
                        </a:solidFill>
                        <a:effectLst/>
                        <a:latin typeface="Arial" panose="020B0604020202020204" pitchFamily="34" charset="0"/>
                        <a:ea typeface="游ゴシック" panose="020B0400000000000000" pitchFamily="50" charset="-128"/>
                      </a:endParaRPr>
                    </a:p>
                  </a:txBody>
                  <a:tcPr marL="7079" marR="7079" marT="7079" marB="0" anchor="ctr">
                    <a:lnL w="6350" cap="flat" cmpd="sng" algn="ctr">
                      <a:solidFill>
                        <a:srgbClr val="000000"/>
                      </a:solidFill>
                      <a:prstDash val="solid"/>
                      <a:round/>
                      <a:headEnd type="none" w="med" len="med"/>
                      <a:tailEnd type="none" w="med" len="med"/>
                    </a:lnL>
                    <a:lnR>
                      <a:noFill/>
                    </a:lnR>
                    <a:lnT>
                      <a:noFill/>
                    </a:lnT>
                    <a:lnB>
                      <a:noFill/>
                    </a:lnB>
                    <a:solidFill>
                      <a:srgbClr val="D9D9D9"/>
                    </a:solidFill>
                  </a:tcPr>
                </a:tc>
                <a:extLst>
                  <a:ext uri="{0D108BD9-81ED-4DB2-BD59-A6C34878D82A}">
                    <a16:rowId xmlns:a16="http://schemas.microsoft.com/office/drawing/2014/main" val="2743818587"/>
                  </a:ext>
                </a:extLst>
              </a:tr>
              <a:tr h="254829">
                <a:tc>
                  <a:txBody>
                    <a:bodyPr/>
                    <a:lstStyle/>
                    <a:p>
                      <a:pPr algn="ctr" fontAlgn="ctr"/>
                      <a:r>
                        <a:rPr lang="en-US" sz="1400" b="0" i="0" u="none" strike="noStrike">
                          <a:solidFill>
                            <a:srgbClr val="000000"/>
                          </a:solidFill>
                          <a:effectLst/>
                          <a:latin typeface="Arial" panose="020B0604020202020204" pitchFamily="34" charset="0"/>
                          <a:ea typeface="游ゴシック" panose="020B0400000000000000" pitchFamily="50" charset="-128"/>
                        </a:rPr>
                        <a:t>Cast and forged iron products</a:t>
                      </a:r>
                    </a:p>
                  </a:txBody>
                  <a:tcPr marL="7079" marR="7079" marT="7079" marB="0" anchor="ctr">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ctr"/>
                      <a:endParaRPr lang="en-US" altLang="ja-JP" sz="1400" b="0" i="0" u="none" strike="noStrike" dirty="0">
                        <a:solidFill>
                          <a:srgbClr val="000000"/>
                        </a:solidFill>
                        <a:effectLst/>
                        <a:latin typeface="Arial" panose="020B0604020202020204" pitchFamily="34" charset="0"/>
                        <a:ea typeface="游ゴシック" panose="020B0400000000000000" pitchFamily="50" charset="-128"/>
                      </a:endParaRPr>
                    </a:p>
                  </a:txBody>
                  <a:tcPr marL="7079" marR="7079" marT="7079" marB="0" anchor="ctr">
                    <a:lnL w="6350" cap="flat" cmpd="sng" algn="ctr">
                      <a:solidFill>
                        <a:srgbClr val="000000"/>
                      </a:solidFill>
                      <a:prstDash val="solid"/>
                      <a:round/>
                      <a:headEnd type="none" w="med" len="med"/>
                      <a:tailEnd type="none" w="med" len="med"/>
                    </a:lnL>
                    <a:lnR>
                      <a:noFill/>
                    </a:lnR>
                    <a:lnT>
                      <a:noFill/>
                    </a:lnT>
                    <a:lnB>
                      <a:noFill/>
                    </a:lnB>
                    <a:solidFill>
                      <a:srgbClr val="D9D9D9"/>
                    </a:solidFill>
                  </a:tcPr>
                </a:tc>
                <a:extLst>
                  <a:ext uri="{0D108BD9-81ED-4DB2-BD59-A6C34878D82A}">
                    <a16:rowId xmlns:a16="http://schemas.microsoft.com/office/drawing/2014/main" val="2204086548"/>
                  </a:ext>
                </a:extLst>
              </a:tr>
              <a:tr h="254829">
                <a:tc>
                  <a:txBody>
                    <a:bodyPr/>
                    <a:lstStyle/>
                    <a:p>
                      <a:pPr algn="ctr" fontAlgn="ctr"/>
                      <a:r>
                        <a:rPr lang="en-US" sz="1400" b="0" i="0" u="none" strike="noStrike" dirty="0">
                          <a:solidFill>
                            <a:srgbClr val="000000"/>
                          </a:solidFill>
                          <a:effectLst/>
                          <a:latin typeface="Arial" panose="020B0604020202020204" pitchFamily="34" charset="0"/>
                          <a:ea typeface="游ゴシック" panose="020B0400000000000000" pitchFamily="50" charset="-128"/>
                        </a:rPr>
                        <a:t>Steel shearing and slitting industry</a:t>
                      </a:r>
                    </a:p>
                  </a:txBody>
                  <a:tcPr marL="7079" marR="7079" marT="7079" marB="0" anchor="ctr">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ctr"/>
                      <a:endParaRPr lang="en-US" altLang="ja-JP" sz="1400" b="0" i="0" u="none" strike="noStrike" dirty="0">
                        <a:solidFill>
                          <a:srgbClr val="000000"/>
                        </a:solidFill>
                        <a:effectLst/>
                        <a:latin typeface="Arial" panose="020B0604020202020204" pitchFamily="34" charset="0"/>
                        <a:ea typeface="游ゴシック" panose="020B0400000000000000" pitchFamily="50" charset="-128"/>
                      </a:endParaRPr>
                    </a:p>
                  </a:txBody>
                  <a:tcPr marL="7079" marR="7079" marT="7079" marB="0" anchor="ctr">
                    <a:lnL w="6350" cap="flat" cmpd="sng" algn="ctr">
                      <a:solidFill>
                        <a:srgbClr val="000000"/>
                      </a:solidFill>
                      <a:prstDash val="solid"/>
                      <a:round/>
                      <a:headEnd type="none" w="med" len="med"/>
                      <a:tailEnd type="none" w="med" len="med"/>
                    </a:lnL>
                    <a:lnR>
                      <a:noFill/>
                    </a:lnR>
                    <a:lnT>
                      <a:noFill/>
                    </a:lnT>
                    <a:lnB>
                      <a:noFill/>
                    </a:lnB>
                    <a:solidFill>
                      <a:srgbClr val="D9D9D9"/>
                    </a:solidFill>
                  </a:tcPr>
                </a:tc>
                <a:extLst>
                  <a:ext uri="{0D108BD9-81ED-4DB2-BD59-A6C34878D82A}">
                    <a16:rowId xmlns:a16="http://schemas.microsoft.com/office/drawing/2014/main" val="633783790"/>
                  </a:ext>
                </a:extLst>
              </a:tr>
              <a:tr h="254829">
                <a:tc>
                  <a:txBody>
                    <a:bodyPr/>
                    <a:lstStyle/>
                    <a:p>
                      <a:pPr algn="ctr" fontAlgn="ctr"/>
                      <a:r>
                        <a:rPr lang="en-US" sz="1400" b="0" i="0" u="none" strike="noStrike" dirty="0">
                          <a:solidFill>
                            <a:srgbClr val="000000"/>
                          </a:solidFill>
                          <a:effectLst/>
                          <a:latin typeface="Arial" panose="020B0604020202020204" pitchFamily="34" charset="0"/>
                          <a:ea typeface="游ゴシック" panose="020B0400000000000000" pitchFamily="50" charset="-128"/>
                        </a:rPr>
                        <a:t>Other steel products</a:t>
                      </a:r>
                    </a:p>
                  </a:txBody>
                  <a:tcPr marL="7079" marR="7079" marT="7079" marB="0" anchor="ctr">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ctr"/>
                      <a:endParaRPr lang="en-US" altLang="ja-JP" sz="1400" b="0" i="0" u="none" strike="noStrike" dirty="0">
                        <a:solidFill>
                          <a:srgbClr val="000000"/>
                        </a:solidFill>
                        <a:effectLst/>
                        <a:latin typeface="Arial" panose="020B0604020202020204" pitchFamily="34" charset="0"/>
                        <a:ea typeface="游ゴシック" panose="020B0400000000000000" pitchFamily="50" charset="-128"/>
                      </a:endParaRPr>
                    </a:p>
                  </a:txBody>
                  <a:tcPr marL="7079" marR="7079" marT="7079" marB="0" anchor="ctr">
                    <a:lnL w="6350" cap="flat" cmpd="sng" algn="ctr">
                      <a:solidFill>
                        <a:srgbClr val="000000"/>
                      </a:solidFill>
                      <a:prstDash val="solid"/>
                      <a:round/>
                      <a:headEnd type="none" w="med" len="med"/>
                      <a:tailEnd type="none" w="med" len="med"/>
                    </a:lnL>
                    <a:lnR>
                      <a:noFill/>
                    </a:lnR>
                    <a:lnT>
                      <a:noFill/>
                    </a:lnT>
                    <a:lnB>
                      <a:noFill/>
                    </a:lnB>
                    <a:solidFill>
                      <a:srgbClr val="D9D9D9"/>
                    </a:solidFill>
                  </a:tcPr>
                </a:tc>
                <a:extLst>
                  <a:ext uri="{0D108BD9-81ED-4DB2-BD59-A6C34878D82A}">
                    <a16:rowId xmlns:a16="http://schemas.microsoft.com/office/drawing/2014/main" val="4187736901"/>
                  </a:ext>
                </a:extLst>
              </a:tr>
            </a:tbl>
          </a:graphicData>
        </a:graphic>
      </p:graphicFrame>
      <p:sp>
        <p:nvSpPr>
          <p:cNvPr id="90" name="テキスト ボックス 89">
            <a:extLst>
              <a:ext uri="{FF2B5EF4-FFF2-40B4-BE49-F238E27FC236}">
                <a16:creationId xmlns:a16="http://schemas.microsoft.com/office/drawing/2014/main" id="{51BB39BE-AA17-4DDF-6529-3A157BB46307}"/>
              </a:ext>
            </a:extLst>
          </p:cNvPr>
          <p:cNvSpPr txBox="1"/>
          <p:nvPr/>
        </p:nvSpPr>
        <p:spPr>
          <a:xfrm>
            <a:off x="6677610" y="654901"/>
            <a:ext cx="4904826" cy="1200329"/>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Extracting crude and finished steel sectors from intermediate inputs of Japan’s iron and steel sector.</a:t>
            </a:r>
            <a:endParaRPr lang="ja-JP" altLang="en-US" sz="2400" dirty="0">
              <a:latin typeface="Arial" panose="020B0604020202020204" pitchFamily="34" charset="0"/>
              <a:cs typeface="Arial" panose="020B0604020202020204" pitchFamily="34" charset="0"/>
            </a:endParaRPr>
          </a:p>
        </p:txBody>
      </p:sp>
      <p:pic>
        <p:nvPicPr>
          <p:cNvPr id="91" name="図 90" descr="白いバックグラウンドの前にある交通標識&#10;&#10;低い精度で自動的に生成された説明">
            <a:extLst>
              <a:ext uri="{FF2B5EF4-FFF2-40B4-BE49-F238E27FC236}">
                <a16:creationId xmlns:a16="http://schemas.microsoft.com/office/drawing/2014/main" id="{F8010881-8F22-C107-B359-8EAEB1280D5D}"/>
              </a:ext>
            </a:extLst>
          </p:cNvPr>
          <p:cNvPicPr>
            <a:picLocks noChangeAspect="1"/>
          </p:cNvPicPr>
          <p:nvPr/>
        </p:nvPicPr>
        <p:blipFill>
          <a:blip r:embed="rId6">
            <a:biLevel thresh="75000"/>
            <a:extLst>
              <a:ext uri="{28A0092B-C50C-407E-A947-70E740481C1C}">
                <a14:useLocalDpi xmlns:a14="http://schemas.microsoft.com/office/drawing/2010/main" val="0"/>
              </a:ext>
            </a:extLst>
          </a:blip>
          <a:stretch>
            <a:fillRect/>
          </a:stretch>
        </p:blipFill>
        <p:spPr>
          <a:xfrm rot="5400000">
            <a:off x="8971706" y="5503235"/>
            <a:ext cx="316635" cy="450900"/>
          </a:xfrm>
          <a:prstGeom prst="rect">
            <a:avLst/>
          </a:prstGeom>
        </p:spPr>
      </p:pic>
      <p:sp>
        <p:nvSpPr>
          <p:cNvPr id="95" name="テキスト ボックス 94">
            <a:extLst>
              <a:ext uri="{FF2B5EF4-FFF2-40B4-BE49-F238E27FC236}">
                <a16:creationId xmlns:a16="http://schemas.microsoft.com/office/drawing/2014/main" id="{6F351F39-DFA1-582C-FF4C-F3C3151EEAF5}"/>
              </a:ext>
            </a:extLst>
          </p:cNvPr>
          <p:cNvSpPr txBox="1"/>
          <p:nvPr/>
        </p:nvSpPr>
        <p:spPr>
          <a:xfrm>
            <a:off x="6328923" y="5864308"/>
            <a:ext cx="5602200" cy="830997"/>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Estimate the intermediate input ratios of crude steel and finished steel products.</a:t>
            </a:r>
            <a:endParaRPr lang="ja-JP" altLang="en-US" sz="2400" dirty="0">
              <a:latin typeface="Arial" panose="020B0604020202020204" pitchFamily="34" charset="0"/>
              <a:cs typeface="Arial" panose="020B0604020202020204" pitchFamily="34" charset="0"/>
            </a:endParaRPr>
          </a:p>
        </p:txBody>
      </p:sp>
      <p:sp>
        <p:nvSpPr>
          <p:cNvPr id="40" name="テキスト ボックス 39">
            <a:extLst>
              <a:ext uri="{FF2B5EF4-FFF2-40B4-BE49-F238E27FC236}">
                <a16:creationId xmlns:a16="http://schemas.microsoft.com/office/drawing/2014/main" id="{444F56F2-79C1-7F43-2F21-42E5E44A69B6}"/>
              </a:ext>
            </a:extLst>
          </p:cNvPr>
          <p:cNvSpPr txBox="1"/>
          <p:nvPr/>
        </p:nvSpPr>
        <p:spPr>
          <a:xfrm>
            <a:off x="10007237" y="3916987"/>
            <a:ext cx="1021269" cy="561885"/>
          </a:xfrm>
          <a:prstGeom prst="rect">
            <a:avLst/>
          </a:prstGeom>
          <a:noFill/>
        </p:spPr>
        <p:txBody>
          <a:bodyPr wrap="square" rtlCol="0">
            <a:spAutoFit/>
          </a:bodyPr>
          <a:lstStyle/>
          <a:p>
            <a:pPr algn="ctr">
              <a:lnSpc>
                <a:spcPct val="120000"/>
              </a:lnSpc>
              <a:spcAft>
                <a:spcPts val="1800"/>
              </a:spcAft>
            </a:pPr>
            <a:r>
              <a:rPr lang="en-US" altLang="ja-JP" sz="2800" dirty="0">
                <a:latin typeface="Arial" panose="020B0604020202020204" pitchFamily="34" charset="0"/>
                <a:ea typeface="ＭＳ Ｐゴシック" panose="020B0600070205080204" pitchFamily="50" charset="-128"/>
                <a:cs typeface="Arial" panose="020B0604020202020204" pitchFamily="34" charset="0"/>
              </a:rPr>
              <a:t>33 %</a:t>
            </a:r>
            <a:endParaRPr lang="ja-JP" altLang="en-US" sz="28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42" name="テキスト ボックス 41">
            <a:extLst>
              <a:ext uri="{FF2B5EF4-FFF2-40B4-BE49-F238E27FC236}">
                <a16:creationId xmlns:a16="http://schemas.microsoft.com/office/drawing/2014/main" id="{7D59745D-2462-7B4C-0E79-B0D775B930B8}"/>
              </a:ext>
            </a:extLst>
          </p:cNvPr>
          <p:cNvSpPr txBox="1"/>
          <p:nvPr/>
        </p:nvSpPr>
        <p:spPr>
          <a:xfrm>
            <a:off x="9962307" y="2316011"/>
            <a:ext cx="1111131" cy="561885"/>
          </a:xfrm>
          <a:prstGeom prst="rect">
            <a:avLst/>
          </a:prstGeom>
          <a:noFill/>
        </p:spPr>
        <p:txBody>
          <a:bodyPr wrap="square" rtlCol="0">
            <a:spAutoFit/>
          </a:bodyPr>
          <a:lstStyle/>
          <a:p>
            <a:pPr algn="ctr">
              <a:lnSpc>
                <a:spcPct val="120000"/>
              </a:lnSpc>
              <a:spcAft>
                <a:spcPts val="1800"/>
              </a:spcAft>
            </a:pPr>
            <a:r>
              <a:rPr lang="en-US" altLang="ja-JP" sz="2800" dirty="0">
                <a:latin typeface="Arial" panose="020B0604020202020204" pitchFamily="34" charset="0"/>
                <a:ea typeface="ＭＳ Ｐゴシック" panose="020B0600070205080204" pitchFamily="50" charset="-128"/>
                <a:cs typeface="Arial" panose="020B0604020202020204" pitchFamily="34" charset="0"/>
              </a:rPr>
              <a:t>67 %</a:t>
            </a:r>
            <a:endParaRPr lang="ja-JP" altLang="en-US" sz="28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 name="テキスト ボックス 2">
            <a:extLst>
              <a:ext uri="{FF2B5EF4-FFF2-40B4-BE49-F238E27FC236}">
                <a16:creationId xmlns:a16="http://schemas.microsoft.com/office/drawing/2014/main" id="{C03AD082-AF38-5C47-A686-79554228DE22}"/>
              </a:ext>
            </a:extLst>
          </p:cNvPr>
          <p:cNvSpPr txBox="1"/>
          <p:nvPr/>
        </p:nvSpPr>
        <p:spPr>
          <a:xfrm>
            <a:off x="4849087" y="2977102"/>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rgbClr val="C00000"/>
                </a:solidFill>
                <a:latin typeface="Arial" panose="020B0604020202020204" pitchFamily="34" charset="0"/>
                <a:ea typeface="ＭＳ Ｐゴシック" panose="020B0600070205080204" pitchFamily="50" charset="-128"/>
                <a:cs typeface="Arial" panose="020B0604020202020204" pitchFamily="34" charset="0"/>
              </a:rPr>
              <a:t>67</a:t>
            </a:r>
            <a:endParaRPr lang="ja-JP" altLang="en-US" sz="3600" dirty="0">
              <a:solidFill>
                <a:srgbClr val="C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 name="テキスト ボックス 3">
            <a:extLst>
              <a:ext uri="{FF2B5EF4-FFF2-40B4-BE49-F238E27FC236}">
                <a16:creationId xmlns:a16="http://schemas.microsoft.com/office/drawing/2014/main" id="{BD1B1F15-4E31-2AA0-FD2C-45B00D40A5C3}"/>
              </a:ext>
            </a:extLst>
          </p:cNvPr>
          <p:cNvSpPr txBox="1"/>
          <p:nvPr/>
        </p:nvSpPr>
        <p:spPr>
          <a:xfrm>
            <a:off x="4849087" y="4016020"/>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rgbClr val="C00000"/>
                </a:solidFill>
                <a:latin typeface="Arial" panose="020B0604020202020204" pitchFamily="34" charset="0"/>
                <a:ea typeface="ＭＳ Ｐゴシック" panose="020B0600070205080204" pitchFamily="50" charset="-128"/>
                <a:cs typeface="Arial" panose="020B0604020202020204" pitchFamily="34" charset="0"/>
              </a:rPr>
              <a:t>33</a:t>
            </a:r>
            <a:endParaRPr lang="ja-JP" altLang="en-US" sz="3600" dirty="0">
              <a:solidFill>
                <a:srgbClr val="C00000"/>
              </a:solidFill>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2206609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4A5E9769-5E61-AC63-A5B7-8905338E1C53}"/>
              </a:ext>
            </a:extLst>
          </p:cNvPr>
          <p:cNvSpPr/>
          <p:nvPr/>
        </p:nvSpPr>
        <p:spPr>
          <a:xfrm>
            <a:off x="3441998" y="932012"/>
            <a:ext cx="2200041" cy="637954"/>
          </a:xfrm>
          <a:prstGeom prst="roundRect">
            <a:avLst>
              <a:gd name="adj" fmla="val 6141"/>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C75E5D0D-B28E-E011-C35E-AF0CFF886077}"/>
              </a:ext>
            </a:extLst>
          </p:cNvPr>
          <p:cNvSpPr txBox="1"/>
          <p:nvPr/>
        </p:nvSpPr>
        <p:spPr>
          <a:xfrm>
            <a:off x="3661462" y="1020157"/>
            <a:ext cx="1760418"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Crude steel</a:t>
            </a:r>
            <a:endParaRPr kumimoji="1" lang="ja-JP" altLang="en-US" sz="2400" dirty="0">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A4DB5653-5FB0-83DF-986C-FA4160E408F8}"/>
              </a:ext>
            </a:extLst>
          </p:cNvPr>
          <p:cNvSpPr txBox="1"/>
          <p:nvPr/>
        </p:nvSpPr>
        <p:spPr>
          <a:xfrm>
            <a:off x="10354358" y="1020154"/>
            <a:ext cx="1229824" cy="461665"/>
          </a:xfrm>
          <a:prstGeom prst="rect">
            <a:avLst/>
          </a:prstGeom>
          <a:noFill/>
        </p:spPr>
        <p:txBody>
          <a:bodyPr wrap="none" rtlCol="0">
            <a:spAutoFit/>
          </a:bodyPr>
          <a:lstStyle/>
          <a:p>
            <a:r>
              <a:rPr kumimoji="1" lang="en-US" altLang="ja-JP" sz="2400" dirty="0">
                <a:solidFill>
                  <a:schemeClr val="bg1">
                    <a:lumMod val="85000"/>
                  </a:schemeClr>
                </a:solidFill>
                <a:latin typeface="Arial" panose="020B0604020202020204" pitchFamily="34" charset="0"/>
                <a:cs typeface="Arial" panose="020B0604020202020204" pitchFamily="34" charset="0"/>
              </a:rPr>
              <a:t>Pig iron</a:t>
            </a:r>
            <a:endParaRPr kumimoji="1" lang="ja-JP" altLang="en-US" sz="2400" dirty="0">
              <a:solidFill>
                <a:schemeClr val="bg1">
                  <a:lumMod val="85000"/>
                </a:schemeClr>
              </a:solidFill>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24F23D9D-8835-19C5-B9C9-C41222E7ED3F}"/>
              </a:ext>
            </a:extLst>
          </p:cNvPr>
          <p:cNvSpPr txBox="1"/>
          <p:nvPr/>
        </p:nvSpPr>
        <p:spPr>
          <a:xfrm>
            <a:off x="506798" y="1020155"/>
            <a:ext cx="1537600" cy="461665"/>
          </a:xfrm>
          <a:prstGeom prst="rect">
            <a:avLst/>
          </a:prstGeom>
          <a:noFill/>
        </p:spPr>
        <p:txBody>
          <a:bodyPr wrap="none" rtlCol="0">
            <a:spAutoFit/>
          </a:bodyPr>
          <a:lstStyle/>
          <a:p>
            <a:r>
              <a:rPr kumimoji="1" lang="en-US" altLang="ja-JP" sz="2400" dirty="0">
                <a:solidFill>
                  <a:schemeClr val="bg1">
                    <a:lumMod val="85000"/>
                  </a:schemeClr>
                </a:solidFill>
                <a:latin typeface="Arial" panose="020B0604020202020204" pitchFamily="34" charset="0"/>
                <a:cs typeface="Arial" panose="020B0604020202020204" pitchFamily="34" charset="0"/>
              </a:rPr>
              <a:t>Basic iron</a:t>
            </a:r>
            <a:endParaRPr kumimoji="1" lang="ja-JP" altLang="en-US" sz="2400" dirty="0">
              <a:solidFill>
                <a:schemeClr val="bg1">
                  <a:lumMod val="85000"/>
                </a:schemeClr>
              </a:solidFill>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B8A83901-32AD-F8B6-998B-8175D83705FB}"/>
              </a:ext>
            </a:extLst>
          </p:cNvPr>
          <p:cNvSpPr txBox="1"/>
          <p:nvPr/>
        </p:nvSpPr>
        <p:spPr>
          <a:xfrm>
            <a:off x="7021358" y="1020155"/>
            <a:ext cx="1311578"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BF-BOF</a:t>
            </a:r>
            <a:endParaRPr kumimoji="1" lang="ja-JP" altLang="en-US" sz="2400" dirty="0">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11550D31-059B-B44C-C504-3CA0F4C31D37}"/>
              </a:ext>
            </a:extLst>
          </p:cNvPr>
          <p:cNvSpPr txBox="1"/>
          <p:nvPr/>
        </p:nvSpPr>
        <p:spPr>
          <a:xfrm>
            <a:off x="7285853" y="3703245"/>
            <a:ext cx="782587"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EAF</a:t>
            </a:r>
            <a:endParaRPr kumimoji="1" lang="ja-JP" altLang="en-US" sz="2400" dirty="0">
              <a:latin typeface="Arial" panose="020B0604020202020204" pitchFamily="34" charset="0"/>
              <a:cs typeface="Arial" panose="020B0604020202020204" pitchFamily="34" charset="0"/>
            </a:endParaRPr>
          </a:p>
        </p:txBody>
      </p:sp>
      <p:sp>
        <p:nvSpPr>
          <p:cNvPr id="19" name="四角形: 角を丸くする 18">
            <a:extLst>
              <a:ext uri="{FF2B5EF4-FFF2-40B4-BE49-F238E27FC236}">
                <a16:creationId xmlns:a16="http://schemas.microsoft.com/office/drawing/2014/main" id="{F1BFE18C-8264-1579-EBB2-96B71F8244CB}"/>
              </a:ext>
            </a:extLst>
          </p:cNvPr>
          <p:cNvSpPr/>
          <p:nvPr/>
        </p:nvSpPr>
        <p:spPr>
          <a:xfrm>
            <a:off x="3441303" y="4390168"/>
            <a:ext cx="2200738" cy="637954"/>
          </a:xfrm>
          <a:prstGeom prst="roundRect">
            <a:avLst>
              <a:gd name="adj" fmla="val 6141"/>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AE195C89-CBB6-9A18-C0C4-13E17D29AF4A}"/>
              </a:ext>
            </a:extLst>
          </p:cNvPr>
          <p:cNvSpPr txBox="1"/>
          <p:nvPr/>
        </p:nvSpPr>
        <p:spPr>
          <a:xfrm>
            <a:off x="3488886" y="4478311"/>
            <a:ext cx="2153154" cy="461665"/>
          </a:xfrm>
          <a:prstGeom prst="rect">
            <a:avLst/>
          </a:prstGeom>
          <a:noFill/>
        </p:spPr>
        <p:txBody>
          <a:bodyPr wrap="none" rtlCol="0">
            <a:spAutoFit/>
          </a:bodyPr>
          <a:lstStyle/>
          <a:p>
            <a:r>
              <a:rPr kumimoji="1" lang="en-US" altLang="ja-JP" sz="2400" dirty="0">
                <a:solidFill>
                  <a:schemeClr val="bg1">
                    <a:lumMod val="85000"/>
                  </a:schemeClr>
                </a:solidFill>
                <a:latin typeface="Arial" panose="020B0604020202020204" pitchFamily="34" charset="0"/>
                <a:cs typeface="Arial" panose="020B0604020202020204" pitchFamily="34" charset="0"/>
              </a:rPr>
              <a:t>Steel products</a:t>
            </a:r>
            <a:endParaRPr kumimoji="1" lang="ja-JP" altLang="en-US" sz="2400" dirty="0">
              <a:solidFill>
                <a:schemeClr val="bg1">
                  <a:lumMod val="85000"/>
                </a:schemeClr>
              </a:solidFill>
              <a:latin typeface="Arial" panose="020B0604020202020204" pitchFamily="34" charset="0"/>
              <a:cs typeface="Arial" panose="020B0604020202020204" pitchFamily="34" charset="0"/>
            </a:endParaRPr>
          </a:p>
        </p:txBody>
      </p:sp>
      <p:sp>
        <p:nvSpPr>
          <p:cNvPr id="24" name="テキスト ボックス 23">
            <a:extLst>
              <a:ext uri="{FF2B5EF4-FFF2-40B4-BE49-F238E27FC236}">
                <a16:creationId xmlns:a16="http://schemas.microsoft.com/office/drawing/2014/main" id="{1E674747-60DF-1AD2-27AC-76CE82579906}"/>
              </a:ext>
            </a:extLst>
          </p:cNvPr>
          <p:cNvSpPr txBox="1"/>
          <p:nvPr/>
        </p:nvSpPr>
        <p:spPr>
          <a:xfrm>
            <a:off x="10196233" y="3409669"/>
            <a:ext cx="1537600" cy="461665"/>
          </a:xfrm>
          <a:prstGeom prst="rect">
            <a:avLst/>
          </a:prstGeom>
          <a:noFill/>
        </p:spPr>
        <p:txBody>
          <a:bodyPr wrap="none" rtlCol="0">
            <a:spAutoFit/>
          </a:bodyPr>
          <a:lstStyle/>
          <a:p>
            <a:r>
              <a:rPr kumimoji="1" lang="en-US" altLang="ja-JP" sz="2400" dirty="0">
                <a:solidFill>
                  <a:schemeClr val="bg1">
                    <a:lumMod val="85000"/>
                  </a:schemeClr>
                </a:solidFill>
                <a:latin typeface="Arial" panose="020B0604020202020204" pitchFamily="34" charset="0"/>
                <a:cs typeface="Arial" panose="020B0604020202020204" pitchFamily="34" charset="0"/>
              </a:rPr>
              <a:t>Converter</a:t>
            </a:r>
            <a:endParaRPr kumimoji="1" lang="ja-JP" altLang="en-US" sz="2400" dirty="0">
              <a:solidFill>
                <a:schemeClr val="bg1">
                  <a:lumMod val="85000"/>
                </a:schemeClr>
              </a:solidFill>
              <a:latin typeface="Arial" panose="020B0604020202020204" pitchFamily="34" charset="0"/>
              <a:cs typeface="Arial" panose="020B0604020202020204" pitchFamily="34" charset="0"/>
            </a:endParaRPr>
          </a:p>
        </p:txBody>
      </p:sp>
      <p:cxnSp>
        <p:nvCxnSpPr>
          <p:cNvPr id="26" name="直線矢印コネクタ 25">
            <a:extLst>
              <a:ext uri="{FF2B5EF4-FFF2-40B4-BE49-F238E27FC236}">
                <a16:creationId xmlns:a16="http://schemas.microsoft.com/office/drawing/2014/main" id="{DBF8708C-E6F3-AB3F-461F-BAB11FB2CCC8}"/>
              </a:ext>
            </a:extLst>
          </p:cNvPr>
          <p:cNvCxnSpPr>
            <a:cxnSpLocks/>
            <a:stCxn id="1043" idx="3"/>
            <a:endCxn id="4" idx="1"/>
          </p:cNvCxnSpPr>
          <p:nvPr/>
        </p:nvCxnSpPr>
        <p:spPr>
          <a:xfrm>
            <a:off x="2383770" y="1250989"/>
            <a:ext cx="1058228" cy="0"/>
          </a:xfrm>
          <a:prstGeom prst="straightConnector1">
            <a:avLst/>
          </a:prstGeom>
          <a:ln w="57150">
            <a:solidFill>
              <a:schemeClr val="bg1">
                <a:lumMod val="85000"/>
              </a:schemeClr>
            </a:solidFill>
            <a:tailEnd type="triangle"/>
          </a:ln>
        </p:spPr>
        <p:style>
          <a:lnRef idx="2">
            <a:schemeClr val="dk1"/>
          </a:lnRef>
          <a:fillRef idx="0">
            <a:schemeClr val="dk1"/>
          </a:fillRef>
          <a:effectRef idx="1">
            <a:schemeClr val="dk1"/>
          </a:effectRef>
          <a:fontRef idx="minor">
            <a:schemeClr val="tx1"/>
          </a:fontRef>
        </p:style>
      </p:cxnSp>
      <p:cxnSp>
        <p:nvCxnSpPr>
          <p:cNvPr id="28" name="直線矢印コネクタ 27">
            <a:extLst>
              <a:ext uri="{FF2B5EF4-FFF2-40B4-BE49-F238E27FC236}">
                <a16:creationId xmlns:a16="http://schemas.microsoft.com/office/drawing/2014/main" id="{6D628FDB-2200-A079-76B3-1D6BB2ABF8FA}"/>
              </a:ext>
            </a:extLst>
          </p:cNvPr>
          <p:cNvCxnSpPr>
            <a:cxnSpLocks/>
            <a:stCxn id="4" idx="3"/>
            <a:endCxn id="1044" idx="1"/>
          </p:cNvCxnSpPr>
          <p:nvPr/>
        </p:nvCxnSpPr>
        <p:spPr>
          <a:xfrm>
            <a:off x="5642039" y="1250989"/>
            <a:ext cx="935088"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31" name="直線矢印コネクタ 30">
            <a:extLst>
              <a:ext uri="{FF2B5EF4-FFF2-40B4-BE49-F238E27FC236}">
                <a16:creationId xmlns:a16="http://schemas.microsoft.com/office/drawing/2014/main" id="{EE637853-070B-798E-04CF-B162C6238721}"/>
              </a:ext>
            </a:extLst>
          </p:cNvPr>
          <p:cNvCxnSpPr>
            <a:cxnSpLocks/>
          </p:cNvCxnSpPr>
          <p:nvPr/>
        </p:nvCxnSpPr>
        <p:spPr>
          <a:xfrm>
            <a:off x="8790601" y="1250989"/>
            <a:ext cx="1078649" cy="0"/>
          </a:xfrm>
          <a:prstGeom prst="straightConnector1">
            <a:avLst/>
          </a:prstGeom>
          <a:ln w="57150">
            <a:solidFill>
              <a:schemeClr val="bg1">
                <a:lumMod val="85000"/>
              </a:schemeClr>
            </a:solidFill>
            <a:tailEnd type="triangle"/>
          </a:ln>
        </p:spPr>
        <p:style>
          <a:lnRef idx="2">
            <a:schemeClr val="dk1"/>
          </a:lnRef>
          <a:fillRef idx="0">
            <a:schemeClr val="dk1"/>
          </a:fillRef>
          <a:effectRef idx="1">
            <a:schemeClr val="dk1"/>
          </a:effectRef>
          <a:fontRef idx="minor">
            <a:schemeClr val="tx1"/>
          </a:fontRef>
        </p:style>
      </p:cxnSp>
      <p:cxnSp>
        <p:nvCxnSpPr>
          <p:cNvPr id="50" name="コネクタ: カギ線 49">
            <a:extLst>
              <a:ext uri="{FF2B5EF4-FFF2-40B4-BE49-F238E27FC236}">
                <a16:creationId xmlns:a16="http://schemas.microsoft.com/office/drawing/2014/main" id="{341BF4EB-03AF-6685-FDDE-DEB183BC40EC}"/>
              </a:ext>
            </a:extLst>
          </p:cNvPr>
          <p:cNvCxnSpPr>
            <a:cxnSpLocks/>
            <a:endCxn id="19" idx="1"/>
          </p:cNvCxnSpPr>
          <p:nvPr/>
        </p:nvCxnSpPr>
        <p:spPr>
          <a:xfrm rot="16200000" flipH="1">
            <a:off x="1436035" y="2703877"/>
            <a:ext cx="3458158" cy="552377"/>
          </a:xfrm>
          <a:prstGeom prst="bentConnector2">
            <a:avLst/>
          </a:prstGeom>
          <a:ln w="57150">
            <a:solidFill>
              <a:schemeClr val="bg1">
                <a:lumMod val="8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5" name="コネクタ: カギ線 54">
            <a:extLst>
              <a:ext uri="{FF2B5EF4-FFF2-40B4-BE49-F238E27FC236}">
                <a16:creationId xmlns:a16="http://schemas.microsoft.com/office/drawing/2014/main" id="{20C097BB-DEC6-5219-AE0A-6D38F7273240}"/>
              </a:ext>
            </a:extLst>
          </p:cNvPr>
          <p:cNvCxnSpPr>
            <a:cxnSpLocks/>
          </p:cNvCxnSpPr>
          <p:nvPr/>
        </p:nvCxnSpPr>
        <p:spPr>
          <a:xfrm rot="16200000" flipH="1">
            <a:off x="4961654" y="2321367"/>
            <a:ext cx="2683092" cy="542329"/>
          </a:xfrm>
          <a:prstGeom prst="bentConnector2">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8" name="コネクタ: カギ線 57">
            <a:extLst>
              <a:ext uri="{FF2B5EF4-FFF2-40B4-BE49-F238E27FC236}">
                <a16:creationId xmlns:a16="http://schemas.microsoft.com/office/drawing/2014/main" id="{AF05DD72-B52B-2FB5-DA86-FEC7D76E0063}"/>
              </a:ext>
            </a:extLst>
          </p:cNvPr>
          <p:cNvCxnSpPr>
            <a:cxnSpLocks/>
          </p:cNvCxnSpPr>
          <p:nvPr/>
        </p:nvCxnSpPr>
        <p:spPr>
          <a:xfrm rot="16200000" flipH="1">
            <a:off x="8398705" y="2169956"/>
            <a:ext cx="2389515" cy="551575"/>
          </a:xfrm>
          <a:prstGeom prst="bentConnector2">
            <a:avLst/>
          </a:prstGeom>
          <a:ln w="57150">
            <a:solidFill>
              <a:schemeClr val="bg1">
                <a:lumMod val="85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62" name="図 61" descr="煙を上げている暖炉&#10;&#10;AI によって生成されたコンテンツは間違っている可能性があります。">
            <a:extLst>
              <a:ext uri="{FF2B5EF4-FFF2-40B4-BE49-F238E27FC236}">
                <a16:creationId xmlns:a16="http://schemas.microsoft.com/office/drawing/2014/main" id="{C67C48D0-345A-05BD-2267-A80B899E8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2333" y="1791191"/>
            <a:ext cx="2124103" cy="1593077"/>
          </a:xfrm>
          <a:prstGeom prst="rect">
            <a:avLst/>
          </a:prstGeom>
        </p:spPr>
      </p:pic>
      <p:pic>
        <p:nvPicPr>
          <p:cNvPr id="1028" name="図 1027" descr="火が燃えている&#10;&#10;AI によって生成されたコンテンツは間違っている可能性があります。">
            <a:extLst>
              <a:ext uri="{FF2B5EF4-FFF2-40B4-BE49-F238E27FC236}">
                <a16:creationId xmlns:a16="http://schemas.microsoft.com/office/drawing/2014/main" id="{E1E80376-74A5-47CF-347C-135A2CFA64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5094" y="4456852"/>
            <a:ext cx="2124104" cy="1593078"/>
          </a:xfrm>
          <a:prstGeom prst="rect">
            <a:avLst/>
          </a:prstGeom>
        </p:spPr>
      </p:pic>
      <p:pic>
        <p:nvPicPr>
          <p:cNvPr id="1030" name="図 1029" descr="木製, 建物, テーブル, 座る が含まれている画像&#10;&#10;AI によって生成されたコンテンツは間違っている可能性があります。">
            <a:extLst>
              <a:ext uri="{FF2B5EF4-FFF2-40B4-BE49-F238E27FC236}">
                <a16:creationId xmlns:a16="http://schemas.microsoft.com/office/drawing/2014/main" id="{1FD3824B-D1C3-E07B-11FA-6448542071C9}"/>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225184" y="1658108"/>
            <a:ext cx="1479698" cy="1479698"/>
          </a:xfrm>
          <a:prstGeom prst="rect">
            <a:avLst/>
          </a:prstGeom>
        </p:spPr>
      </p:pic>
      <p:pic>
        <p:nvPicPr>
          <p:cNvPr id="1034" name="図 1033" descr="工場, 建物, 屋外, 座る が含まれている画像&#10;&#10;AI によって生成されたコンテンツは間違っている可能性があります。">
            <a:extLst>
              <a:ext uri="{FF2B5EF4-FFF2-40B4-BE49-F238E27FC236}">
                <a16:creationId xmlns:a16="http://schemas.microsoft.com/office/drawing/2014/main" id="{477B06CA-196D-8310-B21B-38C11CC473FF}"/>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902981" y="4180144"/>
            <a:ext cx="2124104" cy="1593078"/>
          </a:xfrm>
          <a:prstGeom prst="rect">
            <a:avLst/>
          </a:prstGeom>
        </p:spPr>
      </p:pic>
      <p:pic>
        <p:nvPicPr>
          <p:cNvPr id="1035" name="図 1034" descr="煙を上げている暖炉&#10;&#10;AI によって生成されたコンテンツは間違っている可能性があります。">
            <a:extLst>
              <a:ext uri="{FF2B5EF4-FFF2-40B4-BE49-F238E27FC236}">
                <a16:creationId xmlns:a16="http://schemas.microsoft.com/office/drawing/2014/main" id="{43440877-8C98-6DF8-9854-9DAB76ED7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5994" y="1649339"/>
            <a:ext cx="1714814" cy="1286110"/>
          </a:xfrm>
          <a:prstGeom prst="rect">
            <a:avLst/>
          </a:prstGeom>
        </p:spPr>
      </p:pic>
      <p:pic>
        <p:nvPicPr>
          <p:cNvPr id="1036" name="図 1035" descr="火が燃えている&#10;&#10;AI によって生成されたコンテンツは間違っている可能性があります。">
            <a:extLst>
              <a:ext uri="{FF2B5EF4-FFF2-40B4-BE49-F238E27FC236}">
                <a16:creationId xmlns:a16="http://schemas.microsoft.com/office/drawing/2014/main" id="{1673D702-E99A-2A3F-B190-0C22FB9B6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5993" y="2997445"/>
            <a:ext cx="1714815" cy="1286111"/>
          </a:xfrm>
          <a:prstGeom prst="rect">
            <a:avLst/>
          </a:prstGeom>
        </p:spPr>
      </p:pic>
      <p:pic>
        <p:nvPicPr>
          <p:cNvPr id="1038" name="図 1037" descr="座る, 部屋, コンピュータ, テーブル が含まれている画像&#10;&#10;AI によって生成されたコンテンツは間違っている可能性があります。">
            <a:extLst>
              <a:ext uri="{FF2B5EF4-FFF2-40B4-BE49-F238E27FC236}">
                <a16:creationId xmlns:a16="http://schemas.microsoft.com/office/drawing/2014/main" id="{F6336AF0-2CE6-CB15-480F-E3F3FAAE3385}"/>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17936" y="5134734"/>
            <a:ext cx="2124103" cy="1593078"/>
          </a:xfrm>
          <a:prstGeom prst="rect">
            <a:avLst/>
          </a:prstGeom>
        </p:spPr>
      </p:pic>
      <p:sp>
        <p:nvSpPr>
          <p:cNvPr id="1043" name="四角形: 角を丸くする 1042">
            <a:extLst>
              <a:ext uri="{FF2B5EF4-FFF2-40B4-BE49-F238E27FC236}">
                <a16:creationId xmlns:a16="http://schemas.microsoft.com/office/drawing/2014/main" id="{E74DF664-98E3-1AE2-1152-F30313C87420}"/>
              </a:ext>
            </a:extLst>
          </p:cNvPr>
          <p:cNvSpPr/>
          <p:nvPr/>
        </p:nvSpPr>
        <p:spPr>
          <a:xfrm>
            <a:off x="183729" y="932012"/>
            <a:ext cx="2200041" cy="637954"/>
          </a:xfrm>
          <a:prstGeom prst="roundRect">
            <a:avLst>
              <a:gd name="adj" fmla="val 6141"/>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85000"/>
                </a:schemeClr>
              </a:solidFill>
            </a:endParaRPr>
          </a:p>
        </p:txBody>
      </p:sp>
      <p:sp>
        <p:nvSpPr>
          <p:cNvPr id="1044" name="四角形: 角を丸くする 1043">
            <a:extLst>
              <a:ext uri="{FF2B5EF4-FFF2-40B4-BE49-F238E27FC236}">
                <a16:creationId xmlns:a16="http://schemas.microsoft.com/office/drawing/2014/main" id="{BB1515CB-B285-D9D8-6022-134D0E1A42BC}"/>
              </a:ext>
            </a:extLst>
          </p:cNvPr>
          <p:cNvSpPr/>
          <p:nvPr/>
        </p:nvSpPr>
        <p:spPr>
          <a:xfrm>
            <a:off x="6577127" y="932012"/>
            <a:ext cx="2200041" cy="637954"/>
          </a:xfrm>
          <a:prstGeom prst="roundRect">
            <a:avLst>
              <a:gd name="adj" fmla="val 6141"/>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5" name="四角形: 角を丸くする 1044">
            <a:extLst>
              <a:ext uri="{FF2B5EF4-FFF2-40B4-BE49-F238E27FC236}">
                <a16:creationId xmlns:a16="http://schemas.microsoft.com/office/drawing/2014/main" id="{3E47F922-80CC-D59E-78BF-877514DD9795}"/>
              </a:ext>
            </a:extLst>
          </p:cNvPr>
          <p:cNvSpPr/>
          <p:nvPr/>
        </p:nvSpPr>
        <p:spPr>
          <a:xfrm>
            <a:off x="6577127" y="3601583"/>
            <a:ext cx="2200041" cy="637954"/>
          </a:xfrm>
          <a:prstGeom prst="roundRect">
            <a:avLst>
              <a:gd name="adj" fmla="val 6141"/>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6" name="四角形: 角を丸くする 1045">
            <a:extLst>
              <a:ext uri="{FF2B5EF4-FFF2-40B4-BE49-F238E27FC236}">
                <a16:creationId xmlns:a16="http://schemas.microsoft.com/office/drawing/2014/main" id="{EF96ED3F-C0D5-CC0C-4D3F-A3D0580C3E98}"/>
              </a:ext>
            </a:extLst>
          </p:cNvPr>
          <p:cNvSpPr/>
          <p:nvPr/>
        </p:nvSpPr>
        <p:spPr>
          <a:xfrm>
            <a:off x="9869249" y="932012"/>
            <a:ext cx="2200041" cy="637954"/>
          </a:xfrm>
          <a:prstGeom prst="roundRect">
            <a:avLst>
              <a:gd name="adj" fmla="val 6141"/>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7" name="四角形: 角を丸くする 1046">
            <a:extLst>
              <a:ext uri="{FF2B5EF4-FFF2-40B4-BE49-F238E27FC236}">
                <a16:creationId xmlns:a16="http://schemas.microsoft.com/office/drawing/2014/main" id="{730B7350-FEFE-BB0D-7531-AAAC07B7AB2A}"/>
              </a:ext>
            </a:extLst>
          </p:cNvPr>
          <p:cNvSpPr/>
          <p:nvPr/>
        </p:nvSpPr>
        <p:spPr>
          <a:xfrm>
            <a:off x="9869249" y="3321521"/>
            <a:ext cx="2200041" cy="637954"/>
          </a:xfrm>
          <a:prstGeom prst="roundRect">
            <a:avLst>
              <a:gd name="adj" fmla="val 6141"/>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414886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図 1" descr="背景パターン が含まれている画像&#10;&#10;AI によって生成されたコンテンツは間違っている可能性があります。">
            <a:extLst>
              <a:ext uri="{FF2B5EF4-FFF2-40B4-BE49-F238E27FC236}">
                <a16:creationId xmlns:a16="http://schemas.microsoft.com/office/drawing/2014/main" id="{F034F08B-8B8C-885F-EB8E-9FA15ED7C6AB}"/>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592833" y="717530"/>
            <a:ext cx="1060947" cy="707886"/>
          </a:xfrm>
          <a:prstGeom prst="rect">
            <a:avLst/>
          </a:prstGeom>
        </p:spPr>
      </p:pic>
      <p:pic>
        <p:nvPicPr>
          <p:cNvPr id="3" name="図 2" descr="背景パターン が含まれている画像&#10;&#10;AI によって生成されたコンテンツは間違っている可能性があります。">
            <a:extLst>
              <a:ext uri="{FF2B5EF4-FFF2-40B4-BE49-F238E27FC236}">
                <a16:creationId xmlns:a16="http://schemas.microsoft.com/office/drawing/2014/main" id="{19F8825B-62F4-084D-4B09-BE7E22F540FC}"/>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82862" y="4040152"/>
            <a:ext cx="1060947" cy="707886"/>
          </a:xfrm>
          <a:prstGeom prst="rect">
            <a:avLst/>
          </a:prstGeom>
        </p:spPr>
      </p:pic>
      <p:pic>
        <p:nvPicPr>
          <p:cNvPr id="4" name="図 3" descr="背景パターン が含まれている画像&#10;&#10;AI によって生成されたコンテンツは間違っている可能性があります。">
            <a:extLst>
              <a:ext uri="{FF2B5EF4-FFF2-40B4-BE49-F238E27FC236}">
                <a16:creationId xmlns:a16="http://schemas.microsoft.com/office/drawing/2014/main" id="{3E3AE3A3-B1D3-B2A0-445A-3831078642D5}"/>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89880" y="2957808"/>
            <a:ext cx="1060947" cy="707886"/>
          </a:xfrm>
          <a:prstGeom prst="rect">
            <a:avLst/>
          </a:prstGeom>
        </p:spPr>
      </p:pic>
      <p:graphicFrame>
        <p:nvGraphicFramePr>
          <p:cNvPr id="5" name="表 4">
            <a:extLst>
              <a:ext uri="{FF2B5EF4-FFF2-40B4-BE49-F238E27FC236}">
                <a16:creationId xmlns:a16="http://schemas.microsoft.com/office/drawing/2014/main" id="{C456CCF2-64F8-E900-4A0D-B93025C0CDA4}"/>
              </a:ext>
            </a:extLst>
          </p:cNvPr>
          <p:cNvGraphicFramePr>
            <a:graphicFrameLocks noGrp="1"/>
          </p:cNvGraphicFramePr>
          <p:nvPr>
            <p:extLst>
              <p:ext uri="{D42A27DB-BD31-4B8C-83A1-F6EECF244321}">
                <p14:modId xmlns:p14="http://schemas.microsoft.com/office/powerpoint/2010/main" val="4093807395"/>
              </p:ext>
            </p:extLst>
          </p:nvPr>
        </p:nvGraphicFramePr>
        <p:xfrm>
          <a:off x="1589040" y="1818108"/>
          <a:ext cx="1031056" cy="4087340"/>
        </p:xfrm>
        <a:graphic>
          <a:graphicData uri="http://schemas.openxmlformats.org/drawingml/2006/table">
            <a:tbl>
              <a:tblPr firstRow="1" bandRow="1">
                <a:tableStyleId>{5C22544A-7EE6-4342-B048-85BDC9FD1C3A}</a:tableStyleId>
              </a:tblPr>
              <a:tblGrid>
                <a:gridCol w="1031056">
                  <a:extLst>
                    <a:ext uri="{9D8B030D-6E8A-4147-A177-3AD203B41FA5}">
                      <a16:colId xmlns:a16="http://schemas.microsoft.com/office/drawing/2014/main" val="3451877530"/>
                    </a:ext>
                  </a:extLst>
                </a:gridCol>
              </a:tblGrid>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582194190"/>
                  </a:ext>
                </a:extLst>
              </a:tr>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380722851"/>
                  </a:ext>
                </a:extLst>
              </a:tr>
              <a:tr h="1021835">
                <a:tc>
                  <a:txBody>
                    <a:bodyPr/>
                    <a:lstStyle/>
                    <a:p>
                      <a:endParaRPr kumimoji="1" lang="ja-JP" altLang="en-US" sz="1600" dirty="0"/>
                    </a:p>
                  </a:txBody>
                  <a:tcPr marL="81954" marR="81954" marT="40977" marB="40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09387851"/>
                  </a:ext>
                </a:extLst>
              </a:tr>
            </a:tbl>
          </a:graphicData>
        </a:graphic>
      </p:graphicFrame>
      <p:sp>
        <p:nvSpPr>
          <p:cNvPr id="6" name="テキスト ボックス 5">
            <a:extLst>
              <a:ext uri="{FF2B5EF4-FFF2-40B4-BE49-F238E27FC236}">
                <a16:creationId xmlns:a16="http://schemas.microsoft.com/office/drawing/2014/main" id="{128871FF-8DA8-1DEE-8252-E070C828323A}"/>
              </a:ext>
            </a:extLst>
          </p:cNvPr>
          <p:cNvSpPr txBox="1"/>
          <p:nvPr/>
        </p:nvSpPr>
        <p:spPr>
          <a:xfrm>
            <a:off x="1737579" y="1951064"/>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50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7" name="テキスト ボックス 6">
            <a:extLst>
              <a:ext uri="{FF2B5EF4-FFF2-40B4-BE49-F238E27FC236}">
                <a16:creationId xmlns:a16="http://schemas.microsoft.com/office/drawing/2014/main" id="{E4136DB9-5D4D-B77D-EB00-04A5F31CE7C8}"/>
              </a:ext>
            </a:extLst>
          </p:cNvPr>
          <p:cNvSpPr txBox="1"/>
          <p:nvPr/>
        </p:nvSpPr>
        <p:spPr>
          <a:xfrm>
            <a:off x="1737292" y="5002374"/>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80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3F6C0950-23C8-09DA-DBAA-D32A2F7EAFD7}"/>
                  </a:ext>
                </a:extLst>
              </p:cNvPr>
              <p:cNvSpPr txBox="1"/>
              <p:nvPr/>
            </p:nvSpPr>
            <p:spPr>
              <a:xfrm>
                <a:off x="1974742" y="5894744"/>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8" name="テキスト ボックス 7">
                <a:extLst>
                  <a:ext uri="{FF2B5EF4-FFF2-40B4-BE49-F238E27FC236}">
                    <a16:creationId xmlns:a16="http://schemas.microsoft.com/office/drawing/2014/main" id="{3F6C0950-23C8-09DA-DBAA-D32A2F7EAFD7}"/>
                  </a:ext>
                </a:extLst>
              </p:cNvPr>
              <p:cNvSpPr txBox="1">
                <a:spLocks noRot="1" noChangeAspect="1" noMove="1" noResize="1" noEditPoints="1" noAdjustHandles="1" noChangeArrowheads="1" noChangeShapeType="1" noTextEdit="1"/>
              </p:cNvSpPr>
              <p:nvPr/>
            </p:nvSpPr>
            <p:spPr>
              <a:xfrm>
                <a:off x="1974742" y="5894744"/>
                <a:ext cx="274114" cy="553998"/>
              </a:xfrm>
              <a:prstGeom prst="rect">
                <a:avLst/>
              </a:prstGeom>
              <a:blipFill>
                <a:blip r:embed="rId4"/>
                <a:stretch>
                  <a:fillRect/>
                </a:stretch>
              </a:blipFill>
            </p:spPr>
            <p:txBody>
              <a:bodyPr/>
              <a:lstStyle/>
              <a:p>
                <a:r>
                  <a:rPr lang="ja-JP" altLang="en-US">
                    <a:noFill/>
                  </a:rPr>
                  <a:t> </a:t>
                </a:r>
              </a:p>
            </p:txBody>
          </p:sp>
        </mc:Fallback>
      </mc:AlternateContent>
      <p:sp>
        <p:nvSpPr>
          <p:cNvPr id="9" name="テキスト ボックス 8">
            <a:extLst>
              <a:ext uri="{FF2B5EF4-FFF2-40B4-BE49-F238E27FC236}">
                <a16:creationId xmlns:a16="http://schemas.microsoft.com/office/drawing/2014/main" id="{302E264B-74F7-2BE3-9604-B79ECFAA96A5}"/>
              </a:ext>
            </a:extLst>
          </p:cNvPr>
          <p:cNvSpPr txBox="1"/>
          <p:nvPr/>
        </p:nvSpPr>
        <p:spPr>
          <a:xfrm>
            <a:off x="1331753" y="856699"/>
            <a:ext cx="1537600"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Basic iron</a:t>
            </a:r>
            <a:endParaRPr kumimoji="1" lang="ja-JP" altLang="en-US" sz="2400" dirty="0">
              <a:latin typeface="Arial" panose="020B0604020202020204" pitchFamily="34" charset="0"/>
              <a:cs typeface="Arial" panose="020B0604020202020204" pitchFamily="34" charset="0"/>
            </a:endParaRPr>
          </a:p>
        </p:txBody>
      </p:sp>
      <p:sp>
        <p:nvSpPr>
          <p:cNvPr id="10" name="テキスト ボックス 9">
            <a:extLst>
              <a:ext uri="{FF2B5EF4-FFF2-40B4-BE49-F238E27FC236}">
                <a16:creationId xmlns:a16="http://schemas.microsoft.com/office/drawing/2014/main" id="{63E9513B-ADFA-720D-89F7-0D5638B4B8FF}"/>
              </a:ext>
            </a:extLst>
          </p:cNvPr>
          <p:cNvSpPr txBox="1"/>
          <p:nvPr/>
        </p:nvSpPr>
        <p:spPr>
          <a:xfrm>
            <a:off x="383017" y="2998807"/>
            <a:ext cx="1111722" cy="707886"/>
          </a:xfrm>
          <a:prstGeom prst="rect">
            <a:avLst/>
          </a:prstGeom>
          <a:noFill/>
        </p:spPr>
        <p:txBody>
          <a:bodyPr wrap="square" rtlCol="0">
            <a:spAutoFit/>
          </a:bodyPr>
          <a:lstStyle/>
          <a:p>
            <a:pPr algn="ctr">
              <a:lnSpc>
                <a:spcPts val="2400"/>
              </a:lnSpc>
            </a:pPr>
            <a:r>
              <a:rPr kumimoji="1" lang="en-US" altLang="ja-JP" sz="2400" dirty="0">
                <a:latin typeface="Arial" panose="020B0604020202020204" pitchFamily="34" charset="0"/>
                <a:cs typeface="Arial" panose="020B0604020202020204" pitchFamily="34" charset="0"/>
              </a:rPr>
              <a:t>Crude steel</a:t>
            </a:r>
            <a:endParaRPr kumimoji="1" lang="ja-JP" altLang="en-US" sz="2400" dirty="0">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E7400C14-052A-5016-3DD7-663105873696}"/>
              </a:ext>
            </a:extLst>
          </p:cNvPr>
          <p:cNvSpPr txBox="1"/>
          <p:nvPr/>
        </p:nvSpPr>
        <p:spPr>
          <a:xfrm>
            <a:off x="237630" y="4071394"/>
            <a:ext cx="1397550" cy="707886"/>
          </a:xfrm>
          <a:prstGeom prst="rect">
            <a:avLst/>
          </a:prstGeom>
          <a:noFill/>
        </p:spPr>
        <p:txBody>
          <a:bodyPr wrap="square" rtlCol="0">
            <a:spAutoFit/>
          </a:bodyPr>
          <a:lstStyle/>
          <a:p>
            <a:pPr algn="ctr">
              <a:lnSpc>
                <a:spcPts val="2400"/>
              </a:lnSpc>
            </a:pPr>
            <a:r>
              <a:rPr kumimoji="1" lang="en-US" altLang="ja-JP" sz="2400" dirty="0">
                <a:latin typeface="Arial" panose="020B0604020202020204" pitchFamily="34" charset="0"/>
                <a:cs typeface="Arial" panose="020B0604020202020204" pitchFamily="34" charset="0"/>
              </a:rPr>
              <a:t>Steel products</a:t>
            </a:r>
            <a:endParaRPr kumimoji="1" lang="ja-JP" altLang="en-US"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C1539212-0BD6-601B-35BF-CBA0677FA6EF}"/>
                  </a:ext>
                </a:extLst>
              </p:cNvPr>
              <p:cNvSpPr txBox="1"/>
              <p:nvPr/>
            </p:nvSpPr>
            <p:spPr>
              <a:xfrm>
                <a:off x="1974742" y="1255066"/>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12" name="テキスト ボックス 11">
                <a:extLst>
                  <a:ext uri="{FF2B5EF4-FFF2-40B4-BE49-F238E27FC236}">
                    <a16:creationId xmlns:a16="http://schemas.microsoft.com/office/drawing/2014/main" id="{C1539212-0BD6-601B-35BF-CBA0677FA6EF}"/>
                  </a:ext>
                </a:extLst>
              </p:cNvPr>
              <p:cNvSpPr txBox="1">
                <a:spLocks noRot="1" noChangeAspect="1" noMove="1" noResize="1" noEditPoints="1" noAdjustHandles="1" noChangeArrowheads="1" noChangeShapeType="1" noTextEdit="1"/>
              </p:cNvSpPr>
              <p:nvPr/>
            </p:nvSpPr>
            <p:spPr>
              <a:xfrm>
                <a:off x="1974742" y="1255066"/>
                <a:ext cx="274114" cy="553998"/>
              </a:xfrm>
              <a:prstGeom prst="rect">
                <a:avLst/>
              </a:prstGeom>
              <a:blipFill>
                <a:blip r:embed="rId5"/>
                <a:stretch>
                  <a:fillRect/>
                </a:stretch>
              </a:blipFill>
            </p:spPr>
            <p:txBody>
              <a:bodyPr/>
              <a:lstStyle/>
              <a:p>
                <a:r>
                  <a:rPr lang="ja-JP" altLang="en-US">
                    <a:noFill/>
                  </a:rPr>
                  <a:t> </a:t>
                </a:r>
              </a:p>
            </p:txBody>
          </p:sp>
        </mc:Fallback>
      </mc:AlternateContent>
      <p:sp>
        <p:nvSpPr>
          <p:cNvPr id="13" name="テキスト ボックス 12">
            <a:extLst>
              <a:ext uri="{FF2B5EF4-FFF2-40B4-BE49-F238E27FC236}">
                <a16:creationId xmlns:a16="http://schemas.microsoft.com/office/drawing/2014/main" id="{981F8E32-4699-D1BC-0E64-7609C669895D}"/>
              </a:ext>
            </a:extLst>
          </p:cNvPr>
          <p:cNvSpPr txBox="1"/>
          <p:nvPr/>
        </p:nvSpPr>
        <p:spPr>
          <a:xfrm>
            <a:off x="1737292" y="2977102"/>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67</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13">
            <a:extLst>
              <a:ext uri="{FF2B5EF4-FFF2-40B4-BE49-F238E27FC236}">
                <a16:creationId xmlns:a16="http://schemas.microsoft.com/office/drawing/2014/main" id="{E26FAD96-50ED-14A4-527F-719BCC6B8EEF}"/>
              </a:ext>
            </a:extLst>
          </p:cNvPr>
          <p:cNvSpPr txBox="1"/>
          <p:nvPr/>
        </p:nvSpPr>
        <p:spPr>
          <a:xfrm>
            <a:off x="1737292" y="4016020"/>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33</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graphicFrame>
        <p:nvGraphicFramePr>
          <p:cNvPr id="37" name="表 36">
            <a:extLst>
              <a:ext uri="{FF2B5EF4-FFF2-40B4-BE49-F238E27FC236}">
                <a16:creationId xmlns:a16="http://schemas.microsoft.com/office/drawing/2014/main" id="{6F7F89BB-9B37-9E32-6F8F-7DC40AD4A1F1}"/>
              </a:ext>
            </a:extLst>
          </p:cNvPr>
          <p:cNvGraphicFramePr>
            <a:graphicFrameLocks noGrp="1"/>
          </p:cNvGraphicFramePr>
          <p:nvPr>
            <p:extLst>
              <p:ext uri="{D42A27DB-BD31-4B8C-83A1-F6EECF244321}">
                <p14:modId xmlns:p14="http://schemas.microsoft.com/office/powerpoint/2010/main" val="1840709692"/>
              </p:ext>
            </p:extLst>
          </p:nvPr>
        </p:nvGraphicFramePr>
        <p:xfrm>
          <a:off x="4721166" y="1806867"/>
          <a:ext cx="1150400" cy="4560445"/>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912089">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912089">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6C6AD"/>
                    </a:solidFill>
                  </a:tcPr>
                </a:tc>
                <a:extLst>
                  <a:ext uri="{0D108BD9-81ED-4DB2-BD59-A6C34878D82A}">
                    <a16:rowId xmlns:a16="http://schemas.microsoft.com/office/drawing/2014/main" val="2582194190"/>
                  </a:ext>
                </a:extLst>
              </a:tr>
              <a:tr h="912089">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extLst>
                  <a:ext uri="{0D108BD9-81ED-4DB2-BD59-A6C34878D82A}">
                    <a16:rowId xmlns:a16="http://schemas.microsoft.com/office/drawing/2014/main" val="1380722851"/>
                  </a:ext>
                </a:extLst>
              </a:tr>
              <a:tr h="912089">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912089">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id="{DE2C4403-BA99-6397-CEA9-64629D6F1F49}"/>
                  </a:ext>
                </a:extLst>
              </p:cNvPr>
              <p:cNvSpPr txBox="1"/>
              <p:nvPr/>
            </p:nvSpPr>
            <p:spPr>
              <a:xfrm>
                <a:off x="5167607" y="6338173"/>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46" name="テキスト ボックス 45">
                <a:extLst>
                  <a:ext uri="{FF2B5EF4-FFF2-40B4-BE49-F238E27FC236}">
                    <a16:creationId xmlns:a16="http://schemas.microsoft.com/office/drawing/2014/main" id="{DE2C4403-BA99-6397-CEA9-64629D6F1F49}"/>
                  </a:ext>
                </a:extLst>
              </p:cNvPr>
              <p:cNvSpPr txBox="1">
                <a:spLocks noRot="1" noChangeAspect="1" noMove="1" noResize="1" noEditPoints="1" noAdjustHandles="1" noChangeArrowheads="1" noChangeShapeType="1" noTextEdit="1"/>
              </p:cNvSpPr>
              <p:nvPr/>
            </p:nvSpPr>
            <p:spPr>
              <a:xfrm>
                <a:off x="5167607" y="6338173"/>
                <a:ext cx="274114" cy="553998"/>
              </a:xfrm>
              <a:prstGeom prst="rect">
                <a:avLst/>
              </a:prstGeom>
              <a:blipFill>
                <a:blip r:embed="rId6"/>
                <a:stretch>
                  <a:fillRect/>
                </a:stretch>
              </a:blipFill>
            </p:spPr>
            <p:txBody>
              <a:bodyPr/>
              <a:lstStyle/>
              <a:p>
                <a:r>
                  <a:rPr lang="ja-JP" altLang="en-US">
                    <a:noFill/>
                  </a:rPr>
                  <a:t> </a:t>
                </a:r>
              </a:p>
            </p:txBody>
          </p:sp>
        </mc:Fallback>
      </mc:AlternateContent>
      <p:sp>
        <p:nvSpPr>
          <p:cNvPr id="47" name="テキスト ボックス 46">
            <a:extLst>
              <a:ext uri="{FF2B5EF4-FFF2-40B4-BE49-F238E27FC236}">
                <a16:creationId xmlns:a16="http://schemas.microsoft.com/office/drawing/2014/main" id="{AD9433F6-BF06-B94D-831D-51F9AAD69B9F}"/>
              </a:ext>
            </a:extLst>
          </p:cNvPr>
          <p:cNvSpPr txBox="1"/>
          <p:nvPr/>
        </p:nvSpPr>
        <p:spPr>
          <a:xfrm>
            <a:off x="4923171" y="1887255"/>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50</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4" name="テキスト ボックス 53">
            <a:extLst>
              <a:ext uri="{FF2B5EF4-FFF2-40B4-BE49-F238E27FC236}">
                <a16:creationId xmlns:a16="http://schemas.microsoft.com/office/drawing/2014/main" id="{624E3BD4-5A69-B32F-8981-6C6D0B6F9E15}"/>
              </a:ext>
            </a:extLst>
          </p:cNvPr>
          <p:cNvSpPr txBox="1"/>
          <p:nvPr/>
        </p:nvSpPr>
        <p:spPr>
          <a:xfrm>
            <a:off x="4923171" y="2770877"/>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rgbClr val="C00000"/>
                </a:solidFill>
                <a:latin typeface="Arial" panose="020B0604020202020204" pitchFamily="34" charset="0"/>
                <a:ea typeface="ＭＳ Ｐゴシック" panose="020B0600070205080204" pitchFamily="50" charset="-128"/>
                <a:cs typeface="Arial" panose="020B0604020202020204" pitchFamily="34" charset="0"/>
              </a:rPr>
              <a:t>60</a:t>
            </a:r>
            <a:endParaRPr lang="ja-JP" altLang="en-US" sz="3600" dirty="0">
              <a:solidFill>
                <a:srgbClr val="C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5" name="テキスト ボックス 54">
            <a:extLst>
              <a:ext uri="{FF2B5EF4-FFF2-40B4-BE49-F238E27FC236}">
                <a16:creationId xmlns:a16="http://schemas.microsoft.com/office/drawing/2014/main" id="{5861D507-C4B2-FA7D-6799-3D8816DAAC71}"/>
              </a:ext>
            </a:extLst>
          </p:cNvPr>
          <p:cNvSpPr txBox="1"/>
          <p:nvPr/>
        </p:nvSpPr>
        <p:spPr>
          <a:xfrm>
            <a:off x="4923171" y="3735280"/>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rgbClr val="C00000"/>
                </a:solidFill>
                <a:latin typeface="Arial" panose="020B0604020202020204" pitchFamily="34" charset="0"/>
                <a:ea typeface="ＭＳ Ｐゴシック" panose="020B0600070205080204" pitchFamily="50" charset="-128"/>
                <a:cs typeface="Arial" panose="020B0604020202020204" pitchFamily="34" charset="0"/>
              </a:rPr>
              <a:t>7</a:t>
            </a:r>
            <a:endParaRPr lang="ja-JP" altLang="en-US" sz="3600" dirty="0">
              <a:solidFill>
                <a:srgbClr val="C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6" name="テキスト ボックス 55">
            <a:extLst>
              <a:ext uri="{FF2B5EF4-FFF2-40B4-BE49-F238E27FC236}">
                <a16:creationId xmlns:a16="http://schemas.microsoft.com/office/drawing/2014/main" id="{FEA3C39A-C551-4134-35E8-03A892BA5773}"/>
              </a:ext>
            </a:extLst>
          </p:cNvPr>
          <p:cNvSpPr txBox="1"/>
          <p:nvPr/>
        </p:nvSpPr>
        <p:spPr>
          <a:xfrm>
            <a:off x="4923171" y="4625658"/>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33</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7" name="テキスト ボックス 56">
            <a:extLst>
              <a:ext uri="{FF2B5EF4-FFF2-40B4-BE49-F238E27FC236}">
                <a16:creationId xmlns:a16="http://schemas.microsoft.com/office/drawing/2014/main" id="{EDE289C4-0C7D-1F26-7B13-11B735C228C4}"/>
              </a:ext>
            </a:extLst>
          </p:cNvPr>
          <p:cNvSpPr txBox="1"/>
          <p:nvPr/>
        </p:nvSpPr>
        <p:spPr>
          <a:xfrm>
            <a:off x="4944134" y="5528116"/>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80</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58" name="図 57" descr="背景パターン が含まれている画像&#10;&#10;AI によって生成されたコンテンツは間違っている可能性があります。">
            <a:extLst>
              <a:ext uri="{FF2B5EF4-FFF2-40B4-BE49-F238E27FC236}">
                <a16:creationId xmlns:a16="http://schemas.microsoft.com/office/drawing/2014/main" id="{3F1E3069-FD6E-6618-D1B2-C205DCDFF145}"/>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4785698" y="717530"/>
            <a:ext cx="1060947" cy="707886"/>
          </a:xfrm>
          <a:prstGeom prst="rect">
            <a:avLst/>
          </a:prstGeom>
        </p:spPr>
      </p:pic>
      <p:sp>
        <p:nvSpPr>
          <p:cNvPr id="59" name="テキスト ボックス 58">
            <a:extLst>
              <a:ext uri="{FF2B5EF4-FFF2-40B4-BE49-F238E27FC236}">
                <a16:creationId xmlns:a16="http://schemas.microsoft.com/office/drawing/2014/main" id="{FCE33A18-AF2D-3E52-4D12-349B601E6445}"/>
              </a:ext>
            </a:extLst>
          </p:cNvPr>
          <p:cNvSpPr txBox="1"/>
          <p:nvPr/>
        </p:nvSpPr>
        <p:spPr>
          <a:xfrm>
            <a:off x="4524618" y="856699"/>
            <a:ext cx="1537600"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Basic iron</a:t>
            </a:r>
            <a:endParaRPr kumimoji="1" lang="ja-JP" altLang="en-US"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0" name="テキスト ボックス 59">
                <a:extLst>
                  <a:ext uri="{FF2B5EF4-FFF2-40B4-BE49-F238E27FC236}">
                    <a16:creationId xmlns:a16="http://schemas.microsoft.com/office/drawing/2014/main" id="{A1CCC9E3-A0A2-7753-9F63-EF1D5A6DFA2D}"/>
                  </a:ext>
                </a:extLst>
              </p:cNvPr>
              <p:cNvSpPr txBox="1"/>
              <p:nvPr/>
            </p:nvSpPr>
            <p:spPr>
              <a:xfrm>
                <a:off x="5167607" y="1255066"/>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60" name="テキスト ボックス 59">
                <a:extLst>
                  <a:ext uri="{FF2B5EF4-FFF2-40B4-BE49-F238E27FC236}">
                    <a16:creationId xmlns:a16="http://schemas.microsoft.com/office/drawing/2014/main" id="{A1CCC9E3-A0A2-7753-9F63-EF1D5A6DFA2D}"/>
                  </a:ext>
                </a:extLst>
              </p:cNvPr>
              <p:cNvSpPr txBox="1">
                <a:spLocks noRot="1" noChangeAspect="1" noMove="1" noResize="1" noEditPoints="1" noAdjustHandles="1" noChangeArrowheads="1" noChangeShapeType="1" noTextEdit="1"/>
              </p:cNvSpPr>
              <p:nvPr/>
            </p:nvSpPr>
            <p:spPr>
              <a:xfrm>
                <a:off x="5167607" y="1255066"/>
                <a:ext cx="274114" cy="553998"/>
              </a:xfrm>
              <a:prstGeom prst="rect">
                <a:avLst/>
              </a:prstGeom>
              <a:blipFill>
                <a:blip r:embed="rId7"/>
                <a:stretch>
                  <a:fillRect/>
                </a:stretch>
              </a:blipFill>
            </p:spPr>
            <p:txBody>
              <a:bodyPr/>
              <a:lstStyle/>
              <a:p>
                <a:r>
                  <a:rPr lang="ja-JP" altLang="en-US">
                    <a:noFill/>
                  </a:rPr>
                  <a:t> </a:t>
                </a:r>
              </a:p>
            </p:txBody>
          </p:sp>
        </mc:Fallback>
      </mc:AlternateContent>
      <p:pic>
        <p:nvPicPr>
          <p:cNvPr id="61" name="図 60" descr="背景パターン が含まれている画像&#10;&#10;AI によって生成されたコンテンツは間違っている可能性があります。">
            <a:extLst>
              <a:ext uri="{FF2B5EF4-FFF2-40B4-BE49-F238E27FC236}">
                <a16:creationId xmlns:a16="http://schemas.microsoft.com/office/drawing/2014/main" id="{A2554C1C-E7CA-F069-D034-DE3691A327B0}"/>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588946" y="3735667"/>
            <a:ext cx="1060947" cy="707886"/>
          </a:xfrm>
          <a:prstGeom prst="rect">
            <a:avLst/>
          </a:prstGeom>
        </p:spPr>
      </p:pic>
      <p:pic>
        <p:nvPicPr>
          <p:cNvPr id="62" name="図 61" descr="背景パターン が含まれている画像&#10;&#10;AI によって生成されたコンテンツは間違っている可能性があります。">
            <a:extLst>
              <a:ext uri="{FF2B5EF4-FFF2-40B4-BE49-F238E27FC236}">
                <a16:creationId xmlns:a16="http://schemas.microsoft.com/office/drawing/2014/main" id="{A8760E14-14EA-F15B-2FA2-D8CC67E2A167}"/>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595809" y="2834257"/>
            <a:ext cx="1060947" cy="707886"/>
          </a:xfrm>
          <a:prstGeom prst="rect">
            <a:avLst/>
          </a:prstGeom>
        </p:spPr>
      </p:pic>
      <p:sp>
        <p:nvSpPr>
          <p:cNvPr id="63" name="テキスト ボックス 62">
            <a:extLst>
              <a:ext uri="{FF2B5EF4-FFF2-40B4-BE49-F238E27FC236}">
                <a16:creationId xmlns:a16="http://schemas.microsoft.com/office/drawing/2014/main" id="{851E3C5F-9B32-F206-2A6F-D2679DCBFEF1}"/>
              </a:ext>
            </a:extLst>
          </p:cNvPr>
          <p:cNvSpPr txBox="1"/>
          <p:nvPr/>
        </p:nvSpPr>
        <p:spPr>
          <a:xfrm>
            <a:off x="3459269" y="3028890"/>
            <a:ext cx="1334026" cy="400110"/>
          </a:xfrm>
          <a:prstGeom prst="rect">
            <a:avLst/>
          </a:prstGeom>
          <a:noFill/>
        </p:spPr>
        <p:txBody>
          <a:bodyPr wrap="square" rtlCol="0">
            <a:spAutoFit/>
          </a:bodyPr>
          <a:lstStyle/>
          <a:p>
            <a:pPr algn="just">
              <a:lnSpc>
                <a:spcPts val="2400"/>
              </a:lnSpc>
            </a:pPr>
            <a:r>
              <a:rPr kumimoji="1" lang="en-US" altLang="ja-JP" sz="2400" dirty="0">
                <a:latin typeface="Arial" panose="020B0604020202020204" pitchFamily="34" charset="0"/>
                <a:cs typeface="Arial" panose="020B0604020202020204" pitchFamily="34" charset="0"/>
              </a:rPr>
              <a:t>BF-BOF</a:t>
            </a:r>
            <a:endParaRPr kumimoji="1" lang="ja-JP" altLang="en-US" sz="2400" dirty="0">
              <a:latin typeface="Arial" panose="020B0604020202020204" pitchFamily="34" charset="0"/>
              <a:cs typeface="Arial" panose="020B0604020202020204" pitchFamily="34" charset="0"/>
            </a:endParaRPr>
          </a:p>
        </p:txBody>
      </p:sp>
      <p:sp>
        <p:nvSpPr>
          <p:cNvPr id="64" name="テキスト ボックス 63">
            <a:extLst>
              <a:ext uri="{FF2B5EF4-FFF2-40B4-BE49-F238E27FC236}">
                <a16:creationId xmlns:a16="http://schemas.microsoft.com/office/drawing/2014/main" id="{5F35DD63-34C2-FFAE-93F5-3F7D270C77D9}"/>
              </a:ext>
            </a:extLst>
          </p:cNvPr>
          <p:cNvSpPr txBox="1"/>
          <p:nvPr/>
        </p:nvSpPr>
        <p:spPr>
          <a:xfrm>
            <a:off x="3718625" y="3916059"/>
            <a:ext cx="815314" cy="400110"/>
          </a:xfrm>
          <a:prstGeom prst="rect">
            <a:avLst/>
          </a:prstGeom>
          <a:noFill/>
        </p:spPr>
        <p:txBody>
          <a:bodyPr wrap="square" rtlCol="0">
            <a:spAutoFit/>
          </a:bodyPr>
          <a:lstStyle/>
          <a:p>
            <a:pPr algn="just">
              <a:lnSpc>
                <a:spcPts val="2400"/>
              </a:lnSpc>
            </a:pPr>
            <a:r>
              <a:rPr kumimoji="1" lang="en-US" altLang="ja-JP" sz="2400" dirty="0">
                <a:latin typeface="Arial" panose="020B0604020202020204" pitchFamily="34" charset="0"/>
                <a:cs typeface="Arial" panose="020B0604020202020204" pitchFamily="34" charset="0"/>
              </a:rPr>
              <a:t>EAF</a:t>
            </a:r>
            <a:endParaRPr kumimoji="1" lang="ja-JP" altLang="en-US" sz="2400" dirty="0">
              <a:latin typeface="Arial" panose="020B0604020202020204" pitchFamily="34" charset="0"/>
              <a:cs typeface="Arial" panose="020B0604020202020204" pitchFamily="34" charset="0"/>
            </a:endParaRPr>
          </a:p>
        </p:txBody>
      </p:sp>
      <p:sp>
        <p:nvSpPr>
          <p:cNvPr id="66" name="テキスト ボックス 65">
            <a:extLst>
              <a:ext uri="{FF2B5EF4-FFF2-40B4-BE49-F238E27FC236}">
                <a16:creationId xmlns:a16="http://schemas.microsoft.com/office/drawing/2014/main" id="{02B80B6C-E29C-63A2-5DAD-E83008C46885}"/>
              </a:ext>
            </a:extLst>
          </p:cNvPr>
          <p:cNvSpPr txBox="1"/>
          <p:nvPr/>
        </p:nvSpPr>
        <p:spPr>
          <a:xfrm>
            <a:off x="6061256" y="2572647"/>
            <a:ext cx="5987215" cy="1938992"/>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By applying the country-specific BF–EAF production ratios published by the World Steel Association (e.g., 90 % BF and 10 % EAF for China), </a:t>
            </a:r>
            <a:r>
              <a:rPr lang="en-US" altLang="ja-JP" sz="2400" dirty="0">
                <a:solidFill>
                  <a:srgbClr val="C00000"/>
                </a:solidFill>
                <a:latin typeface="Arial" panose="020B0604020202020204" pitchFamily="34" charset="0"/>
                <a:cs typeface="Arial" panose="020B0604020202020204" pitchFamily="34" charset="0"/>
              </a:rPr>
              <a:t>we disaggregate China’s crude steel into BF-BOF and EAF sectors.</a:t>
            </a:r>
            <a:endParaRPr lang="ja-JP" altLang="en-US" sz="2400" dirty="0">
              <a:latin typeface="Arial" panose="020B0604020202020204" pitchFamily="34" charset="0"/>
              <a:cs typeface="Arial" panose="020B0604020202020204" pitchFamily="34" charset="0"/>
            </a:endParaRPr>
          </a:p>
        </p:txBody>
      </p:sp>
      <p:cxnSp>
        <p:nvCxnSpPr>
          <p:cNvPr id="67" name="直線矢印コネクタ 66">
            <a:extLst>
              <a:ext uri="{FF2B5EF4-FFF2-40B4-BE49-F238E27FC236}">
                <a16:creationId xmlns:a16="http://schemas.microsoft.com/office/drawing/2014/main" id="{F0E2A9F3-A8E8-1A09-02F0-DFFD18FEBB42}"/>
              </a:ext>
            </a:extLst>
          </p:cNvPr>
          <p:cNvCxnSpPr>
            <a:cxnSpLocks/>
          </p:cNvCxnSpPr>
          <p:nvPr/>
        </p:nvCxnSpPr>
        <p:spPr>
          <a:xfrm>
            <a:off x="2617597" y="3203743"/>
            <a:ext cx="935088" cy="0"/>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68" name="コネクタ: カギ線 67">
            <a:extLst>
              <a:ext uri="{FF2B5EF4-FFF2-40B4-BE49-F238E27FC236}">
                <a16:creationId xmlns:a16="http://schemas.microsoft.com/office/drawing/2014/main" id="{1EA4EE47-B7A4-95E4-A755-A9BB8A09F15A}"/>
              </a:ext>
            </a:extLst>
          </p:cNvPr>
          <p:cNvCxnSpPr>
            <a:cxnSpLocks/>
            <a:endCxn id="61" idx="1"/>
          </p:cNvCxnSpPr>
          <p:nvPr/>
        </p:nvCxnSpPr>
        <p:spPr>
          <a:xfrm rot="16200000" flipH="1">
            <a:off x="2892337" y="3393000"/>
            <a:ext cx="860665" cy="532554"/>
          </a:xfrm>
          <a:prstGeom prst="bentConnector2">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86992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4A5E9769-5E61-AC63-A5B7-8905338E1C53}"/>
              </a:ext>
            </a:extLst>
          </p:cNvPr>
          <p:cNvSpPr/>
          <p:nvPr/>
        </p:nvSpPr>
        <p:spPr>
          <a:xfrm>
            <a:off x="3441998" y="932012"/>
            <a:ext cx="2200041" cy="637954"/>
          </a:xfrm>
          <a:prstGeom prst="roundRect">
            <a:avLst>
              <a:gd name="adj" fmla="val 6141"/>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C75E5D0D-B28E-E011-C35E-AF0CFF886077}"/>
              </a:ext>
            </a:extLst>
          </p:cNvPr>
          <p:cNvSpPr txBox="1"/>
          <p:nvPr/>
        </p:nvSpPr>
        <p:spPr>
          <a:xfrm>
            <a:off x="3661462" y="1020157"/>
            <a:ext cx="1760418" cy="461665"/>
          </a:xfrm>
          <a:prstGeom prst="rect">
            <a:avLst/>
          </a:prstGeom>
          <a:noFill/>
        </p:spPr>
        <p:txBody>
          <a:bodyPr wrap="none" rtlCol="0">
            <a:spAutoFit/>
          </a:bodyPr>
          <a:lstStyle/>
          <a:p>
            <a:r>
              <a:rPr kumimoji="1" lang="en-US" altLang="ja-JP" sz="2400" dirty="0">
                <a:solidFill>
                  <a:schemeClr val="bg1">
                    <a:lumMod val="85000"/>
                  </a:schemeClr>
                </a:solidFill>
                <a:latin typeface="Arial" panose="020B0604020202020204" pitchFamily="34" charset="0"/>
                <a:cs typeface="Arial" panose="020B0604020202020204" pitchFamily="34" charset="0"/>
              </a:rPr>
              <a:t>Crude steel</a:t>
            </a:r>
            <a:endParaRPr kumimoji="1" lang="ja-JP" altLang="en-US" sz="2400" dirty="0">
              <a:solidFill>
                <a:schemeClr val="bg1">
                  <a:lumMod val="85000"/>
                </a:schemeClr>
              </a:solidFill>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A4DB5653-5FB0-83DF-986C-FA4160E408F8}"/>
              </a:ext>
            </a:extLst>
          </p:cNvPr>
          <p:cNvSpPr txBox="1"/>
          <p:nvPr/>
        </p:nvSpPr>
        <p:spPr>
          <a:xfrm>
            <a:off x="10354358" y="1020154"/>
            <a:ext cx="1229824"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Pig iron</a:t>
            </a:r>
            <a:endParaRPr kumimoji="1" lang="ja-JP" altLang="en-US" sz="2400" dirty="0">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24F23D9D-8835-19C5-B9C9-C41222E7ED3F}"/>
              </a:ext>
            </a:extLst>
          </p:cNvPr>
          <p:cNvSpPr txBox="1"/>
          <p:nvPr/>
        </p:nvSpPr>
        <p:spPr>
          <a:xfrm>
            <a:off x="506798" y="1020155"/>
            <a:ext cx="1537600" cy="461665"/>
          </a:xfrm>
          <a:prstGeom prst="rect">
            <a:avLst/>
          </a:prstGeom>
          <a:noFill/>
        </p:spPr>
        <p:txBody>
          <a:bodyPr wrap="none" rtlCol="0">
            <a:spAutoFit/>
          </a:bodyPr>
          <a:lstStyle/>
          <a:p>
            <a:r>
              <a:rPr kumimoji="1" lang="en-US" altLang="ja-JP" sz="2400" dirty="0">
                <a:solidFill>
                  <a:schemeClr val="bg1">
                    <a:lumMod val="85000"/>
                  </a:schemeClr>
                </a:solidFill>
                <a:latin typeface="Arial" panose="020B0604020202020204" pitchFamily="34" charset="0"/>
                <a:cs typeface="Arial" panose="020B0604020202020204" pitchFamily="34" charset="0"/>
              </a:rPr>
              <a:t>Basic iron</a:t>
            </a:r>
            <a:endParaRPr kumimoji="1" lang="ja-JP" altLang="en-US" sz="2400" dirty="0">
              <a:solidFill>
                <a:schemeClr val="bg1">
                  <a:lumMod val="85000"/>
                </a:schemeClr>
              </a:solidFill>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B8A83901-32AD-F8B6-998B-8175D83705FB}"/>
              </a:ext>
            </a:extLst>
          </p:cNvPr>
          <p:cNvSpPr txBox="1"/>
          <p:nvPr/>
        </p:nvSpPr>
        <p:spPr>
          <a:xfrm>
            <a:off x="7021358" y="1020155"/>
            <a:ext cx="1311578"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BF-BOF</a:t>
            </a:r>
            <a:endParaRPr kumimoji="1" lang="ja-JP" altLang="en-US" sz="2400" dirty="0">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11550D31-059B-B44C-C504-3CA0F4C31D37}"/>
              </a:ext>
            </a:extLst>
          </p:cNvPr>
          <p:cNvSpPr txBox="1"/>
          <p:nvPr/>
        </p:nvSpPr>
        <p:spPr>
          <a:xfrm>
            <a:off x="7285853" y="3703245"/>
            <a:ext cx="782587" cy="461665"/>
          </a:xfrm>
          <a:prstGeom prst="rect">
            <a:avLst/>
          </a:prstGeom>
          <a:noFill/>
        </p:spPr>
        <p:txBody>
          <a:bodyPr wrap="none" rtlCol="0">
            <a:spAutoFit/>
          </a:bodyPr>
          <a:lstStyle/>
          <a:p>
            <a:r>
              <a:rPr kumimoji="1" lang="en-US" altLang="ja-JP" sz="2400" dirty="0">
                <a:solidFill>
                  <a:schemeClr val="bg1">
                    <a:lumMod val="85000"/>
                  </a:schemeClr>
                </a:solidFill>
                <a:latin typeface="Arial" panose="020B0604020202020204" pitchFamily="34" charset="0"/>
                <a:cs typeface="Arial" panose="020B0604020202020204" pitchFamily="34" charset="0"/>
              </a:rPr>
              <a:t>EAF</a:t>
            </a:r>
            <a:endParaRPr kumimoji="1" lang="ja-JP" altLang="en-US" sz="2400" dirty="0">
              <a:solidFill>
                <a:schemeClr val="bg1">
                  <a:lumMod val="85000"/>
                </a:schemeClr>
              </a:solidFill>
              <a:latin typeface="Arial" panose="020B0604020202020204" pitchFamily="34" charset="0"/>
              <a:cs typeface="Arial" panose="020B0604020202020204" pitchFamily="34" charset="0"/>
            </a:endParaRPr>
          </a:p>
        </p:txBody>
      </p:sp>
      <p:sp>
        <p:nvSpPr>
          <p:cNvPr id="19" name="四角形: 角を丸くする 18">
            <a:extLst>
              <a:ext uri="{FF2B5EF4-FFF2-40B4-BE49-F238E27FC236}">
                <a16:creationId xmlns:a16="http://schemas.microsoft.com/office/drawing/2014/main" id="{F1BFE18C-8264-1579-EBB2-96B71F8244CB}"/>
              </a:ext>
            </a:extLst>
          </p:cNvPr>
          <p:cNvSpPr/>
          <p:nvPr/>
        </p:nvSpPr>
        <p:spPr>
          <a:xfrm>
            <a:off x="3441303" y="4390168"/>
            <a:ext cx="2200738" cy="637954"/>
          </a:xfrm>
          <a:prstGeom prst="roundRect">
            <a:avLst>
              <a:gd name="adj" fmla="val 6141"/>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AE195C89-CBB6-9A18-C0C4-13E17D29AF4A}"/>
              </a:ext>
            </a:extLst>
          </p:cNvPr>
          <p:cNvSpPr txBox="1"/>
          <p:nvPr/>
        </p:nvSpPr>
        <p:spPr>
          <a:xfrm>
            <a:off x="3488886" y="4478311"/>
            <a:ext cx="2153154" cy="461665"/>
          </a:xfrm>
          <a:prstGeom prst="rect">
            <a:avLst/>
          </a:prstGeom>
          <a:noFill/>
        </p:spPr>
        <p:txBody>
          <a:bodyPr wrap="none" rtlCol="0">
            <a:spAutoFit/>
          </a:bodyPr>
          <a:lstStyle/>
          <a:p>
            <a:r>
              <a:rPr kumimoji="1" lang="en-US" altLang="ja-JP" sz="2400" dirty="0">
                <a:solidFill>
                  <a:schemeClr val="bg1">
                    <a:lumMod val="85000"/>
                  </a:schemeClr>
                </a:solidFill>
                <a:latin typeface="Arial" panose="020B0604020202020204" pitchFamily="34" charset="0"/>
                <a:cs typeface="Arial" panose="020B0604020202020204" pitchFamily="34" charset="0"/>
              </a:rPr>
              <a:t>Steel products</a:t>
            </a:r>
            <a:endParaRPr kumimoji="1" lang="ja-JP" altLang="en-US" sz="2400" dirty="0">
              <a:solidFill>
                <a:schemeClr val="bg1">
                  <a:lumMod val="85000"/>
                </a:schemeClr>
              </a:solidFill>
              <a:latin typeface="Arial" panose="020B0604020202020204" pitchFamily="34" charset="0"/>
              <a:cs typeface="Arial" panose="020B0604020202020204" pitchFamily="34" charset="0"/>
            </a:endParaRPr>
          </a:p>
        </p:txBody>
      </p:sp>
      <p:sp>
        <p:nvSpPr>
          <p:cNvPr id="24" name="テキスト ボックス 23">
            <a:extLst>
              <a:ext uri="{FF2B5EF4-FFF2-40B4-BE49-F238E27FC236}">
                <a16:creationId xmlns:a16="http://schemas.microsoft.com/office/drawing/2014/main" id="{1E674747-60DF-1AD2-27AC-76CE82579906}"/>
              </a:ext>
            </a:extLst>
          </p:cNvPr>
          <p:cNvSpPr txBox="1"/>
          <p:nvPr/>
        </p:nvSpPr>
        <p:spPr>
          <a:xfrm>
            <a:off x="10196233" y="3409669"/>
            <a:ext cx="1537600"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Converter</a:t>
            </a:r>
            <a:endParaRPr kumimoji="1" lang="ja-JP" altLang="en-US" sz="2400" dirty="0">
              <a:latin typeface="Arial" panose="020B0604020202020204" pitchFamily="34" charset="0"/>
              <a:cs typeface="Arial" panose="020B0604020202020204" pitchFamily="34" charset="0"/>
            </a:endParaRPr>
          </a:p>
        </p:txBody>
      </p:sp>
      <p:cxnSp>
        <p:nvCxnSpPr>
          <p:cNvPr id="26" name="直線矢印コネクタ 25">
            <a:extLst>
              <a:ext uri="{FF2B5EF4-FFF2-40B4-BE49-F238E27FC236}">
                <a16:creationId xmlns:a16="http://schemas.microsoft.com/office/drawing/2014/main" id="{DBF8708C-E6F3-AB3F-461F-BAB11FB2CCC8}"/>
              </a:ext>
            </a:extLst>
          </p:cNvPr>
          <p:cNvCxnSpPr>
            <a:cxnSpLocks/>
            <a:stCxn id="1043" idx="3"/>
            <a:endCxn id="4" idx="1"/>
          </p:cNvCxnSpPr>
          <p:nvPr/>
        </p:nvCxnSpPr>
        <p:spPr>
          <a:xfrm>
            <a:off x="2383770" y="1250989"/>
            <a:ext cx="1058228" cy="0"/>
          </a:xfrm>
          <a:prstGeom prst="straightConnector1">
            <a:avLst/>
          </a:prstGeom>
          <a:ln w="57150">
            <a:solidFill>
              <a:schemeClr val="bg1">
                <a:lumMod val="85000"/>
              </a:schemeClr>
            </a:solidFill>
            <a:tailEnd type="triangle"/>
          </a:ln>
        </p:spPr>
        <p:style>
          <a:lnRef idx="2">
            <a:schemeClr val="dk1"/>
          </a:lnRef>
          <a:fillRef idx="0">
            <a:schemeClr val="dk1"/>
          </a:fillRef>
          <a:effectRef idx="1">
            <a:schemeClr val="dk1"/>
          </a:effectRef>
          <a:fontRef idx="minor">
            <a:schemeClr val="tx1"/>
          </a:fontRef>
        </p:style>
      </p:cxnSp>
      <p:cxnSp>
        <p:nvCxnSpPr>
          <p:cNvPr id="28" name="直線矢印コネクタ 27">
            <a:extLst>
              <a:ext uri="{FF2B5EF4-FFF2-40B4-BE49-F238E27FC236}">
                <a16:creationId xmlns:a16="http://schemas.microsoft.com/office/drawing/2014/main" id="{6D628FDB-2200-A079-76B3-1D6BB2ABF8FA}"/>
              </a:ext>
            </a:extLst>
          </p:cNvPr>
          <p:cNvCxnSpPr>
            <a:cxnSpLocks/>
            <a:stCxn id="4" idx="3"/>
            <a:endCxn id="1044" idx="1"/>
          </p:cNvCxnSpPr>
          <p:nvPr/>
        </p:nvCxnSpPr>
        <p:spPr>
          <a:xfrm>
            <a:off x="5642039" y="1250989"/>
            <a:ext cx="935088" cy="0"/>
          </a:xfrm>
          <a:prstGeom prst="straightConnector1">
            <a:avLst/>
          </a:prstGeom>
          <a:ln w="57150">
            <a:solidFill>
              <a:schemeClr val="bg1">
                <a:lumMod val="85000"/>
              </a:schemeClr>
            </a:solidFill>
            <a:tailEnd type="triangle"/>
          </a:ln>
        </p:spPr>
        <p:style>
          <a:lnRef idx="2">
            <a:schemeClr val="dk1"/>
          </a:lnRef>
          <a:fillRef idx="0">
            <a:schemeClr val="dk1"/>
          </a:fillRef>
          <a:effectRef idx="1">
            <a:schemeClr val="dk1"/>
          </a:effectRef>
          <a:fontRef idx="minor">
            <a:schemeClr val="tx1"/>
          </a:fontRef>
        </p:style>
      </p:cxnSp>
      <p:cxnSp>
        <p:nvCxnSpPr>
          <p:cNvPr id="31" name="直線矢印コネクタ 30">
            <a:extLst>
              <a:ext uri="{FF2B5EF4-FFF2-40B4-BE49-F238E27FC236}">
                <a16:creationId xmlns:a16="http://schemas.microsoft.com/office/drawing/2014/main" id="{EE637853-070B-798E-04CF-B162C6238721}"/>
              </a:ext>
            </a:extLst>
          </p:cNvPr>
          <p:cNvCxnSpPr>
            <a:cxnSpLocks/>
          </p:cNvCxnSpPr>
          <p:nvPr/>
        </p:nvCxnSpPr>
        <p:spPr>
          <a:xfrm>
            <a:off x="8790601" y="1250989"/>
            <a:ext cx="1078649"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50" name="コネクタ: カギ線 49">
            <a:extLst>
              <a:ext uri="{FF2B5EF4-FFF2-40B4-BE49-F238E27FC236}">
                <a16:creationId xmlns:a16="http://schemas.microsoft.com/office/drawing/2014/main" id="{341BF4EB-03AF-6685-FDDE-DEB183BC40EC}"/>
              </a:ext>
            </a:extLst>
          </p:cNvPr>
          <p:cNvCxnSpPr>
            <a:cxnSpLocks/>
            <a:endCxn id="19" idx="1"/>
          </p:cNvCxnSpPr>
          <p:nvPr/>
        </p:nvCxnSpPr>
        <p:spPr>
          <a:xfrm rot="16200000" flipH="1">
            <a:off x="1436035" y="2703877"/>
            <a:ext cx="3458158" cy="552377"/>
          </a:xfrm>
          <a:prstGeom prst="bentConnector2">
            <a:avLst/>
          </a:prstGeom>
          <a:ln w="57150">
            <a:solidFill>
              <a:schemeClr val="bg1">
                <a:lumMod val="8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5" name="コネクタ: カギ線 54">
            <a:extLst>
              <a:ext uri="{FF2B5EF4-FFF2-40B4-BE49-F238E27FC236}">
                <a16:creationId xmlns:a16="http://schemas.microsoft.com/office/drawing/2014/main" id="{20C097BB-DEC6-5219-AE0A-6D38F7273240}"/>
              </a:ext>
            </a:extLst>
          </p:cNvPr>
          <p:cNvCxnSpPr>
            <a:cxnSpLocks/>
          </p:cNvCxnSpPr>
          <p:nvPr/>
        </p:nvCxnSpPr>
        <p:spPr>
          <a:xfrm rot="16200000" flipH="1">
            <a:off x="4961654" y="2321367"/>
            <a:ext cx="2683092" cy="542329"/>
          </a:xfrm>
          <a:prstGeom prst="bentConnector2">
            <a:avLst/>
          </a:prstGeom>
          <a:ln w="57150">
            <a:solidFill>
              <a:schemeClr val="bg1">
                <a:lumMod val="8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8" name="コネクタ: カギ線 57">
            <a:extLst>
              <a:ext uri="{FF2B5EF4-FFF2-40B4-BE49-F238E27FC236}">
                <a16:creationId xmlns:a16="http://schemas.microsoft.com/office/drawing/2014/main" id="{AF05DD72-B52B-2FB5-DA86-FEC7D76E0063}"/>
              </a:ext>
            </a:extLst>
          </p:cNvPr>
          <p:cNvCxnSpPr>
            <a:cxnSpLocks/>
          </p:cNvCxnSpPr>
          <p:nvPr/>
        </p:nvCxnSpPr>
        <p:spPr>
          <a:xfrm rot="16200000" flipH="1">
            <a:off x="8398705" y="2169956"/>
            <a:ext cx="2389515" cy="551575"/>
          </a:xfrm>
          <a:prstGeom prst="bentConnector2">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62" name="図 61" descr="煙を上げている暖炉&#10;&#10;AI によって生成されたコンテンツは間違っている可能性があります。">
            <a:extLst>
              <a:ext uri="{FF2B5EF4-FFF2-40B4-BE49-F238E27FC236}">
                <a16:creationId xmlns:a16="http://schemas.microsoft.com/office/drawing/2014/main" id="{C67C48D0-345A-05BD-2267-A80B899E8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2333" y="1791191"/>
            <a:ext cx="2124103" cy="1593077"/>
          </a:xfrm>
          <a:prstGeom prst="rect">
            <a:avLst/>
          </a:prstGeom>
        </p:spPr>
      </p:pic>
      <p:pic>
        <p:nvPicPr>
          <p:cNvPr id="1028" name="図 1027" descr="火が燃えている&#10;&#10;AI によって生成されたコンテンツは間違っている可能性があります。">
            <a:extLst>
              <a:ext uri="{FF2B5EF4-FFF2-40B4-BE49-F238E27FC236}">
                <a16:creationId xmlns:a16="http://schemas.microsoft.com/office/drawing/2014/main" id="{E1E80376-74A5-47CF-347C-135A2CFA6403}"/>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615094" y="4456852"/>
            <a:ext cx="2124104" cy="1593078"/>
          </a:xfrm>
          <a:prstGeom prst="rect">
            <a:avLst/>
          </a:prstGeom>
        </p:spPr>
      </p:pic>
      <p:pic>
        <p:nvPicPr>
          <p:cNvPr id="1030" name="図 1029" descr="木製, 建物, テーブル, 座る が含まれている画像&#10;&#10;AI によって生成されたコンテンツは間違っている可能性があります。">
            <a:extLst>
              <a:ext uri="{FF2B5EF4-FFF2-40B4-BE49-F238E27FC236}">
                <a16:creationId xmlns:a16="http://schemas.microsoft.com/office/drawing/2014/main" id="{1FD3824B-D1C3-E07B-11FA-6448542071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5184" y="1658108"/>
            <a:ext cx="1479698" cy="1479698"/>
          </a:xfrm>
          <a:prstGeom prst="rect">
            <a:avLst/>
          </a:prstGeom>
        </p:spPr>
      </p:pic>
      <p:pic>
        <p:nvPicPr>
          <p:cNvPr id="1034" name="図 1033" descr="工場, 建物, 屋外, 座る が含まれている画像&#10;&#10;AI によって生成されたコンテンツは間違っている可能性があります。">
            <a:extLst>
              <a:ext uri="{FF2B5EF4-FFF2-40B4-BE49-F238E27FC236}">
                <a16:creationId xmlns:a16="http://schemas.microsoft.com/office/drawing/2014/main" id="{477B06CA-196D-8310-B21B-38C11CC473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2981" y="4180144"/>
            <a:ext cx="2124104" cy="1593078"/>
          </a:xfrm>
          <a:prstGeom prst="rect">
            <a:avLst/>
          </a:prstGeom>
        </p:spPr>
      </p:pic>
      <p:pic>
        <p:nvPicPr>
          <p:cNvPr id="1035" name="図 1034" descr="煙を上げている暖炉&#10;&#10;AI によって生成されたコンテンツは間違っている可能性があります。">
            <a:extLst>
              <a:ext uri="{FF2B5EF4-FFF2-40B4-BE49-F238E27FC236}">
                <a16:creationId xmlns:a16="http://schemas.microsoft.com/office/drawing/2014/main" id="{43440877-8C98-6DF8-9854-9DAB76ED7265}"/>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05994" y="1649339"/>
            <a:ext cx="1714814" cy="1286110"/>
          </a:xfrm>
          <a:prstGeom prst="rect">
            <a:avLst/>
          </a:prstGeom>
        </p:spPr>
      </p:pic>
      <p:pic>
        <p:nvPicPr>
          <p:cNvPr id="1036" name="図 1035" descr="火が燃えている&#10;&#10;AI によって生成されたコンテンツは間違っている可能性があります。">
            <a:extLst>
              <a:ext uri="{FF2B5EF4-FFF2-40B4-BE49-F238E27FC236}">
                <a16:creationId xmlns:a16="http://schemas.microsoft.com/office/drawing/2014/main" id="{1673D702-E99A-2A3F-B190-0C22FB9B6EF2}"/>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05993" y="2997445"/>
            <a:ext cx="1714815" cy="1286111"/>
          </a:xfrm>
          <a:prstGeom prst="rect">
            <a:avLst/>
          </a:prstGeom>
        </p:spPr>
      </p:pic>
      <p:pic>
        <p:nvPicPr>
          <p:cNvPr id="1038" name="図 1037" descr="座る, 部屋, コンピュータ, テーブル が含まれている画像&#10;&#10;AI によって生成されたコンテンツは間違っている可能性があります。">
            <a:extLst>
              <a:ext uri="{FF2B5EF4-FFF2-40B4-BE49-F238E27FC236}">
                <a16:creationId xmlns:a16="http://schemas.microsoft.com/office/drawing/2014/main" id="{F6336AF0-2CE6-CB15-480F-E3F3FAAE3385}"/>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17936" y="5134734"/>
            <a:ext cx="2124103" cy="1593078"/>
          </a:xfrm>
          <a:prstGeom prst="rect">
            <a:avLst/>
          </a:prstGeom>
        </p:spPr>
      </p:pic>
      <p:sp>
        <p:nvSpPr>
          <p:cNvPr id="1043" name="四角形: 角を丸くする 1042">
            <a:extLst>
              <a:ext uri="{FF2B5EF4-FFF2-40B4-BE49-F238E27FC236}">
                <a16:creationId xmlns:a16="http://schemas.microsoft.com/office/drawing/2014/main" id="{E74DF664-98E3-1AE2-1152-F30313C87420}"/>
              </a:ext>
            </a:extLst>
          </p:cNvPr>
          <p:cNvSpPr/>
          <p:nvPr/>
        </p:nvSpPr>
        <p:spPr>
          <a:xfrm>
            <a:off x="183729" y="932012"/>
            <a:ext cx="2200041" cy="637954"/>
          </a:xfrm>
          <a:prstGeom prst="roundRect">
            <a:avLst>
              <a:gd name="adj" fmla="val 6141"/>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4" name="四角形: 角を丸くする 1043">
            <a:extLst>
              <a:ext uri="{FF2B5EF4-FFF2-40B4-BE49-F238E27FC236}">
                <a16:creationId xmlns:a16="http://schemas.microsoft.com/office/drawing/2014/main" id="{BB1515CB-B285-D9D8-6022-134D0E1A42BC}"/>
              </a:ext>
            </a:extLst>
          </p:cNvPr>
          <p:cNvSpPr/>
          <p:nvPr/>
        </p:nvSpPr>
        <p:spPr>
          <a:xfrm>
            <a:off x="6577127" y="932012"/>
            <a:ext cx="2200041" cy="637954"/>
          </a:xfrm>
          <a:prstGeom prst="roundRect">
            <a:avLst>
              <a:gd name="adj" fmla="val 6141"/>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5" name="四角形: 角を丸くする 1044">
            <a:extLst>
              <a:ext uri="{FF2B5EF4-FFF2-40B4-BE49-F238E27FC236}">
                <a16:creationId xmlns:a16="http://schemas.microsoft.com/office/drawing/2014/main" id="{3E47F922-80CC-D59E-78BF-877514DD9795}"/>
              </a:ext>
            </a:extLst>
          </p:cNvPr>
          <p:cNvSpPr/>
          <p:nvPr/>
        </p:nvSpPr>
        <p:spPr>
          <a:xfrm>
            <a:off x="6577127" y="3601583"/>
            <a:ext cx="2200041" cy="637954"/>
          </a:xfrm>
          <a:prstGeom prst="roundRect">
            <a:avLst>
              <a:gd name="adj" fmla="val 6141"/>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6" name="四角形: 角を丸くする 1045">
            <a:extLst>
              <a:ext uri="{FF2B5EF4-FFF2-40B4-BE49-F238E27FC236}">
                <a16:creationId xmlns:a16="http://schemas.microsoft.com/office/drawing/2014/main" id="{EF96ED3F-C0D5-CC0C-4D3F-A3D0580C3E98}"/>
              </a:ext>
            </a:extLst>
          </p:cNvPr>
          <p:cNvSpPr/>
          <p:nvPr/>
        </p:nvSpPr>
        <p:spPr>
          <a:xfrm>
            <a:off x="9869249" y="932012"/>
            <a:ext cx="2200041" cy="637954"/>
          </a:xfrm>
          <a:prstGeom prst="roundRect">
            <a:avLst>
              <a:gd name="adj" fmla="val 6141"/>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7" name="四角形: 角を丸くする 1046">
            <a:extLst>
              <a:ext uri="{FF2B5EF4-FFF2-40B4-BE49-F238E27FC236}">
                <a16:creationId xmlns:a16="http://schemas.microsoft.com/office/drawing/2014/main" id="{730B7350-FEFE-BB0D-7531-AAAC07B7AB2A}"/>
              </a:ext>
            </a:extLst>
          </p:cNvPr>
          <p:cNvSpPr/>
          <p:nvPr/>
        </p:nvSpPr>
        <p:spPr>
          <a:xfrm>
            <a:off x="9869249" y="3321521"/>
            <a:ext cx="2200041" cy="637954"/>
          </a:xfrm>
          <a:prstGeom prst="roundRect">
            <a:avLst>
              <a:gd name="adj" fmla="val 6141"/>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762519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1" name="図 90" descr="背景パターン が含まれている画像&#10;&#10;AI によって生成されたコンテンツは間違っている可能性があります。">
            <a:extLst>
              <a:ext uri="{FF2B5EF4-FFF2-40B4-BE49-F238E27FC236}">
                <a16:creationId xmlns:a16="http://schemas.microsoft.com/office/drawing/2014/main" id="{46569ECA-5966-A6E2-7CD3-422E4CC1C052}"/>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084960" y="3392053"/>
            <a:ext cx="1060947" cy="707886"/>
          </a:xfrm>
          <a:prstGeom prst="rect">
            <a:avLst/>
          </a:prstGeom>
        </p:spPr>
      </p:pic>
      <p:pic>
        <p:nvPicPr>
          <p:cNvPr id="92" name="図 91" descr="背景パターン が含まれている画像&#10;&#10;AI によって生成されたコンテンツは間違っている可能性があります。">
            <a:extLst>
              <a:ext uri="{FF2B5EF4-FFF2-40B4-BE49-F238E27FC236}">
                <a16:creationId xmlns:a16="http://schemas.microsoft.com/office/drawing/2014/main" id="{03950C77-C6AE-A7F3-B03F-35F7A688AA48}"/>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242960" y="2569931"/>
            <a:ext cx="1060947" cy="707886"/>
          </a:xfrm>
          <a:prstGeom prst="rect">
            <a:avLst/>
          </a:prstGeom>
        </p:spPr>
      </p:pic>
      <p:graphicFrame>
        <p:nvGraphicFramePr>
          <p:cNvPr id="65" name="表 64">
            <a:extLst>
              <a:ext uri="{FF2B5EF4-FFF2-40B4-BE49-F238E27FC236}">
                <a16:creationId xmlns:a16="http://schemas.microsoft.com/office/drawing/2014/main" id="{1FE2FA4F-89AC-4D92-3426-A35FB4B62AC8}"/>
              </a:ext>
            </a:extLst>
          </p:cNvPr>
          <p:cNvGraphicFramePr>
            <a:graphicFrameLocks noGrp="1"/>
          </p:cNvGraphicFramePr>
          <p:nvPr>
            <p:extLst>
              <p:ext uri="{D42A27DB-BD31-4B8C-83A1-F6EECF244321}">
                <p14:modId xmlns:p14="http://schemas.microsoft.com/office/powerpoint/2010/main" val="2657931352"/>
              </p:ext>
            </p:extLst>
          </p:nvPr>
        </p:nvGraphicFramePr>
        <p:xfrm>
          <a:off x="1302547" y="1803069"/>
          <a:ext cx="1150400" cy="4560445"/>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912089">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912089">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6C6AD"/>
                    </a:solidFill>
                  </a:tcPr>
                </a:tc>
                <a:extLst>
                  <a:ext uri="{0D108BD9-81ED-4DB2-BD59-A6C34878D82A}">
                    <a16:rowId xmlns:a16="http://schemas.microsoft.com/office/drawing/2014/main" val="2582194190"/>
                  </a:ext>
                </a:extLst>
              </a:tr>
              <a:tr h="912089">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extLst>
                  <a:ext uri="{0D108BD9-81ED-4DB2-BD59-A6C34878D82A}">
                    <a16:rowId xmlns:a16="http://schemas.microsoft.com/office/drawing/2014/main" val="1380722851"/>
                  </a:ext>
                </a:extLst>
              </a:tr>
              <a:tr h="912089">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912089">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p:sp>
        <p:nvSpPr>
          <p:cNvPr id="47" name="テキスト ボックス 46">
            <a:extLst>
              <a:ext uri="{FF2B5EF4-FFF2-40B4-BE49-F238E27FC236}">
                <a16:creationId xmlns:a16="http://schemas.microsoft.com/office/drawing/2014/main" id="{AD9433F6-BF06-B94D-831D-51F9AAD69B9F}"/>
              </a:ext>
            </a:extLst>
          </p:cNvPr>
          <p:cNvSpPr txBox="1"/>
          <p:nvPr/>
        </p:nvSpPr>
        <p:spPr>
          <a:xfrm>
            <a:off x="1510968" y="1887255"/>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50</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4" name="テキスト ボックス 53">
            <a:extLst>
              <a:ext uri="{FF2B5EF4-FFF2-40B4-BE49-F238E27FC236}">
                <a16:creationId xmlns:a16="http://schemas.microsoft.com/office/drawing/2014/main" id="{624E3BD4-5A69-B32F-8981-6C6D0B6F9E15}"/>
              </a:ext>
            </a:extLst>
          </p:cNvPr>
          <p:cNvSpPr txBox="1"/>
          <p:nvPr/>
        </p:nvSpPr>
        <p:spPr>
          <a:xfrm>
            <a:off x="1510968" y="2770877"/>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60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55" name="テキスト ボックス 54">
            <a:extLst>
              <a:ext uri="{FF2B5EF4-FFF2-40B4-BE49-F238E27FC236}">
                <a16:creationId xmlns:a16="http://schemas.microsoft.com/office/drawing/2014/main" id="{5861D507-C4B2-FA7D-6799-3D8816DAAC71}"/>
              </a:ext>
            </a:extLst>
          </p:cNvPr>
          <p:cNvSpPr txBox="1"/>
          <p:nvPr/>
        </p:nvSpPr>
        <p:spPr>
          <a:xfrm>
            <a:off x="1510968" y="3735280"/>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7</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56" name="テキスト ボックス 55">
            <a:extLst>
              <a:ext uri="{FF2B5EF4-FFF2-40B4-BE49-F238E27FC236}">
                <a16:creationId xmlns:a16="http://schemas.microsoft.com/office/drawing/2014/main" id="{FEA3C39A-C551-4134-35E8-03A892BA5773}"/>
              </a:ext>
            </a:extLst>
          </p:cNvPr>
          <p:cNvSpPr txBox="1"/>
          <p:nvPr/>
        </p:nvSpPr>
        <p:spPr>
          <a:xfrm>
            <a:off x="1510968" y="4625658"/>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33</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7" name="テキスト ボックス 56">
            <a:extLst>
              <a:ext uri="{FF2B5EF4-FFF2-40B4-BE49-F238E27FC236}">
                <a16:creationId xmlns:a16="http://schemas.microsoft.com/office/drawing/2014/main" id="{EDE289C4-0C7D-1F26-7B13-11B735C228C4}"/>
              </a:ext>
            </a:extLst>
          </p:cNvPr>
          <p:cNvSpPr txBox="1"/>
          <p:nvPr/>
        </p:nvSpPr>
        <p:spPr>
          <a:xfrm>
            <a:off x="1531931" y="5528116"/>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80</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58" name="図 57" descr="背景パターン が含まれている画像&#10;&#10;AI によって生成されたコンテンツは間違っている可能性があります。">
            <a:extLst>
              <a:ext uri="{FF2B5EF4-FFF2-40B4-BE49-F238E27FC236}">
                <a16:creationId xmlns:a16="http://schemas.microsoft.com/office/drawing/2014/main" id="{3F1E3069-FD6E-6618-D1B2-C205DCDFF145}"/>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373495" y="717530"/>
            <a:ext cx="1060947" cy="707886"/>
          </a:xfrm>
          <a:prstGeom prst="rect">
            <a:avLst/>
          </a:prstGeom>
        </p:spPr>
      </p:pic>
      <p:sp>
        <p:nvSpPr>
          <p:cNvPr id="59" name="テキスト ボックス 58">
            <a:extLst>
              <a:ext uri="{FF2B5EF4-FFF2-40B4-BE49-F238E27FC236}">
                <a16:creationId xmlns:a16="http://schemas.microsoft.com/office/drawing/2014/main" id="{FCE33A18-AF2D-3E52-4D12-349B601E6445}"/>
              </a:ext>
            </a:extLst>
          </p:cNvPr>
          <p:cNvSpPr txBox="1"/>
          <p:nvPr/>
        </p:nvSpPr>
        <p:spPr>
          <a:xfrm>
            <a:off x="1112415" y="856699"/>
            <a:ext cx="1537600"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Basic iron</a:t>
            </a:r>
            <a:endParaRPr kumimoji="1" lang="ja-JP" altLang="en-US"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0" name="テキスト ボックス 59">
                <a:extLst>
                  <a:ext uri="{FF2B5EF4-FFF2-40B4-BE49-F238E27FC236}">
                    <a16:creationId xmlns:a16="http://schemas.microsoft.com/office/drawing/2014/main" id="{A1CCC9E3-A0A2-7753-9F63-EF1D5A6DFA2D}"/>
                  </a:ext>
                </a:extLst>
              </p:cNvPr>
              <p:cNvSpPr txBox="1"/>
              <p:nvPr/>
            </p:nvSpPr>
            <p:spPr>
              <a:xfrm>
                <a:off x="1755404" y="1255066"/>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60" name="テキスト ボックス 59">
                <a:extLst>
                  <a:ext uri="{FF2B5EF4-FFF2-40B4-BE49-F238E27FC236}">
                    <a16:creationId xmlns:a16="http://schemas.microsoft.com/office/drawing/2014/main" id="{A1CCC9E3-A0A2-7753-9F63-EF1D5A6DFA2D}"/>
                  </a:ext>
                </a:extLst>
              </p:cNvPr>
              <p:cNvSpPr txBox="1">
                <a:spLocks noRot="1" noChangeAspect="1" noMove="1" noResize="1" noEditPoints="1" noAdjustHandles="1" noChangeArrowheads="1" noChangeShapeType="1" noTextEdit="1"/>
              </p:cNvSpPr>
              <p:nvPr/>
            </p:nvSpPr>
            <p:spPr>
              <a:xfrm>
                <a:off x="1755404" y="1255066"/>
                <a:ext cx="274114" cy="553998"/>
              </a:xfrm>
              <a:prstGeom prst="rect">
                <a:avLst/>
              </a:prstGeom>
              <a:blipFill>
                <a:blip r:embed="rId4"/>
                <a:stretch>
                  <a:fillRect/>
                </a:stretch>
              </a:blipFill>
            </p:spPr>
            <p:txBody>
              <a:bodyPr/>
              <a:lstStyle/>
              <a:p>
                <a:r>
                  <a:rPr lang="ja-JP" altLang="en-US">
                    <a:noFill/>
                  </a:rPr>
                  <a:t> </a:t>
                </a:r>
              </a:p>
            </p:txBody>
          </p:sp>
        </mc:Fallback>
      </mc:AlternateContent>
      <p:pic>
        <p:nvPicPr>
          <p:cNvPr id="61" name="図 60" descr="背景パターン が含まれている画像&#10;&#10;AI によって生成されたコンテンツは間違っている可能性があります。">
            <a:extLst>
              <a:ext uri="{FF2B5EF4-FFF2-40B4-BE49-F238E27FC236}">
                <a16:creationId xmlns:a16="http://schemas.microsoft.com/office/drawing/2014/main" id="{A2554C1C-E7CA-F069-D034-DE3691A327B0}"/>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76743" y="3735667"/>
            <a:ext cx="1060947" cy="707886"/>
          </a:xfrm>
          <a:prstGeom prst="rect">
            <a:avLst/>
          </a:prstGeom>
        </p:spPr>
      </p:pic>
      <p:pic>
        <p:nvPicPr>
          <p:cNvPr id="62" name="図 61" descr="背景パターン が含まれている画像&#10;&#10;AI によって生成されたコンテンツは間違っている可能性があります。">
            <a:extLst>
              <a:ext uri="{FF2B5EF4-FFF2-40B4-BE49-F238E27FC236}">
                <a16:creationId xmlns:a16="http://schemas.microsoft.com/office/drawing/2014/main" id="{A8760E14-14EA-F15B-2FA2-D8CC67E2A167}"/>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83606" y="2834257"/>
            <a:ext cx="1060947" cy="707886"/>
          </a:xfrm>
          <a:prstGeom prst="rect">
            <a:avLst/>
          </a:prstGeom>
        </p:spPr>
      </p:pic>
      <p:sp>
        <p:nvSpPr>
          <p:cNvPr id="63" name="テキスト ボックス 62">
            <a:extLst>
              <a:ext uri="{FF2B5EF4-FFF2-40B4-BE49-F238E27FC236}">
                <a16:creationId xmlns:a16="http://schemas.microsoft.com/office/drawing/2014/main" id="{851E3C5F-9B32-F206-2A6F-D2679DCBFEF1}"/>
              </a:ext>
            </a:extLst>
          </p:cNvPr>
          <p:cNvSpPr txBox="1"/>
          <p:nvPr/>
        </p:nvSpPr>
        <p:spPr>
          <a:xfrm>
            <a:off x="47066" y="3028890"/>
            <a:ext cx="1334026" cy="400110"/>
          </a:xfrm>
          <a:prstGeom prst="rect">
            <a:avLst/>
          </a:prstGeom>
          <a:noFill/>
        </p:spPr>
        <p:txBody>
          <a:bodyPr wrap="square" rtlCol="0">
            <a:spAutoFit/>
          </a:bodyPr>
          <a:lstStyle/>
          <a:p>
            <a:pPr algn="just">
              <a:lnSpc>
                <a:spcPts val="2400"/>
              </a:lnSpc>
            </a:pPr>
            <a:r>
              <a:rPr kumimoji="1" lang="en-US" altLang="ja-JP" sz="2400" dirty="0">
                <a:latin typeface="Arial" panose="020B0604020202020204" pitchFamily="34" charset="0"/>
                <a:cs typeface="Arial" panose="020B0604020202020204" pitchFamily="34" charset="0"/>
              </a:rPr>
              <a:t>BF-BOF</a:t>
            </a:r>
            <a:endParaRPr kumimoji="1" lang="ja-JP" altLang="en-US" sz="2400" dirty="0">
              <a:latin typeface="Arial" panose="020B0604020202020204" pitchFamily="34" charset="0"/>
              <a:cs typeface="Arial" panose="020B0604020202020204" pitchFamily="34" charset="0"/>
            </a:endParaRPr>
          </a:p>
        </p:txBody>
      </p:sp>
      <p:sp>
        <p:nvSpPr>
          <p:cNvPr id="64" name="テキスト ボックス 63">
            <a:extLst>
              <a:ext uri="{FF2B5EF4-FFF2-40B4-BE49-F238E27FC236}">
                <a16:creationId xmlns:a16="http://schemas.microsoft.com/office/drawing/2014/main" id="{5F35DD63-34C2-FFAE-93F5-3F7D270C77D9}"/>
              </a:ext>
            </a:extLst>
          </p:cNvPr>
          <p:cNvSpPr txBox="1"/>
          <p:nvPr/>
        </p:nvSpPr>
        <p:spPr>
          <a:xfrm>
            <a:off x="306422" y="3916059"/>
            <a:ext cx="815314" cy="400110"/>
          </a:xfrm>
          <a:prstGeom prst="rect">
            <a:avLst/>
          </a:prstGeom>
          <a:noFill/>
        </p:spPr>
        <p:txBody>
          <a:bodyPr wrap="square" rtlCol="0">
            <a:spAutoFit/>
          </a:bodyPr>
          <a:lstStyle/>
          <a:p>
            <a:pPr algn="just">
              <a:lnSpc>
                <a:spcPts val="2400"/>
              </a:lnSpc>
            </a:pPr>
            <a:r>
              <a:rPr kumimoji="1" lang="en-US" altLang="ja-JP" sz="2400" dirty="0">
                <a:latin typeface="Arial" panose="020B0604020202020204" pitchFamily="34" charset="0"/>
                <a:cs typeface="Arial" panose="020B0604020202020204" pitchFamily="34" charset="0"/>
              </a:rPr>
              <a:t>EAF</a:t>
            </a:r>
            <a:endParaRPr kumimoji="1" lang="ja-JP" altLang="en-US" sz="2400" dirty="0">
              <a:latin typeface="Arial" panose="020B0604020202020204" pitchFamily="34" charset="0"/>
              <a:cs typeface="Arial" panose="020B0604020202020204" pitchFamily="34" charset="0"/>
            </a:endParaRPr>
          </a:p>
        </p:txBody>
      </p:sp>
      <p:cxnSp>
        <p:nvCxnSpPr>
          <p:cNvPr id="67" name="直線矢印コネクタ 66">
            <a:extLst>
              <a:ext uri="{FF2B5EF4-FFF2-40B4-BE49-F238E27FC236}">
                <a16:creationId xmlns:a16="http://schemas.microsoft.com/office/drawing/2014/main" id="{F0E2A9F3-A8E8-1A09-02F0-DFFD18FEBB42}"/>
              </a:ext>
            </a:extLst>
          </p:cNvPr>
          <p:cNvCxnSpPr>
            <a:cxnSpLocks/>
          </p:cNvCxnSpPr>
          <p:nvPr/>
        </p:nvCxnSpPr>
        <p:spPr>
          <a:xfrm>
            <a:off x="2455772" y="2923874"/>
            <a:ext cx="744436" cy="0"/>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68" name="コネクタ: カギ線 67">
            <a:extLst>
              <a:ext uri="{FF2B5EF4-FFF2-40B4-BE49-F238E27FC236}">
                <a16:creationId xmlns:a16="http://schemas.microsoft.com/office/drawing/2014/main" id="{1EA4EE47-B7A4-95E4-A755-A9BB8A09F15A}"/>
              </a:ext>
            </a:extLst>
          </p:cNvPr>
          <p:cNvCxnSpPr>
            <a:cxnSpLocks/>
            <a:endCxn id="85" idx="1"/>
          </p:cNvCxnSpPr>
          <p:nvPr/>
        </p:nvCxnSpPr>
        <p:spPr>
          <a:xfrm rot="16200000" flipH="1">
            <a:off x="2325794" y="3208307"/>
            <a:ext cx="808310" cy="265284"/>
          </a:xfrm>
          <a:prstGeom prst="bentConnector2">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25" name="表 24">
            <a:extLst>
              <a:ext uri="{FF2B5EF4-FFF2-40B4-BE49-F238E27FC236}">
                <a16:creationId xmlns:a16="http://schemas.microsoft.com/office/drawing/2014/main" id="{63654B14-2E7E-49D0-A465-313367A4CD36}"/>
              </a:ext>
            </a:extLst>
          </p:cNvPr>
          <p:cNvGraphicFramePr>
            <a:graphicFrameLocks noGrp="1"/>
          </p:cNvGraphicFramePr>
          <p:nvPr>
            <p:extLst>
              <p:ext uri="{D42A27DB-BD31-4B8C-83A1-F6EECF244321}">
                <p14:modId xmlns:p14="http://schemas.microsoft.com/office/powerpoint/2010/main" val="2642970824"/>
              </p:ext>
            </p:extLst>
          </p:nvPr>
        </p:nvGraphicFramePr>
        <p:xfrm>
          <a:off x="4350729" y="1806867"/>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4EA1017E-01D8-716C-E108-FC951A283283}"/>
                  </a:ext>
                </a:extLst>
              </p:cNvPr>
              <p:cNvSpPr txBox="1"/>
              <p:nvPr/>
            </p:nvSpPr>
            <p:spPr>
              <a:xfrm>
                <a:off x="4804790" y="6338173"/>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26" name="テキスト ボックス 25">
                <a:extLst>
                  <a:ext uri="{FF2B5EF4-FFF2-40B4-BE49-F238E27FC236}">
                    <a16:creationId xmlns:a16="http://schemas.microsoft.com/office/drawing/2014/main" id="{4EA1017E-01D8-716C-E108-FC951A283283}"/>
                  </a:ext>
                </a:extLst>
              </p:cNvPr>
              <p:cNvSpPr txBox="1">
                <a:spLocks noRot="1" noChangeAspect="1" noMove="1" noResize="1" noEditPoints="1" noAdjustHandles="1" noChangeArrowheads="1" noChangeShapeType="1" noTextEdit="1"/>
              </p:cNvSpPr>
              <p:nvPr/>
            </p:nvSpPr>
            <p:spPr>
              <a:xfrm>
                <a:off x="4804790" y="6338173"/>
                <a:ext cx="274114" cy="553998"/>
              </a:xfrm>
              <a:prstGeom prst="rect">
                <a:avLst/>
              </a:prstGeom>
              <a:blipFill>
                <a:blip r:embed="rId5"/>
                <a:stretch>
                  <a:fillRect/>
                </a:stretch>
              </a:blipFill>
            </p:spPr>
            <p:txBody>
              <a:bodyPr/>
              <a:lstStyle/>
              <a:p>
                <a:r>
                  <a:rPr lang="ja-JP" altLang="en-US">
                    <a:noFill/>
                  </a:rPr>
                  <a:t> </a:t>
                </a:r>
              </a:p>
            </p:txBody>
          </p:sp>
        </mc:Fallback>
      </mc:AlternateContent>
      <p:sp>
        <p:nvSpPr>
          <p:cNvPr id="27" name="テキスト ボックス 26">
            <a:extLst>
              <a:ext uri="{FF2B5EF4-FFF2-40B4-BE49-F238E27FC236}">
                <a16:creationId xmlns:a16="http://schemas.microsoft.com/office/drawing/2014/main" id="{7C028A61-3610-0B3A-B8F2-9EF3882593A9}"/>
              </a:ext>
            </a:extLst>
          </p:cNvPr>
          <p:cNvSpPr txBox="1"/>
          <p:nvPr/>
        </p:nvSpPr>
        <p:spPr>
          <a:xfrm>
            <a:off x="4560354" y="1832650"/>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50</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9" name="テキスト ボックス 28">
            <a:extLst>
              <a:ext uri="{FF2B5EF4-FFF2-40B4-BE49-F238E27FC236}">
                <a16:creationId xmlns:a16="http://schemas.microsoft.com/office/drawing/2014/main" id="{3B40221C-4C77-040B-8505-30B411D49CEC}"/>
              </a:ext>
            </a:extLst>
          </p:cNvPr>
          <p:cNvSpPr txBox="1"/>
          <p:nvPr/>
        </p:nvSpPr>
        <p:spPr>
          <a:xfrm>
            <a:off x="4560354" y="4118166"/>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7</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 name="テキスト ボックス 29">
            <a:extLst>
              <a:ext uri="{FF2B5EF4-FFF2-40B4-BE49-F238E27FC236}">
                <a16:creationId xmlns:a16="http://schemas.microsoft.com/office/drawing/2014/main" id="{DE8B1AEC-C372-92F5-6255-78693B760A15}"/>
              </a:ext>
            </a:extLst>
          </p:cNvPr>
          <p:cNvSpPr txBox="1"/>
          <p:nvPr/>
        </p:nvSpPr>
        <p:spPr>
          <a:xfrm>
            <a:off x="4560354" y="4872398"/>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33</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1" name="テキスト ボックス 30">
            <a:extLst>
              <a:ext uri="{FF2B5EF4-FFF2-40B4-BE49-F238E27FC236}">
                <a16:creationId xmlns:a16="http://schemas.microsoft.com/office/drawing/2014/main" id="{F537B93D-2379-8C62-55B2-3C22433C0227}"/>
              </a:ext>
            </a:extLst>
          </p:cNvPr>
          <p:cNvSpPr txBox="1"/>
          <p:nvPr/>
        </p:nvSpPr>
        <p:spPr>
          <a:xfrm>
            <a:off x="4581317" y="5638230"/>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80</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2" name="テキスト ボックス 31">
            <a:extLst>
              <a:ext uri="{FF2B5EF4-FFF2-40B4-BE49-F238E27FC236}">
                <a16:creationId xmlns:a16="http://schemas.microsoft.com/office/drawing/2014/main" id="{EAE4042A-75F6-0EA9-DD76-2DC0CBA47702}"/>
              </a:ext>
            </a:extLst>
          </p:cNvPr>
          <p:cNvSpPr txBox="1"/>
          <p:nvPr/>
        </p:nvSpPr>
        <p:spPr>
          <a:xfrm>
            <a:off x="4560354" y="2594916"/>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rgbClr val="C00000"/>
                </a:solidFill>
                <a:latin typeface="Arial" panose="020B0604020202020204" pitchFamily="34" charset="0"/>
                <a:ea typeface="ＭＳ Ｐゴシック" panose="020B0600070205080204" pitchFamily="50" charset="-128"/>
                <a:cs typeface="Arial" panose="020B0604020202020204" pitchFamily="34" charset="0"/>
              </a:rPr>
              <a:t>24</a:t>
            </a:r>
            <a:endParaRPr lang="ja-JP" altLang="en-US" sz="3600" dirty="0">
              <a:solidFill>
                <a:srgbClr val="C0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3" name="テキスト ボックス 32">
            <a:extLst>
              <a:ext uri="{FF2B5EF4-FFF2-40B4-BE49-F238E27FC236}">
                <a16:creationId xmlns:a16="http://schemas.microsoft.com/office/drawing/2014/main" id="{BA5C921B-1C6A-1E3C-7838-79140E9D8C9A}"/>
              </a:ext>
            </a:extLst>
          </p:cNvPr>
          <p:cNvSpPr txBox="1"/>
          <p:nvPr/>
        </p:nvSpPr>
        <p:spPr>
          <a:xfrm>
            <a:off x="4560354" y="3365538"/>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srgbClr val="C00000"/>
                </a:solidFill>
                <a:latin typeface="Arial" panose="020B0604020202020204" pitchFamily="34" charset="0"/>
                <a:ea typeface="ＭＳ Ｐゴシック" panose="020B0600070205080204" pitchFamily="50" charset="-128"/>
                <a:cs typeface="Arial" panose="020B0604020202020204" pitchFamily="34" charset="0"/>
              </a:rPr>
              <a:t>36</a:t>
            </a:r>
            <a:endParaRPr lang="ja-JP" altLang="en-US" sz="3600" dirty="0">
              <a:solidFill>
                <a:srgbClr val="C00000"/>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42" name="図 41" descr="背景パターン が含まれている画像&#10;&#10;AI によって生成されたコンテンツは間違っている可能性があります。">
            <a:extLst>
              <a:ext uri="{FF2B5EF4-FFF2-40B4-BE49-F238E27FC236}">
                <a16:creationId xmlns:a16="http://schemas.microsoft.com/office/drawing/2014/main" id="{359D6297-DC3B-3614-87DD-97B1AC499227}"/>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4422881" y="717530"/>
            <a:ext cx="1060947" cy="707886"/>
          </a:xfrm>
          <a:prstGeom prst="rect">
            <a:avLst/>
          </a:prstGeom>
        </p:spPr>
      </p:pic>
      <p:sp>
        <p:nvSpPr>
          <p:cNvPr id="43" name="テキスト ボックス 42">
            <a:extLst>
              <a:ext uri="{FF2B5EF4-FFF2-40B4-BE49-F238E27FC236}">
                <a16:creationId xmlns:a16="http://schemas.microsoft.com/office/drawing/2014/main" id="{77C151BA-A4CF-D0A4-7A0F-B40E1A111AEB}"/>
              </a:ext>
            </a:extLst>
          </p:cNvPr>
          <p:cNvSpPr txBox="1"/>
          <p:nvPr/>
        </p:nvSpPr>
        <p:spPr>
          <a:xfrm>
            <a:off x="4161801" y="856699"/>
            <a:ext cx="1537600"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Basic iron</a:t>
            </a:r>
            <a:endParaRPr kumimoji="1" lang="ja-JP" altLang="en-US"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4" name="テキスト ボックス 43">
                <a:extLst>
                  <a:ext uri="{FF2B5EF4-FFF2-40B4-BE49-F238E27FC236}">
                    <a16:creationId xmlns:a16="http://schemas.microsoft.com/office/drawing/2014/main" id="{E80F9834-60A5-0C89-A3B7-B9D2AD3CC220}"/>
                  </a:ext>
                </a:extLst>
              </p:cNvPr>
              <p:cNvSpPr txBox="1"/>
              <p:nvPr/>
            </p:nvSpPr>
            <p:spPr>
              <a:xfrm>
                <a:off x="4804790" y="1255066"/>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44" name="テキスト ボックス 43">
                <a:extLst>
                  <a:ext uri="{FF2B5EF4-FFF2-40B4-BE49-F238E27FC236}">
                    <a16:creationId xmlns:a16="http://schemas.microsoft.com/office/drawing/2014/main" id="{E80F9834-60A5-0C89-A3B7-B9D2AD3CC220}"/>
                  </a:ext>
                </a:extLst>
              </p:cNvPr>
              <p:cNvSpPr txBox="1">
                <a:spLocks noRot="1" noChangeAspect="1" noMove="1" noResize="1" noEditPoints="1" noAdjustHandles="1" noChangeArrowheads="1" noChangeShapeType="1" noTextEdit="1"/>
              </p:cNvSpPr>
              <p:nvPr/>
            </p:nvSpPr>
            <p:spPr>
              <a:xfrm>
                <a:off x="4804790" y="1255066"/>
                <a:ext cx="274114" cy="553998"/>
              </a:xfrm>
              <a:prstGeom prst="rect">
                <a:avLst/>
              </a:prstGeom>
              <a:blipFill>
                <a:blip r:embed="rId6"/>
                <a:stretch>
                  <a:fillRect/>
                </a:stretch>
              </a:blipFill>
            </p:spPr>
            <p:txBody>
              <a:bodyPr/>
              <a:lstStyle/>
              <a:p>
                <a:r>
                  <a:rPr lang="ja-JP" altLang="en-US">
                    <a:noFill/>
                  </a:rPr>
                  <a:t> </a:t>
                </a:r>
              </a:p>
            </p:txBody>
          </p:sp>
        </mc:Fallback>
      </mc:AlternateContent>
      <p:sp>
        <p:nvSpPr>
          <p:cNvPr id="76" name="テキスト ボックス 75">
            <a:extLst>
              <a:ext uri="{FF2B5EF4-FFF2-40B4-BE49-F238E27FC236}">
                <a16:creationId xmlns:a16="http://schemas.microsoft.com/office/drawing/2014/main" id="{52F701BF-6C0F-6B85-67DF-9DD3664E04C7}"/>
              </a:ext>
            </a:extLst>
          </p:cNvPr>
          <p:cNvSpPr txBox="1"/>
          <p:nvPr/>
        </p:nvSpPr>
        <p:spPr>
          <a:xfrm>
            <a:off x="6165754" y="1044951"/>
            <a:ext cx="5291962" cy="1569660"/>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This study estimate the ratio between the pig iron sector and the converter sector (including the ferroalloy sector) based on Japan’s IO table. </a:t>
            </a:r>
            <a:endParaRPr lang="ja-JP" altLang="en-US" sz="2400" dirty="0">
              <a:latin typeface="Arial" panose="020B0604020202020204" pitchFamily="34" charset="0"/>
              <a:cs typeface="Arial" panose="020B0604020202020204" pitchFamily="34" charset="0"/>
            </a:endParaRPr>
          </a:p>
        </p:txBody>
      </p:sp>
      <p:sp>
        <p:nvSpPr>
          <p:cNvPr id="80" name="テキスト ボックス 79">
            <a:extLst>
              <a:ext uri="{FF2B5EF4-FFF2-40B4-BE49-F238E27FC236}">
                <a16:creationId xmlns:a16="http://schemas.microsoft.com/office/drawing/2014/main" id="{2B05529B-33F8-7099-795F-01239499D0E6}"/>
              </a:ext>
            </a:extLst>
          </p:cNvPr>
          <p:cNvSpPr txBox="1"/>
          <p:nvPr/>
        </p:nvSpPr>
        <p:spPr>
          <a:xfrm>
            <a:off x="5824803" y="4784834"/>
            <a:ext cx="6231010" cy="1569660"/>
          </a:xfrm>
          <a:prstGeom prst="rect">
            <a:avLst/>
          </a:prstGeom>
          <a:noFill/>
        </p:spPr>
        <p:txBody>
          <a:bodyPr wrap="square">
            <a:spAutoFit/>
          </a:bodyPr>
          <a:lstStyle/>
          <a:p>
            <a:pPr algn="just"/>
            <a:r>
              <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By applying this ratio to the disaggregated BF-BOF sector, we further disaggregate China’s BF-BOF sector into a pig iron sector and a converter sector.</a:t>
            </a:r>
            <a:endParaRPr lang="ja-JP" altLang="en-US" dirty="0"/>
          </a:p>
        </p:txBody>
      </p:sp>
      <p:graphicFrame>
        <p:nvGraphicFramePr>
          <p:cNvPr id="81" name="表 80">
            <a:extLst>
              <a:ext uri="{FF2B5EF4-FFF2-40B4-BE49-F238E27FC236}">
                <a16:creationId xmlns:a16="http://schemas.microsoft.com/office/drawing/2014/main" id="{1BDA4769-CEE0-2080-F86A-95C2DFECBCD9}"/>
              </a:ext>
            </a:extLst>
          </p:cNvPr>
          <p:cNvGraphicFramePr>
            <a:graphicFrameLocks noGrp="1"/>
          </p:cNvGraphicFramePr>
          <p:nvPr>
            <p:extLst>
              <p:ext uri="{D42A27DB-BD31-4B8C-83A1-F6EECF244321}">
                <p14:modId xmlns:p14="http://schemas.microsoft.com/office/powerpoint/2010/main" val="3978716172"/>
              </p:ext>
            </p:extLst>
          </p:nvPr>
        </p:nvGraphicFramePr>
        <p:xfrm>
          <a:off x="6399061" y="2870712"/>
          <a:ext cx="5003881" cy="1560592"/>
        </p:xfrm>
        <a:graphic>
          <a:graphicData uri="http://schemas.openxmlformats.org/drawingml/2006/table">
            <a:tbl>
              <a:tblPr/>
              <a:tblGrid>
                <a:gridCol w="2381221">
                  <a:extLst>
                    <a:ext uri="{9D8B030D-6E8A-4147-A177-3AD203B41FA5}">
                      <a16:colId xmlns:a16="http://schemas.microsoft.com/office/drawing/2014/main" val="3982128275"/>
                    </a:ext>
                  </a:extLst>
                </a:gridCol>
                <a:gridCol w="2622660">
                  <a:extLst>
                    <a:ext uri="{9D8B030D-6E8A-4147-A177-3AD203B41FA5}">
                      <a16:colId xmlns:a16="http://schemas.microsoft.com/office/drawing/2014/main" val="1587632345"/>
                    </a:ext>
                  </a:extLst>
                </a:gridCol>
              </a:tblGrid>
              <a:tr h="390148">
                <a:tc>
                  <a:txBody>
                    <a:bodyPr/>
                    <a:lstStyle/>
                    <a:p>
                      <a:pPr algn="l" fontAlgn="ctr"/>
                      <a:r>
                        <a:rPr lang="ja-JP" altLang="en-US" sz="2000" b="0" i="0" u="none" strike="noStrike" dirty="0">
                          <a:solidFill>
                            <a:srgbClr val="000000"/>
                          </a:solidFill>
                          <a:effectLst/>
                          <a:latin typeface="Arial" panose="020B0604020202020204" pitchFamily="34" charset="0"/>
                          <a:ea typeface="游ゴシック" panose="020B0400000000000000" pitchFamily="50" charset="-128"/>
                        </a:rPr>
                        <a:t>　</a:t>
                      </a:r>
                    </a:p>
                  </a:txBody>
                  <a:tcPr marL="10838" marR="10838" marT="10838"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dirty="0">
                          <a:solidFill>
                            <a:srgbClr val="000000"/>
                          </a:solidFill>
                          <a:effectLst/>
                          <a:latin typeface="Arial" panose="020B0604020202020204" pitchFamily="34" charset="0"/>
                          <a:ea typeface="游ゴシック" panose="020B0400000000000000" pitchFamily="50" charset="-128"/>
                        </a:rPr>
                        <a:t>Basic Iron</a:t>
                      </a:r>
                    </a:p>
                  </a:txBody>
                  <a:tcPr marL="10838" marR="10838" marT="10838"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86768713"/>
                  </a:ext>
                </a:extLst>
              </a:tr>
              <a:tr h="390148">
                <a:tc>
                  <a:txBody>
                    <a:bodyPr/>
                    <a:lstStyle/>
                    <a:p>
                      <a:pPr algn="ctr" fontAlgn="ctr"/>
                      <a:r>
                        <a:rPr lang="en-US" sz="1800" b="0" i="0" u="none" strike="noStrike" dirty="0">
                          <a:solidFill>
                            <a:srgbClr val="000000"/>
                          </a:solidFill>
                          <a:effectLst/>
                          <a:latin typeface="Arial" panose="020B0604020202020204" pitchFamily="34" charset="0"/>
                          <a:ea typeface="游ゴシック" panose="020B0400000000000000" pitchFamily="50" charset="-128"/>
                        </a:rPr>
                        <a:t>Pig iron</a:t>
                      </a:r>
                    </a:p>
                  </a:txBody>
                  <a:tcPr marL="10838" marR="10838" marT="10838"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fontAlgn="ctr"/>
                      <a:endParaRPr lang="en-US" altLang="ja-JP" sz="2000" b="0" i="0" u="none" strike="noStrike" dirty="0">
                        <a:solidFill>
                          <a:srgbClr val="000000"/>
                        </a:solidFill>
                        <a:effectLst/>
                        <a:latin typeface="Arial" panose="020B0604020202020204" pitchFamily="34" charset="0"/>
                        <a:ea typeface="游ゴシック" panose="020B0400000000000000" pitchFamily="50" charset="-128"/>
                      </a:endParaRPr>
                    </a:p>
                  </a:txBody>
                  <a:tcPr marL="10838" marR="10838" marT="10838"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CE4D6"/>
                    </a:solidFill>
                  </a:tcPr>
                </a:tc>
                <a:extLst>
                  <a:ext uri="{0D108BD9-81ED-4DB2-BD59-A6C34878D82A}">
                    <a16:rowId xmlns:a16="http://schemas.microsoft.com/office/drawing/2014/main" val="1551824742"/>
                  </a:ext>
                </a:extLst>
              </a:tr>
              <a:tr h="390148">
                <a:tc>
                  <a:txBody>
                    <a:bodyPr/>
                    <a:lstStyle/>
                    <a:p>
                      <a:pPr algn="ctr" fontAlgn="ctr"/>
                      <a:r>
                        <a:rPr lang="en-US" sz="1800" b="0" i="0" u="none" strike="noStrike">
                          <a:solidFill>
                            <a:srgbClr val="000000"/>
                          </a:solidFill>
                          <a:effectLst/>
                          <a:latin typeface="Arial" panose="020B0604020202020204" pitchFamily="34" charset="0"/>
                          <a:ea typeface="游ゴシック" panose="020B0400000000000000" pitchFamily="50" charset="-128"/>
                        </a:rPr>
                        <a:t>Ferroalloy</a:t>
                      </a:r>
                    </a:p>
                  </a:txBody>
                  <a:tcPr marL="10838" marR="10838" marT="10838" marB="0" anchor="ctr">
                    <a:lnL>
                      <a:noFill/>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ctr"/>
                      <a:endParaRPr lang="en-US" altLang="ja-JP" sz="2000" b="0" i="0" u="none" strike="noStrike" dirty="0">
                        <a:solidFill>
                          <a:srgbClr val="000000"/>
                        </a:solidFill>
                        <a:effectLst/>
                        <a:latin typeface="Arial" panose="020B0604020202020204" pitchFamily="34" charset="0"/>
                        <a:ea typeface="游ゴシック" panose="020B0400000000000000" pitchFamily="50" charset="-128"/>
                      </a:endParaRPr>
                    </a:p>
                  </a:txBody>
                  <a:tcPr marL="10838" marR="10838" marT="10838" marB="0" anchor="ctr">
                    <a:lnL w="6350" cap="flat" cmpd="sng" algn="ctr">
                      <a:solidFill>
                        <a:srgbClr val="000000"/>
                      </a:solidFill>
                      <a:prstDash val="solid"/>
                      <a:round/>
                      <a:headEnd type="none" w="med" len="med"/>
                      <a:tailEnd type="none" w="med" len="med"/>
                    </a:lnL>
                    <a:lnR>
                      <a:noFill/>
                    </a:lnR>
                    <a:lnT>
                      <a:noFill/>
                    </a:lnT>
                    <a:lnB>
                      <a:noFill/>
                    </a:lnB>
                    <a:solidFill>
                      <a:srgbClr val="FCE4D6"/>
                    </a:solidFill>
                  </a:tcPr>
                </a:tc>
                <a:extLst>
                  <a:ext uri="{0D108BD9-81ED-4DB2-BD59-A6C34878D82A}">
                    <a16:rowId xmlns:a16="http://schemas.microsoft.com/office/drawing/2014/main" val="3665868225"/>
                  </a:ext>
                </a:extLst>
              </a:tr>
              <a:tr h="390148">
                <a:tc>
                  <a:txBody>
                    <a:bodyPr/>
                    <a:lstStyle/>
                    <a:p>
                      <a:pPr algn="ctr" fontAlgn="ctr"/>
                      <a:r>
                        <a:rPr lang="en-US" sz="1800" b="0" i="0" u="none" strike="noStrike" dirty="0">
                          <a:solidFill>
                            <a:srgbClr val="000000"/>
                          </a:solidFill>
                          <a:effectLst/>
                          <a:latin typeface="Arial" panose="020B0604020202020204" pitchFamily="34" charset="0"/>
                          <a:ea typeface="游ゴシック" panose="020B0400000000000000" pitchFamily="50" charset="-128"/>
                        </a:rPr>
                        <a:t>Crude steel (converter)</a:t>
                      </a:r>
                    </a:p>
                  </a:txBody>
                  <a:tcPr marL="10838" marR="10838" marT="10838" marB="0" anchor="ctr">
                    <a:lnL>
                      <a:noFill/>
                    </a:lnL>
                    <a:lnR w="6350" cap="flat" cmpd="sng" algn="ctr">
                      <a:solidFill>
                        <a:srgbClr val="000000"/>
                      </a:solidFill>
                      <a:prstDash val="solid"/>
                      <a:round/>
                      <a:headEnd type="none" w="med" len="med"/>
                      <a:tailEnd type="none" w="med" len="med"/>
                    </a:lnR>
                    <a:lnT>
                      <a:noFill/>
                    </a:lnT>
                    <a:lnB>
                      <a:noFill/>
                    </a:lnB>
                    <a:solidFill>
                      <a:schemeClr val="tx2">
                        <a:lumMod val="10000"/>
                        <a:lumOff val="90000"/>
                      </a:schemeClr>
                    </a:solidFill>
                  </a:tcPr>
                </a:tc>
                <a:tc>
                  <a:txBody>
                    <a:bodyPr/>
                    <a:lstStyle/>
                    <a:p>
                      <a:pPr algn="ctr" fontAlgn="ctr"/>
                      <a:endParaRPr lang="en-US" altLang="ja-JP" sz="2000" b="0" i="0" u="none" strike="noStrike" dirty="0">
                        <a:solidFill>
                          <a:srgbClr val="000000"/>
                        </a:solidFill>
                        <a:effectLst/>
                        <a:latin typeface="Arial" panose="020B0604020202020204" pitchFamily="34" charset="0"/>
                        <a:ea typeface="游ゴシック" panose="020B0400000000000000" pitchFamily="50" charset="-128"/>
                      </a:endParaRPr>
                    </a:p>
                  </a:txBody>
                  <a:tcPr marL="10838" marR="10838" marT="10838" marB="0" anchor="ctr">
                    <a:lnL w="6350" cap="flat" cmpd="sng" algn="ctr">
                      <a:solidFill>
                        <a:srgbClr val="000000"/>
                      </a:solidFill>
                      <a:prstDash val="solid"/>
                      <a:round/>
                      <a:headEnd type="none" w="med" len="med"/>
                      <a:tailEnd type="none" w="med" len="med"/>
                    </a:lnL>
                    <a:lnR>
                      <a:noFill/>
                    </a:lnR>
                    <a:lnT>
                      <a:noFill/>
                    </a:lnT>
                    <a:lnB>
                      <a:noFill/>
                    </a:lnB>
                    <a:solidFill>
                      <a:schemeClr val="tx2">
                        <a:lumMod val="10000"/>
                        <a:lumOff val="90000"/>
                      </a:schemeClr>
                    </a:solidFill>
                  </a:tcPr>
                </a:tc>
                <a:extLst>
                  <a:ext uri="{0D108BD9-81ED-4DB2-BD59-A6C34878D82A}">
                    <a16:rowId xmlns:a16="http://schemas.microsoft.com/office/drawing/2014/main" val="1716362597"/>
                  </a:ext>
                </a:extLst>
              </a:tr>
            </a:tbl>
          </a:graphicData>
        </a:graphic>
      </p:graphicFrame>
      <p:sp>
        <p:nvSpPr>
          <p:cNvPr id="82" name="テキスト ボックス 81">
            <a:extLst>
              <a:ext uri="{FF2B5EF4-FFF2-40B4-BE49-F238E27FC236}">
                <a16:creationId xmlns:a16="http://schemas.microsoft.com/office/drawing/2014/main" id="{D5069068-C26C-ADCC-D5BB-EB0E235B3EB1}"/>
              </a:ext>
            </a:extLst>
          </p:cNvPr>
          <p:cNvSpPr txBox="1"/>
          <p:nvPr/>
        </p:nvSpPr>
        <p:spPr>
          <a:xfrm>
            <a:off x="9594693" y="4006807"/>
            <a:ext cx="989584" cy="427746"/>
          </a:xfrm>
          <a:prstGeom prst="rect">
            <a:avLst/>
          </a:prstGeom>
          <a:noFill/>
        </p:spPr>
        <p:txBody>
          <a:bodyPr wrap="square" rtlCol="0">
            <a:spAutoFit/>
          </a:bodyPr>
          <a:lstStyle/>
          <a:p>
            <a:pPr algn="ctr">
              <a:lnSpc>
                <a:spcPct val="120000"/>
              </a:lnSpc>
              <a:spcAft>
                <a:spcPts val="1800"/>
              </a:spcAft>
            </a:pPr>
            <a:r>
              <a:rPr lang="en-US" altLang="ja-JP" sz="2000" dirty="0">
                <a:latin typeface="Arial" panose="020B0604020202020204" pitchFamily="34" charset="0"/>
                <a:ea typeface="ＭＳ Ｐゴシック" panose="020B0600070205080204" pitchFamily="50" charset="-128"/>
                <a:cs typeface="Arial" panose="020B0604020202020204" pitchFamily="34" charset="0"/>
              </a:rPr>
              <a:t>60 %</a:t>
            </a:r>
            <a:endParaRPr lang="ja-JP" altLang="en-US" sz="20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83" name="テキスト ボックス 82">
            <a:extLst>
              <a:ext uri="{FF2B5EF4-FFF2-40B4-BE49-F238E27FC236}">
                <a16:creationId xmlns:a16="http://schemas.microsoft.com/office/drawing/2014/main" id="{0ADB57D3-A4EC-E746-AA3A-0C24218C6202}"/>
              </a:ext>
            </a:extLst>
          </p:cNvPr>
          <p:cNvSpPr txBox="1"/>
          <p:nvPr/>
        </p:nvSpPr>
        <p:spPr>
          <a:xfrm>
            <a:off x="9594693" y="3437135"/>
            <a:ext cx="989584" cy="427746"/>
          </a:xfrm>
          <a:prstGeom prst="rect">
            <a:avLst/>
          </a:prstGeom>
          <a:noFill/>
        </p:spPr>
        <p:txBody>
          <a:bodyPr wrap="square" rtlCol="0">
            <a:spAutoFit/>
          </a:bodyPr>
          <a:lstStyle/>
          <a:p>
            <a:pPr algn="ctr">
              <a:lnSpc>
                <a:spcPct val="120000"/>
              </a:lnSpc>
              <a:spcAft>
                <a:spcPts val="1800"/>
              </a:spcAft>
            </a:pPr>
            <a:r>
              <a:rPr lang="en-US" altLang="ja-JP" sz="2000" dirty="0">
                <a:latin typeface="Arial" panose="020B0604020202020204" pitchFamily="34" charset="0"/>
                <a:ea typeface="ＭＳ Ｐゴシック" panose="020B0600070205080204" pitchFamily="50" charset="-128"/>
                <a:cs typeface="Arial" panose="020B0604020202020204" pitchFamily="34" charset="0"/>
              </a:rPr>
              <a:t>40 %</a:t>
            </a:r>
            <a:endParaRPr lang="ja-JP" altLang="en-US" sz="20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84" name="テキスト ボックス 83">
            <a:extLst>
              <a:ext uri="{FF2B5EF4-FFF2-40B4-BE49-F238E27FC236}">
                <a16:creationId xmlns:a16="http://schemas.microsoft.com/office/drawing/2014/main" id="{15B5A2B2-9A72-EF4B-3590-5BD7473B7ABC}"/>
              </a:ext>
            </a:extLst>
          </p:cNvPr>
          <p:cNvSpPr txBox="1"/>
          <p:nvPr/>
        </p:nvSpPr>
        <p:spPr>
          <a:xfrm>
            <a:off x="3166780" y="2739834"/>
            <a:ext cx="1334026" cy="400110"/>
          </a:xfrm>
          <a:prstGeom prst="rect">
            <a:avLst/>
          </a:prstGeom>
          <a:noFill/>
        </p:spPr>
        <p:txBody>
          <a:bodyPr wrap="square" rtlCol="0">
            <a:spAutoFit/>
          </a:bodyPr>
          <a:lstStyle/>
          <a:p>
            <a:pPr algn="just">
              <a:lnSpc>
                <a:spcPts val="2400"/>
              </a:lnSpc>
            </a:pPr>
            <a:r>
              <a:rPr lang="en-US" altLang="ja-JP" sz="2400" dirty="0">
                <a:latin typeface="Arial" panose="020B0604020202020204" pitchFamily="34" charset="0"/>
                <a:cs typeface="Arial" panose="020B0604020202020204" pitchFamily="34" charset="0"/>
              </a:rPr>
              <a:t>Pig iron</a:t>
            </a:r>
            <a:endParaRPr kumimoji="1" lang="ja-JP" altLang="en-US" sz="2400" dirty="0">
              <a:latin typeface="Arial" panose="020B0604020202020204" pitchFamily="34" charset="0"/>
              <a:cs typeface="Arial" panose="020B0604020202020204" pitchFamily="34" charset="0"/>
            </a:endParaRPr>
          </a:p>
        </p:txBody>
      </p:sp>
      <p:sp>
        <p:nvSpPr>
          <p:cNvPr id="85" name="テキスト ボックス 84">
            <a:extLst>
              <a:ext uri="{FF2B5EF4-FFF2-40B4-BE49-F238E27FC236}">
                <a16:creationId xmlns:a16="http://schemas.microsoft.com/office/drawing/2014/main" id="{B38955CA-48C7-BE58-7DE3-C72DB0DED1A2}"/>
              </a:ext>
            </a:extLst>
          </p:cNvPr>
          <p:cNvSpPr txBox="1"/>
          <p:nvPr/>
        </p:nvSpPr>
        <p:spPr>
          <a:xfrm>
            <a:off x="2862591" y="3545049"/>
            <a:ext cx="1548609" cy="400110"/>
          </a:xfrm>
          <a:prstGeom prst="rect">
            <a:avLst/>
          </a:prstGeom>
          <a:noFill/>
        </p:spPr>
        <p:txBody>
          <a:bodyPr wrap="square" rtlCol="0">
            <a:spAutoFit/>
          </a:bodyPr>
          <a:lstStyle/>
          <a:p>
            <a:pPr algn="just">
              <a:lnSpc>
                <a:spcPts val="2400"/>
              </a:lnSpc>
            </a:pPr>
            <a:r>
              <a:rPr kumimoji="1" lang="en-US" altLang="ja-JP" sz="2400" dirty="0">
                <a:latin typeface="Arial" panose="020B0604020202020204" pitchFamily="34" charset="0"/>
                <a:cs typeface="Arial" panose="020B0604020202020204" pitchFamily="34" charset="0"/>
              </a:rPr>
              <a:t>Converter</a:t>
            </a:r>
            <a:endParaRPr kumimoji="1" lang="ja-JP"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61108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4A5E9769-5E61-AC63-A5B7-8905338E1C53}"/>
              </a:ext>
            </a:extLst>
          </p:cNvPr>
          <p:cNvSpPr/>
          <p:nvPr/>
        </p:nvSpPr>
        <p:spPr>
          <a:xfrm>
            <a:off x="3441998" y="932012"/>
            <a:ext cx="2200041" cy="637954"/>
          </a:xfrm>
          <a:prstGeom prst="roundRect">
            <a:avLst>
              <a:gd name="adj" fmla="val 6141"/>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C75E5D0D-B28E-E011-C35E-AF0CFF886077}"/>
              </a:ext>
            </a:extLst>
          </p:cNvPr>
          <p:cNvSpPr txBox="1"/>
          <p:nvPr/>
        </p:nvSpPr>
        <p:spPr>
          <a:xfrm>
            <a:off x="3661462" y="1020157"/>
            <a:ext cx="1760418"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Crude steel</a:t>
            </a:r>
            <a:endParaRPr kumimoji="1" lang="ja-JP" altLang="en-US" sz="2400" dirty="0">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A4DB5653-5FB0-83DF-986C-FA4160E408F8}"/>
              </a:ext>
            </a:extLst>
          </p:cNvPr>
          <p:cNvSpPr txBox="1"/>
          <p:nvPr/>
        </p:nvSpPr>
        <p:spPr>
          <a:xfrm>
            <a:off x="10354358" y="1020154"/>
            <a:ext cx="1229824" cy="461665"/>
          </a:xfrm>
          <a:prstGeom prst="rect">
            <a:avLst/>
          </a:prstGeom>
          <a:noFill/>
        </p:spPr>
        <p:txBody>
          <a:bodyPr wrap="none" rtlCol="0">
            <a:spAutoFit/>
          </a:bodyPr>
          <a:lstStyle/>
          <a:p>
            <a:r>
              <a:rPr kumimoji="1" lang="en-US" altLang="ja-JP" sz="2400" dirty="0">
                <a:solidFill>
                  <a:schemeClr val="bg1">
                    <a:lumMod val="85000"/>
                  </a:schemeClr>
                </a:solidFill>
                <a:latin typeface="Arial" panose="020B0604020202020204" pitchFamily="34" charset="0"/>
                <a:cs typeface="Arial" panose="020B0604020202020204" pitchFamily="34" charset="0"/>
              </a:rPr>
              <a:t>Pig iron</a:t>
            </a:r>
            <a:endParaRPr kumimoji="1" lang="ja-JP" altLang="en-US" sz="2400" dirty="0">
              <a:solidFill>
                <a:schemeClr val="bg1">
                  <a:lumMod val="85000"/>
                </a:schemeClr>
              </a:solidFill>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24F23D9D-8835-19C5-B9C9-C41222E7ED3F}"/>
              </a:ext>
            </a:extLst>
          </p:cNvPr>
          <p:cNvSpPr txBox="1"/>
          <p:nvPr/>
        </p:nvSpPr>
        <p:spPr>
          <a:xfrm>
            <a:off x="506798" y="1020155"/>
            <a:ext cx="1537600"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Basic iron</a:t>
            </a:r>
            <a:endParaRPr kumimoji="1" lang="ja-JP" altLang="en-US" sz="2400" dirty="0">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B8A83901-32AD-F8B6-998B-8175D83705FB}"/>
              </a:ext>
            </a:extLst>
          </p:cNvPr>
          <p:cNvSpPr txBox="1"/>
          <p:nvPr/>
        </p:nvSpPr>
        <p:spPr>
          <a:xfrm>
            <a:off x="7021358" y="1020155"/>
            <a:ext cx="1311578" cy="461665"/>
          </a:xfrm>
          <a:prstGeom prst="rect">
            <a:avLst/>
          </a:prstGeom>
          <a:noFill/>
        </p:spPr>
        <p:txBody>
          <a:bodyPr wrap="none" rtlCol="0">
            <a:spAutoFit/>
          </a:bodyPr>
          <a:lstStyle/>
          <a:p>
            <a:r>
              <a:rPr kumimoji="1" lang="en-US" altLang="ja-JP" sz="2400" dirty="0">
                <a:solidFill>
                  <a:schemeClr val="bg1">
                    <a:lumMod val="85000"/>
                  </a:schemeClr>
                </a:solidFill>
                <a:latin typeface="Arial" panose="020B0604020202020204" pitchFamily="34" charset="0"/>
                <a:cs typeface="Arial" panose="020B0604020202020204" pitchFamily="34" charset="0"/>
              </a:rPr>
              <a:t>BF-BOF</a:t>
            </a:r>
            <a:endParaRPr kumimoji="1" lang="ja-JP" altLang="en-US" sz="2400" dirty="0">
              <a:solidFill>
                <a:schemeClr val="bg1">
                  <a:lumMod val="85000"/>
                </a:schemeClr>
              </a:solidFill>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11550D31-059B-B44C-C504-3CA0F4C31D37}"/>
              </a:ext>
            </a:extLst>
          </p:cNvPr>
          <p:cNvSpPr txBox="1"/>
          <p:nvPr/>
        </p:nvSpPr>
        <p:spPr>
          <a:xfrm>
            <a:off x="7285853" y="3703245"/>
            <a:ext cx="782587" cy="461665"/>
          </a:xfrm>
          <a:prstGeom prst="rect">
            <a:avLst/>
          </a:prstGeom>
          <a:noFill/>
        </p:spPr>
        <p:txBody>
          <a:bodyPr wrap="none" rtlCol="0">
            <a:spAutoFit/>
          </a:bodyPr>
          <a:lstStyle/>
          <a:p>
            <a:r>
              <a:rPr kumimoji="1" lang="en-US" altLang="ja-JP" sz="2400" dirty="0">
                <a:solidFill>
                  <a:schemeClr val="bg1">
                    <a:lumMod val="85000"/>
                  </a:schemeClr>
                </a:solidFill>
                <a:latin typeface="Arial" panose="020B0604020202020204" pitchFamily="34" charset="0"/>
                <a:cs typeface="Arial" panose="020B0604020202020204" pitchFamily="34" charset="0"/>
              </a:rPr>
              <a:t>EAF</a:t>
            </a:r>
            <a:endParaRPr kumimoji="1" lang="ja-JP" altLang="en-US" sz="2400" dirty="0">
              <a:solidFill>
                <a:schemeClr val="bg1">
                  <a:lumMod val="85000"/>
                </a:schemeClr>
              </a:solidFill>
              <a:latin typeface="Arial" panose="020B0604020202020204" pitchFamily="34" charset="0"/>
              <a:cs typeface="Arial" panose="020B0604020202020204" pitchFamily="34" charset="0"/>
            </a:endParaRPr>
          </a:p>
        </p:txBody>
      </p:sp>
      <p:sp>
        <p:nvSpPr>
          <p:cNvPr id="19" name="四角形: 角を丸くする 18">
            <a:extLst>
              <a:ext uri="{FF2B5EF4-FFF2-40B4-BE49-F238E27FC236}">
                <a16:creationId xmlns:a16="http://schemas.microsoft.com/office/drawing/2014/main" id="{F1BFE18C-8264-1579-EBB2-96B71F8244CB}"/>
              </a:ext>
            </a:extLst>
          </p:cNvPr>
          <p:cNvSpPr/>
          <p:nvPr/>
        </p:nvSpPr>
        <p:spPr>
          <a:xfrm>
            <a:off x="3441303" y="4390168"/>
            <a:ext cx="2200738" cy="637954"/>
          </a:xfrm>
          <a:prstGeom prst="roundRect">
            <a:avLst>
              <a:gd name="adj" fmla="val 6141"/>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AE195C89-CBB6-9A18-C0C4-13E17D29AF4A}"/>
              </a:ext>
            </a:extLst>
          </p:cNvPr>
          <p:cNvSpPr txBox="1"/>
          <p:nvPr/>
        </p:nvSpPr>
        <p:spPr>
          <a:xfrm>
            <a:off x="3488886" y="4478311"/>
            <a:ext cx="2153154"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Steel products</a:t>
            </a:r>
            <a:endParaRPr kumimoji="1" lang="ja-JP" altLang="en-US" sz="2400" dirty="0">
              <a:latin typeface="Arial" panose="020B0604020202020204" pitchFamily="34" charset="0"/>
              <a:cs typeface="Arial" panose="020B0604020202020204" pitchFamily="34" charset="0"/>
            </a:endParaRPr>
          </a:p>
        </p:txBody>
      </p:sp>
      <p:sp>
        <p:nvSpPr>
          <p:cNvPr id="24" name="テキスト ボックス 23">
            <a:extLst>
              <a:ext uri="{FF2B5EF4-FFF2-40B4-BE49-F238E27FC236}">
                <a16:creationId xmlns:a16="http://schemas.microsoft.com/office/drawing/2014/main" id="{1E674747-60DF-1AD2-27AC-76CE82579906}"/>
              </a:ext>
            </a:extLst>
          </p:cNvPr>
          <p:cNvSpPr txBox="1"/>
          <p:nvPr/>
        </p:nvSpPr>
        <p:spPr>
          <a:xfrm>
            <a:off x="10196233" y="3409669"/>
            <a:ext cx="1537600" cy="461665"/>
          </a:xfrm>
          <a:prstGeom prst="rect">
            <a:avLst/>
          </a:prstGeom>
          <a:noFill/>
        </p:spPr>
        <p:txBody>
          <a:bodyPr wrap="none" rtlCol="0">
            <a:spAutoFit/>
          </a:bodyPr>
          <a:lstStyle/>
          <a:p>
            <a:r>
              <a:rPr kumimoji="1" lang="en-US" altLang="ja-JP" sz="2400" dirty="0">
                <a:solidFill>
                  <a:schemeClr val="bg1">
                    <a:lumMod val="85000"/>
                  </a:schemeClr>
                </a:solidFill>
                <a:latin typeface="Arial" panose="020B0604020202020204" pitchFamily="34" charset="0"/>
                <a:cs typeface="Arial" panose="020B0604020202020204" pitchFamily="34" charset="0"/>
              </a:rPr>
              <a:t>Converter</a:t>
            </a:r>
            <a:endParaRPr kumimoji="1" lang="ja-JP" altLang="en-US" sz="2400" dirty="0">
              <a:solidFill>
                <a:schemeClr val="bg1">
                  <a:lumMod val="85000"/>
                </a:schemeClr>
              </a:solidFill>
              <a:latin typeface="Arial" panose="020B0604020202020204" pitchFamily="34" charset="0"/>
              <a:cs typeface="Arial" panose="020B0604020202020204" pitchFamily="34" charset="0"/>
            </a:endParaRPr>
          </a:p>
        </p:txBody>
      </p:sp>
      <p:cxnSp>
        <p:nvCxnSpPr>
          <p:cNvPr id="26" name="直線矢印コネクタ 25">
            <a:extLst>
              <a:ext uri="{FF2B5EF4-FFF2-40B4-BE49-F238E27FC236}">
                <a16:creationId xmlns:a16="http://schemas.microsoft.com/office/drawing/2014/main" id="{DBF8708C-E6F3-AB3F-461F-BAB11FB2CCC8}"/>
              </a:ext>
            </a:extLst>
          </p:cNvPr>
          <p:cNvCxnSpPr>
            <a:cxnSpLocks/>
            <a:stCxn id="1043" idx="3"/>
            <a:endCxn id="4" idx="1"/>
          </p:cNvCxnSpPr>
          <p:nvPr/>
        </p:nvCxnSpPr>
        <p:spPr>
          <a:xfrm>
            <a:off x="2383770" y="1250989"/>
            <a:ext cx="1058228"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28" name="直線矢印コネクタ 27">
            <a:extLst>
              <a:ext uri="{FF2B5EF4-FFF2-40B4-BE49-F238E27FC236}">
                <a16:creationId xmlns:a16="http://schemas.microsoft.com/office/drawing/2014/main" id="{6D628FDB-2200-A079-76B3-1D6BB2ABF8FA}"/>
              </a:ext>
            </a:extLst>
          </p:cNvPr>
          <p:cNvCxnSpPr>
            <a:cxnSpLocks/>
            <a:stCxn id="4" idx="3"/>
            <a:endCxn id="1044" idx="1"/>
          </p:cNvCxnSpPr>
          <p:nvPr/>
        </p:nvCxnSpPr>
        <p:spPr>
          <a:xfrm>
            <a:off x="5642039" y="1250989"/>
            <a:ext cx="935088" cy="0"/>
          </a:xfrm>
          <a:prstGeom prst="straightConnector1">
            <a:avLst/>
          </a:prstGeom>
          <a:ln w="57150">
            <a:solidFill>
              <a:schemeClr val="bg1">
                <a:lumMod val="85000"/>
              </a:schemeClr>
            </a:solidFill>
            <a:tailEnd type="triangle"/>
          </a:ln>
        </p:spPr>
        <p:style>
          <a:lnRef idx="2">
            <a:schemeClr val="dk1"/>
          </a:lnRef>
          <a:fillRef idx="0">
            <a:schemeClr val="dk1"/>
          </a:fillRef>
          <a:effectRef idx="1">
            <a:schemeClr val="dk1"/>
          </a:effectRef>
          <a:fontRef idx="minor">
            <a:schemeClr val="tx1"/>
          </a:fontRef>
        </p:style>
      </p:cxnSp>
      <p:cxnSp>
        <p:nvCxnSpPr>
          <p:cNvPr id="31" name="直線矢印コネクタ 30">
            <a:extLst>
              <a:ext uri="{FF2B5EF4-FFF2-40B4-BE49-F238E27FC236}">
                <a16:creationId xmlns:a16="http://schemas.microsoft.com/office/drawing/2014/main" id="{EE637853-070B-798E-04CF-B162C6238721}"/>
              </a:ext>
            </a:extLst>
          </p:cNvPr>
          <p:cNvCxnSpPr>
            <a:cxnSpLocks/>
          </p:cNvCxnSpPr>
          <p:nvPr/>
        </p:nvCxnSpPr>
        <p:spPr>
          <a:xfrm>
            <a:off x="8790601" y="1250989"/>
            <a:ext cx="1078649" cy="0"/>
          </a:xfrm>
          <a:prstGeom prst="straightConnector1">
            <a:avLst/>
          </a:prstGeom>
          <a:ln w="57150">
            <a:solidFill>
              <a:schemeClr val="bg1">
                <a:lumMod val="85000"/>
              </a:schemeClr>
            </a:solidFill>
            <a:tailEnd type="triangle"/>
          </a:ln>
        </p:spPr>
        <p:style>
          <a:lnRef idx="2">
            <a:schemeClr val="dk1"/>
          </a:lnRef>
          <a:fillRef idx="0">
            <a:schemeClr val="dk1"/>
          </a:fillRef>
          <a:effectRef idx="1">
            <a:schemeClr val="dk1"/>
          </a:effectRef>
          <a:fontRef idx="minor">
            <a:schemeClr val="tx1"/>
          </a:fontRef>
        </p:style>
      </p:cxnSp>
      <p:cxnSp>
        <p:nvCxnSpPr>
          <p:cNvPr id="50" name="コネクタ: カギ線 49">
            <a:extLst>
              <a:ext uri="{FF2B5EF4-FFF2-40B4-BE49-F238E27FC236}">
                <a16:creationId xmlns:a16="http://schemas.microsoft.com/office/drawing/2014/main" id="{341BF4EB-03AF-6685-FDDE-DEB183BC40EC}"/>
              </a:ext>
            </a:extLst>
          </p:cNvPr>
          <p:cNvCxnSpPr>
            <a:cxnSpLocks/>
            <a:endCxn id="19" idx="1"/>
          </p:cNvCxnSpPr>
          <p:nvPr/>
        </p:nvCxnSpPr>
        <p:spPr>
          <a:xfrm rot="16200000" flipH="1">
            <a:off x="1436035" y="2703877"/>
            <a:ext cx="3458158" cy="552377"/>
          </a:xfrm>
          <a:prstGeom prst="bentConnector2">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5" name="コネクタ: カギ線 54">
            <a:extLst>
              <a:ext uri="{FF2B5EF4-FFF2-40B4-BE49-F238E27FC236}">
                <a16:creationId xmlns:a16="http://schemas.microsoft.com/office/drawing/2014/main" id="{20C097BB-DEC6-5219-AE0A-6D38F7273240}"/>
              </a:ext>
            </a:extLst>
          </p:cNvPr>
          <p:cNvCxnSpPr>
            <a:cxnSpLocks/>
          </p:cNvCxnSpPr>
          <p:nvPr/>
        </p:nvCxnSpPr>
        <p:spPr>
          <a:xfrm rot="16200000" flipH="1">
            <a:off x="4961654" y="2321367"/>
            <a:ext cx="2683092" cy="542329"/>
          </a:xfrm>
          <a:prstGeom prst="bentConnector2">
            <a:avLst/>
          </a:prstGeom>
          <a:ln w="57150">
            <a:solidFill>
              <a:schemeClr val="bg1">
                <a:lumMod val="8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8" name="コネクタ: カギ線 57">
            <a:extLst>
              <a:ext uri="{FF2B5EF4-FFF2-40B4-BE49-F238E27FC236}">
                <a16:creationId xmlns:a16="http://schemas.microsoft.com/office/drawing/2014/main" id="{AF05DD72-B52B-2FB5-DA86-FEC7D76E0063}"/>
              </a:ext>
            </a:extLst>
          </p:cNvPr>
          <p:cNvCxnSpPr>
            <a:cxnSpLocks/>
          </p:cNvCxnSpPr>
          <p:nvPr/>
        </p:nvCxnSpPr>
        <p:spPr>
          <a:xfrm rot="16200000" flipH="1">
            <a:off x="8398705" y="2169956"/>
            <a:ext cx="2389515" cy="551575"/>
          </a:xfrm>
          <a:prstGeom prst="bentConnector2">
            <a:avLst/>
          </a:prstGeom>
          <a:ln w="57150">
            <a:solidFill>
              <a:schemeClr val="bg1">
                <a:lumMod val="85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62" name="図 61" descr="煙を上げている暖炉&#10;&#10;AI によって生成されたコンテンツは間違っている可能性があります。">
            <a:extLst>
              <a:ext uri="{FF2B5EF4-FFF2-40B4-BE49-F238E27FC236}">
                <a16:creationId xmlns:a16="http://schemas.microsoft.com/office/drawing/2014/main" id="{C67C48D0-345A-05BD-2267-A80B899E89AC}"/>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612333" y="1791191"/>
            <a:ext cx="2124103" cy="1593077"/>
          </a:xfrm>
          <a:prstGeom prst="rect">
            <a:avLst/>
          </a:prstGeom>
        </p:spPr>
      </p:pic>
      <p:pic>
        <p:nvPicPr>
          <p:cNvPr id="1028" name="図 1027" descr="火が燃えている&#10;&#10;AI によって生成されたコンテンツは間違っている可能性があります。">
            <a:extLst>
              <a:ext uri="{FF2B5EF4-FFF2-40B4-BE49-F238E27FC236}">
                <a16:creationId xmlns:a16="http://schemas.microsoft.com/office/drawing/2014/main" id="{E1E80376-74A5-47CF-347C-135A2CFA6403}"/>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615094" y="4456852"/>
            <a:ext cx="2124104" cy="1593078"/>
          </a:xfrm>
          <a:prstGeom prst="rect">
            <a:avLst/>
          </a:prstGeom>
        </p:spPr>
      </p:pic>
      <p:pic>
        <p:nvPicPr>
          <p:cNvPr id="1030" name="図 1029" descr="木製, 建物, テーブル, 座る が含まれている画像&#10;&#10;AI によって生成されたコンテンツは間違っている可能性があります。">
            <a:extLst>
              <a:ext uri="{FF2B5EF4-FFF2-40B4-BE49-F238E27FC236}">
                <a16:creationId xmlns:a16="http://schemas.microsoft.com/office/drawing/2014/main" id="{1FD3824B-D1C3-E07B-11FA-6448542071C9}"/>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225184" y="1658108"/>
            <a:ext cx="1479698" cy="1479698"/>
          </a:xfrm>
          <a:prstGeom prst="rect">
            <a:avLst/>
          </a:prstGeom>
        </p:spPr>
      </p:pic>
      <p:pic>
        <p:nvPicPr>
          <p:cNvPr id="1034" name="図 1033" descr="工場, 建物, 屋外, 座る が含まれている画像&#10;&#10;AI によって生成されたコンテンツは間違っている可能性があります。">
            <a:extLst>
              <a:ext uri="{FF2B5EF4-FFF2-40B4-BE49-F238E27FC236}">
                <a16:creationId xmlns:a16="http://schemas.microsoft.com/office/drawing/2014/main" id="{477B06CA-196D-8310-B21B-38C11CC473FF}"/>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902981" y="4180144"/>
            <a:ext cx="2124104" cy="1593078"/>
          </a:xfrm>
          <a:prstGeom prst="rect">
            <a:avLst/>
          </a:prstGeom>
        </p:spPr>
      </p:pic>
      <p:pic>
        <p:nvPicPr>
          <p:cNvPr id="1035" name="図 1034" descr="煙を上げている暖炉&#10;&#10;AI によって生成されたコンテンツは間違っている可能性があります。">
            <a:extLst>
              <a:ext uri="{FF2B5EF4-FFF2-40B4-BE49-F238E27FC236}">
                <a16:creationId xmlns:a16="http://schemas.microsoft.com/office/drawing/2014/main" id="{43440877-8C98-6DF8-9854-9DAB76ED7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5994" y="1649339"/>
            <a:ext cx="1714814" cy="1286110"/>
          </a:xfrm>
          <a:prstGeom prst="rect">
            <a:avLst/>
          </a:prstGeom>
        </p:spPr>
      </p:pic>
      <p:pic>
        <p:nvPicPr>
          <p:cNvPr id="1036" name="図 1035" descr="火が燃えている&#10;&#10;AI によって生成されたコンテンツは間違っている可能性があります。">
            <a:extLst>
              <a:ext uri="{FF2B5EF4-FFF2-40B4-BE49-F238E27FC236}">
                <a16:creationId xmlns:a16="http://schemas.microsoft.com/office/drawing/2014/main" id="{1673D702-E99A-2A3F-B190-0C22FB9B6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5993" y="2997445"/>
            <a:ext cx="1714815" cy="1286111"/>
          </a:xfrm>
          <a:prstGeom prst="rect">
            <a:avLst/>
          </a:prstGeom>
        </p:spPr>
      </p:pic>
      <p:pic>
        <p:nvPicPr>
          <p:cNvPr id="1038" name="図 1037" descr="座る, 部屋, コンピュータ, テーブル が含まれている画像&#10;&#10;AI によって生成されたコンテンツは間違っている可能性があります。">
            <a:extLst>
              <a:ext uri="{FF2B5EF4-FFF2-40B4-BE49-F238E27FC236}">
                <a16:creationId xmlns:a16="http://schemas.microsoft.com/office/drawing/2014/main" id="{F6336AF0-2CE6-CB15-480F-E3F3FAAE33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17936" y="5134734"/>
            <a:ext cx="2124103" cy="1593078"/>
          </a:xfrm>
          <a:prstGeom prst="rect">
            <a:avLst/>
          </a:prstGeom>
        </p:spPr>
      </p:pic>
      <p:sp>
        <p:nvSpPr>
          <p:cNvPr id="1043" name="四角形: 角を丸くする 1042">
            <a:extLst>
              <a:ext uri="{FF2B5EF4-FFF2-40B4-BE49-F238E27FC236}">
                <a16:creationId xmlns:a16="http://schemas.microsoft.com/office/drawing/2014/main" id="{E74DF664-98E3-1AE2-1152-F30313C87420}"/>
              </a:ext>
            </a:extLst>
          </p:cNvPr>
          <p:cNvSpPr/>
          <p:nvPr/>
        </p:nvSpPr>
        <p:spPr>
          <a:xfrm>
            <a:off x="183729" y="932012"/>
            <a:ext cx="2200041" cy="637954"/>
          </a:xfrm>
          <a:prstGeom prst="roundRect">
            <a:avLst>
              <a:gd name="adj" fmla="val 6141"/>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4" name="四角形: 角を丸くする 1043">
            <a:extLst>
              <a:ext uri="{FF2B5EF4-FFF2-40B4-BE49-F238E27FC236}">
                <a16:creationId xmlns:a16="http://schemas.microsoft.com/office/drawing/2014/main" id="{BB1515CB-B285-D9D8-6022-134D0E1A42BC}"/>
              </a:ext>
            </a:extLst>
          </p:cNvPr>
          <p:cNvSpPr/>
          <p:nvPr/>
        </p:nvSpPr>
        <p:spPr>
          <a:xfrm>
            <a:off x="6577127" y="932012"/>
            <a:ext cx="2200041" cy="637954"/>
          </a:xfrm>
          <a:prstGeom prst="roundRect">
            <a:avLst>
              <a:gd name="adj" fmla="val 6141"/>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85000"/>
                </a:schemeClr>
              </a:solidFill>
            </a:endParaRPr>
          </a:p>
        </p:txBody>
      </p:sp>
      <p:sp>
        <p:nvSpPr>
          <p:cNvPr id="1045" name="四角形: 角を丸くする 1044">
            <a:extLst>
              <a:ext uri="{FF2B5EF4-FFF2-40B4-BE49-F238E27FC236}">
                <a16:creationId xmlns:a16="http://schemas.microsoft.com/office/drawing/2014/main" id="{3E47F922-80CC-D59E-78BF-877514DD9795}"/>
              </a:ext>
            </a:extLst>
          </p:cNvPr>
          <p:cNvSpPr/>
          <p:nvPr/>
        </p:nvSpPr>
        <p:spPr>
          <a:xfrm>
            <a:off x="6577127" y="3601583"/>
            <a:ext cx="2200041" cy="637954"/>
          </a:xfrm>
          <a:prstGeom prst="roundRect">
            <a:avLst>
              <a:gd name="adj" fmla="val 6141"/>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85000"/>
                </a:schemeClr>
              </a:solidFill>
            </a:endParaRPr>
          </a:p>
        </p:txBody>
      </p:sp>
      <p:sp>
        <p:nvSpPr>
          <p:cNvPr id="1046" name="四角形: 角を丸くする 1045">
            <a:extLst>
              <a:ext uri="{FF2B5EF4-FFF2-40B4-BE49-F238E27FC236}">
                <a16:creationId xmlns:a16="http://schemas.microsoft.com/office/drawing/2014/main" id="{EF96ED3F-C0D5-CC0C-4D3F-A3D0580C3E98}"/>
              </a:ext>
            </a:extLst>
          </p:cNvPr>
          <p:cNvSpPr/>
          <p:nvPr/>
        </p:nvSpPr>
        <p:spPr>
          <a:xfrm>
            <a:off x="9869249" y="932012"/>
            <a:ext cx="2200041" cy="637954"/>
          </a:xfrm>
          <a:prstGeom prst="roundRect">
            <a:avLst>
              <a:gd name="adj" fmla="val 6141"/>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85000"/>
                </a:schemeClr>
              </a:solidFill>
            </a:endParaRPr>
          </a:p>
        </p:txBody>
      </p:sp>
      <p:sp>
        <p:nvSpPr>
          <p:cNvPr id="1047" name="四角形: 角を丸くする 1046">
            <a:extLst>
              <a:ext uri="{FF2B5EF4-FFF2-40B4-BE49-F238E27FC236}">
                <a16:creationId xmlns:a16="http://schemas.microsoft.com/office/drawing/2014/main" id="{730B7350-FEFE-BB0D-7531-AAAC07B7AB2A}"/>
              </a:ext>
            </a:extLst>
          </p:cNvPr>
          <p:cNvSpPr/>
          <p:nvPr/>
        </p:nvSpPr>
        <p:spPr>
          <a:xfrm>
            <a:off x="9869249" y="3321521"/>
            <a:ext cx="2200041" cy="637954"/>
          </a:xfrm>
          <a:prstGeom prst="roundRect">
            <a:avLst>
              <a:gd name="adj" fmla="val 6141"/>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85000"/>
                </a:schemeClr>
              </a:solidFill>
            </a:endParaRPr>
          </a:p>
        </p:txBody>
      </p:sp>
    </p:spTree>
    <p:extLst>
      <p:ext uri="{BB962C8B-B14F-4D97-AF65-F5344CB8AC3E}">
        <p14:creationId xmlns:p14="http://schemas.microsoft.com/office/powerpoint/2010/main" val="17234492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99E96297-4632-7841-990C-BD59D98A7F4B}"/>
              </a:ext>
            </a:extLst>
          </p:cNvPr>
          <p:cNvGraphicFramePr>
            <a:graphicFrameLocks noGrp="1"/>
          </p:cNvGraphicFramePr>
          <p:nvPr>
            <p:extLst>
              <p:ext uri="{D42A27DB-BD31-4B8C-83A1-F6EECF244321}">
                <p14:modId xmlns:p14="http://schemas.microsoft.com/office/powerpoint/2010/main" val="3239304782"/>
              </p:ext>
            </p:extLst>
          </p:nvPr>
        </p:nvGraphicFramePr>
        <p:xfrm>
          <a:off x="1546569"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7859FE72-690C-BE4B-6916-77D2DB38086A}"/>
                  </a:ext>
                </a:extLst>
              </p:cNvPr>
              <p:cNvSpPr txBox="1"/>
              <p:nvPr/>
            </p:nvSpPr>
            <p:spPr>
              <a:xfrm>
                <a:off x="2000630"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3" name="テキスト ボックス 2">
                <a:extLst>
                  <a:ext uri="{FF2B5EF4-FFF2-40B4-BE49-F238E27FC236}">
                    <a16:creationId xmlns:a16="http://schemas.microsoft.com/office/drawing/2014/main" id="{7859FE72-690C-BE4B-6916-77D2DB38086A}"/>
                  </a:ext>
                </a:extLst>
              </p:cNvPr>
              <p:cNvSpPr txBox="1">
                <a:spLocks noRot="1" noChangeAspect="1" noMove="1" noResize="1" noEditPoints="1" noAdjustHandles="1" noChangeArrowheads="1" noChangeShapeType="1" noTextEdit="1"/>
              </p:cNvSpPr>
              <p:nvPr/>
            </p:nvSpPr>
            <p:spPr>
              <a:xfrm>
                <a:off x="2000630" y="6304002"/>
                <a:ext cx="274114" cy="553998"/>
              </a:xfrm>
              <a:prstGeom prst="rect">
                <a:avLst/>
              </a:prstGeom>
              <a:blipFill>
                <a:blip r:embed="rId4"/>
                <a:stretch>
                  <a:fillRect/>
                </a:stretch>
              </a:blipFill>
            </p:spPr>
            <p:txBody>
              <a:bodyPr/>
              <a:lstStyle/>
              <a:p>
                <a:r>
                  <a:rPr lang="ja-JP" altLang="en-US">
                    <a:noFill/>
                  </a:rPr>
                  <a:t> </a:t>
                </a:r>
              </a:p>
            </p:txBody>
          </p:sp>
        </mc:Fallback>
      </mc:AlternateContent>
      <p:sp>
        <p:nvSpPr>
          <p:cNvPr id="4" name="テキスト ボックス 3">
            <a:extLst>
              <a:ext uri="{FF2B5EF4-FFF2-40B4-BE49-F238E27FC236}">
                <a16:creationId xmlns:a16="http://schemas.microsoft.com/office/drawing/2014/main" id="{F9C93F37-610A-6808-7DD1-5FEF752AC602}"/>
              </a:ext>
            </a:extLst>
          </p:cNvPr>
          <p:cNvSpPr txBox="1"/>
          <p:nvPr/>
        </p:nvSpPr>
        <p:spPr>
          <a:xfrm>
            <a:off x="1756194" y="1798479"/>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50</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062A9D89-B8A2-7311-A782-641D760A00A2}"/>
              </a:ext>
            </a:extLst>
          </p:cNvPr>
          <p:cNvSpPr txBox="1"/>
          <p:nvPr/>
        </p:nvSpPr>
        <p:spPr>
          <a:xfrm>
            <a:off x="1756194" y="4083995"/>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7</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 name="テキスト ボックス 5">
            <a:extLst>
              <a:ext uri="{FF2B5EF4-FFF2-40B4-BE49-F238E27FC236}">
                <a16:creationId xmlns:a16="http://schemas.microsoft.com/office/drawing/2014/main" id="{BB6C52FD-045E-6B1B-D87D-9EAE9AF61B6E}"/>
              </a:ext>
            </a:extLst>
          </p:cNvPr>
          <p:cNvSpPr txBox="1"/>
          <p:nvPr/>
        </p:nvSpPr>
        <p:spPr>
          <a:xfrm>
            <a:off x="1756194" y="4838227"/>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33</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7" name="テキスト ボックス 6">
            <a:extLst>
              <a:ext uri="{FF2B5EF4-FFF2-40B4-BE49-F238E27FC236}">
                <a16:creationId xmlns:a16="http://schemas.microsoft.com/office/drawing/2014/main" id="{BFE281F6-D09A-3E3E-399D-296D6A616AF2}"/>
              </a:ext>
            </a:extLst>
          </p:cNvPr>
          <p:cNvSpPr txBox="1"/>
          <p:nvPr/>
        </p:nvSpPr>
        <p:spPr>
          <a:xfrm>
            <a:off x="1777157" y="5604059"/>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80</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8" name="テキスト ボックス 7">
            <a:extLst>
              <a:ext uri="{FF2B5EF4-FFF2-40B4-BE49-F238E27FC236}">
                <a16:creationId xmlns:a16="http://schemas.microsoft.com/office/drawing/2014/main" id="{124F9FF0-B78C-D089-8F6E-5C4BDB788094}"/>
              </a:ext>
            </a:extLst>
          </p:cNvPr>
          <p:cNvSpPr txBox="1"/>
          <p:nvPr/>
        </p:nvSpPr>
        <p:spPr>
          <a:xfrm>
            <a:off x="1756194" y="2560745"/>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24</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9" name="テキスト ボックス 8">
            <a:extLst>
              <a:ext uri="{FF2B5EF4-FFF2-40B4-BE49-F238E27FC236}">
                <a16:creationId xmlns:a16="http://schemas.microsoft.com/office/drawing/2014/main" id="{BE2CD851-0B4C-3D68-7B2D-4BC7AEB495EA}"/>
              </a:ext>
            </a:extLst>
          </p:cNvPr>
          <p:cNvSpPr txBox="1"/>
          <p:nvPr/>
        </p:nvSpPr>
        <p:spPr>
          <a:xfrm>
            <a:off x="1756194" y="3331367"/>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36</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pic>
        <p:nvPicPr>
          <p:cNvPr id="10" name="図 9" descr="背景パターン が含まれている画像&#10;&#10;AI によって生成されたコンテンツは間違っている可能性があります。">
            <a:extLst>
              <a:ext uri="{FF2B5EF4-FFF2-40B4-BE49-F238E27FC236}">
                <a16:creationId xmlns:a16="http://schemas.microsoft.com/office/drawing/2014/main" id="{9A4721E8-2CD5-DF6C-C854-827A01A66FFB}"/>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618721" y="683359"/>
            <a:ext cx="1060947" cy="707886"/>
          </a:xfrm>
          <a:prstGeom prst="rect">
            <a:avLst/>
          </a:prstGeom>
        </p:spPr>
      </p:pic>
      <p:sp>
        <p:nvSpPr>
          <p:cNvPr id="11" name="テキスト ボックス 10">
            <a:extLst>
              <a:ext uri="{FF2B5EF4-FFF2-40B4-BE49-F238E27FC236}">
                <a16:creationId xmlns:a16="http://schemas.microsoft.com/office/drawing/2014/main" id="{71061AF5-FF23-8461-D949-B23E768B97DE}"/>
              </a:ext>
            </a:extLst>
          </p:cNvPr>
          <p:cNvSpPr txBox="1"/>
          <p:nvPr/>
        </p:nvSpPr>
        <p:spPr>
          <a:xfrm>
            <a:off x="1357641" y="822528"/>
            <a:ext cx="1537600"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Basic iron</a:t>
            </a:r>
            <a:endParaRPr kumimoji="1" lang="ja-JP" altLang="en-US"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A03C3450-BF82-437B-A3EB-E71896767BB9}"/>
                  </a:ext>
                </a:extLst>
              </p:cNvPr>
              <p:cNvSpPr txBox="1"/>
              <p:nvPr/>
            </p:nvSpPr>
            <p:spPr>
              <a:xfrm>
                <a:off x="2000630"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12" name="テキスト ボックス 11">
                <a:extLst>
                  <a:ext uri="{FF2B5EF4-FFF2-40B4-BE49-F238E27FC236}">
                    <a16:creationId xmlns:a16="http://schemas.microsoft.com/office/drawing/2014/main" id="{A03C3450-BF82-437B-A3EB-E71896767BB9}"/>
                  </a:ext>
                </a:extLst>
              </p:cNvPr>
              <p:cNvSpPr txBox="1">
                <a:spLocks noRot="1" noChangeAspect="1" noMove="1" noResize="1" noEditPoints="1" noAdjustHandles="1" noChangeArrowheads="1" noChangeShapeType="1" noTextEdit="1"/>
              </p:cNvSpPr>
              <p:nvPr/>
            </p:nvSpPr>
            <p:spPr>
              <a:xfrm>
                <a:off x="2000630" y="1274235"/>
                <a:ext cx="274114" cy="553998"/>
              </a:xfrm>
              <a:prstGeom prst="rect">
                <a:avLst/>
              </a:prstGeom>
              <a:blipFill>
                <a:blip r:embed="rId6"/>
                <a:stretch>
                  <a:fillRect/>
                </a:stretch>
              </a:blipFill>
            </p:spPr>
            <p:txBody>
              <a:bodyPr/>
              <a:lstStyle/>
              <a:p>
                <a:r>
                  <a:rPr lang="ja-JP" altLang="en-US">
                    <a:noFill/>
                  </a:rPr>
                  <a:t> </a:t>
                </a:r>
              </a:p>
            </p:txBody>
          </p:sp>
        </mc:Fallback>
      </mc:AlternateContent>
      <p:pic>
        <p:nvPicPr>
          <p:cNvPr id="14" name="図 13" descr="背景パターン が含まれている画像&#10;&#10;AI によって生成されたコンテンツは間違っている可能性があります。">
            <a:extLst>
              <a:ext uri="{FF2B5EF4-FFF2-40B4-BE49-F238E27FC236}">
                <a16:creationId xmlns:a16="http://schemas.microsoft.com/office/drawing/2014/main" id="{7B7C9E4B-55D5-3920-B9FD-21716619B83A}"/>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288356" y="1786617"/>
            <a:ext cx="1060947" cy="707886"/>
          </a:xfrm>
          <a:prstGeom prst="rect">
            <a:avLst/>
          </a:prstGeom>
        </p:spPr>
      </p:pic>
      <p:pic>
        <p:nvPicPr>
          <p:cNvPr id="15" name="図 14" descr="背景パターン が含まれている画像&#10;&#10;AI によって生成されたコンテンツは間違っている可能性があります。">
            <a:extLst>
              <a:ext uri="{FF2B5EF4-FFF2-40B4-BE49-F238E27FC236}">
                <a16:creationId xmlns:a16="http://schemas.microsoft.com/office/drawing/2014/main" id="{F0C7208F-6BC8-9430-195B-CD60E5609C0A}"/>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281239" y="5592197"/>
            <a:ext cx="1060947" cy="707886"/>
          </a:xfrm>
          <a:prstGeom prst="rect">
            <a:avLst/>
          </a:prstGeom>
        </p:spPr>
      </p:pic>
      <p:sp>
        <p:nvSpPr>
          <p:cNvPr id="16" name="テキスト ボックス 15">
            <a:extLst>
              <a:ext uri="{FF2B5EF4-FFF2-40B4-BE49-F238E27FC236}">
                <a16:creationId xmlns:a16="http://schemas.microsoft.com/office/drawing/2014/main" id="{7F2AAB67-BB91-A385-8EA9-3DDBCD843230}"/>
              </a:ext>
            </a:extLst>
          </p:cNvPr>
          <p:cNvSpPr txBox="1"/>
          <p:nvPr/>
        </p:nvSpPr>
        <p:spPr>
          <a:xfrm>
            <a:off x="199321" y="1918787"/>
            <a:ext cx="1245854"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Iron ore</a:t>
            </a:r>
            <a:endParaRPr kumimoji="1" lang="ja-JP" altLang="en-US" sz="2400" dirty="0">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FC926EED-360C-7A9D-A9AB-4B078A34F048}"/>
              </a:ext>
            </a:extLst>
          </p:cNvPr>
          <p:cNvSpPr txBox="1"/>
          <p:nvPr/>
        </p:nvSpPr>
        <p:spPr>
          <a:xfrm>
            <a:off x="354779" y="5718703"/>
            <a:ext cx="904415"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Coke</a:t>
            </a:r>
            <a:endParaRPr kumimoji="1" lang="ja-JP" altLang="en-US" sz="2400" dirty="0">
              <a:latin typeface="Arial" panose="020B0604020202020204" pitchFamily="34" charset="0"/>
              <a:cs typeface="Arial" panose="020B0604020202020204" pitchFamily="34" charset="0"/>
            </a:endParaRPr>
          </a:p>
        </p:txBody>
      </p:sp>
      <p:pic>
        <p:nvPicPr>
          <p:cNvPr id="18" name="図 17" descr="背景パターン が含まれている画像&#10;&#10;AI によって生成されたコンテンツは間違っている可能性があります。">
            <a:extLst>
              <a:ext uri="{FF2B5EF4-FFF2-40B4-BE49-F238E27FC236}">
                <a16:creationId xmlns:a16="http://schemas.microsoft.com/office/drawing/2014/main" id="{2B6D778B-312B-DCCA-5666-591174117CA1}"/>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275501" y="3314809"/>
            <a:ext cx="1060947" cy="707886"/>
          </a:xfrm>
          <a:prstGeom prst="rect">
            <a:avLst/>
          </a:prstGeom>
        </p:spPr>
      </p:pic>
      <p:pic>
        <p:nvPicPr>
          <p:cNvPr id="19" name="図 18" descr="背景パターン が含まれている画像&#10;&#10;AI によって生成されたコンテンツは間違っている可能性があります。">
            <a:extLst>
              <a:ext uri="{FF2B5EF4-FFF2-40B4-BE49-F238E27FC236}">
                <a16:creationId xmlns:a16="http://schemas.microsoft.com/office/drawing/2014/main" id="{4C1C48B6-66C0-35E1-CE5F-AA8F8AFD0907}"/>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275501" y="2560745"/>
            <a:ext cx="1060947" cy="707886"/>
          </a:xfrm>
          <a:prstGeom prst="rect">
            <a:avLst/>
          </a:prstGeom>
        </p:spPr>
      </p:pic>
      <p:sp>
        <p:nvSpPr>
          <p:cNvPr id="20" name="テキスト ボックス 19">
            <a:extLst>
              <a:ext uri="{FF2B5EF4-FFF2-40B4-BE49-F238E27FC236}">
                <a16:creationId xmlns:a16="http://schemas.microsoft.com/office/drawing/2014/main" id="{C1BC38AF-128B-0AAD-6800-C4CF76355C8C}"/>
              </a:ext>
            </a:extLst>
          </p:cNvPr>
          <p:cNvSpPr txBox="1"/>
          <p:nvPr/>
        </p:nvSpPr>
        <p:spPr>
          <a:xfrm>
            <a:off x="199321" y="2730648"/>
            <a:ext cx="1334026" cy="400110"/>
          </a:xfrm>
          <a:prstGeom prst="rect">
            <a:avLst/>
          </a:prstGeom>
          <a:noFill/>
        </p:spPr>
        <p:txBody>
          <a:bodyPr wrap="square" rtlCol="0">
            <a:spAutoFit/>
          </a:bodyPr>
          <a:lstStyle/>
          <a:p>
            <a:pPr algn="just">
              <a:lnSpc>
                <a:spcPts val="2400"/>
              </a:lnSpc>
            </a:pPr>
            <a:r>
              <a:rPr lang="en-US" altLang="ja-JP" sz="2400" dirty="0">
                <a:latin typeface="Arial" panose="020B0604020202020204" pitchFamily="34" charset="0"/>
                <a:cs typeface="Arial" panose="020B0604020202020204" pitchFamily="34" charset="0"/>
              </a:rPr>
              <a:t>Pig iron</a:t>
            </a:r>
            <a:endParaRPr kumimoji="1" lang="ja-JP" altLang="en-US" sz="2400" dirty="0">
              <a:latin typeface="Arial" panose="020B0604020202020204" pitchFamily="34" charset="0"/>
              <a:cs typeface="Arial" panose="020B0604020202020204" pitchFamily="34" charset="0"/>
            </a:endParaRPr>
          </a:p>
        </p:txBody>
      </p:sp>
      <p:sp>
        <p:nvSpPr>
          <p:cNvPr id="21" name="テキスト ボックス 20">
            <a:extLst>
              <a:ext uri="{FF2B5EF4-FFF2-40B4-BE49-F238E27FC236}">
                <a16:creationId xmlns:a16="http://schemas.microsoft.com/office/drawing/2014/main" id="{ED8CB544-1ED6-F480-3A94-F9312DFDE132}"/>
              </a:ext>
            </a:extLst>
          </p:cNvPr>
          <p:cNvSpPr txBox="1"/>
          <p:nvPr/>
        </p:nvSpPr>
        <p:spPr>
          <a:xfrm>
            <a:off x="53132" y="3467805"/>
            <a:ext cx="1548609" cy="400110"/>
          </a:xfrm>
          <a:prstGeom prst="rect">
            <a:avLst/>
          </a:prstGeom>
          <a:noFill/>
        </p:spPr>
        <p:txBody>
          <a:bodyPr wrap="square" rtlCol="0">
            <a:spAutoFit/>
          </a:bodyPr>
          <a:lstStyle/>
          <a:p>
            <a:pPr algn="just">
              <a:lnSpc>
                <a:spcPts val="2400"/>
              </a:lnSpc>
            </a:pPr>
            <a:r>
              <a:rPr kumimoji="1" lang="en-US" altLang="ja-JP" sz="2400" dirty="0">
                <a:latin typeface="Arial" panose="020B0604020202020204" pitchFamily="34" charset="0"/>
                <a:cs typeface="Arial" panose="020B0604020202020204" pitchFamily="34" charset="0"/>
              </a:rPr>
              <a:t>Converter</a:t>
            </a:r>
            <a:endParaRPr kumimoji="1" lang="ja-JP" altLang="en-US" sz="2400" dirty="0">
              <a:latin typeface="Arial" panose="020B0604020202020204" pitchFamily="34" charset="0"/>
              <a:cs typeface="Arial" panose="020B0604020202020204" pitchFamily="34" charset="0"/>
            </a:endParaRPr>
          </a:p>
        </p:txBody>
      </p:sp>
      <p:pic>
        <p:nvPicPr>
          <p:cNvPr id="22" name="図 21" descr="背景パターン が含まれている画像&#10;&#10;AI によって生成されたコンテンツは間違っている可能性があります。">
            <a:extLst>
              <a:ext uri="{FF2B5EF4-FFF2-40B4-BE49-F238E27FC236}">
                <a16:creationId xmlns:a16="http://schemas.microsoft.com/office/drawing/2014/main" id="{D3696320-67A4-D871-38E4-552C576C3977}"/>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271369" y="4083995"/>
            <a:ext cx="1060947" cy="707886"/>
          </a:xfrm>
          <a:prstGeom prst="rect">
            <a:avLst/>
          </a:prstGeom>
        </p:spPr>
      </p:pic>
      <p:sp>
        <p:nvSpPr>
          <p:cNvPr id="23" name="テキスト ボックス 22">
            <a:extLst>
              <a:ext uri="{FF2B5EF4-FFF2-40B4-BE49-F238E27FC236}">
                <a16:creationId xmlns:a16="http://schemas.microsoft.com/office/drawing/2014/main" id="{F67E1440-DDCC-BA37-24A1-89C60A304F31}"/>
              </a:ext>
            </a:extLst>
          </p:cNvPr>
          <p:cNvSpPr txBox="1"/>
          <p:nvPr/>
        </p:nvSpPr>
        <p:spPr>
          <a:xfrm>
            <a:off x="401048" y="4264387"/>
            <a:ext cx="815314" cy="400110"/>
          </a:xfrm>
          <a:prstGeom prst="rect">
            <a:avLst/>
          </a:prstGeom>
          <a:noFill/>
        </p:spPr>
        <p:txBody>
          <a:bodyPr wrap="square" rtlCol="0">
            <a:spAutoFit/>
          </a:bodyPr>
          <a:lstStyle/>
          <a:p>
            <a:pPr algn="just">
              <a:lnSpc>
                <a:spcPts val="2400"/>
              </a:lnSpc>
            </a:pPr>
            <a:r>
              <a:rPr kumimoji="1" lang="en-US" altLang="ja-JP" sz="2400" dirty="0">
                <a:latin typeface="Arial" panose="020B0604020202020204" pitchFamily="34" charset="0"/>
                <a:cs typeface="Arial" panose="020B0604020202020204" pitchFamily="34" charset="0"/>
              </a:rPr>
              <a:t>EAF</a:t>
            </a:r>
            <a:endParaRPr kumimoji="1" lang="ja-JP" altLang="en-US" sz="2400" dirty="0">
              <a:latin typeface="Arial" panose="020B0604020202020204" pitchFamily="34" charset="0"/>
              <a:cs typeface="Arial" panose="020B0604020202020204" pitchFamily="34" charset="0"/>
            </a:endParaRPr>
          </a:p>
        </p:txBody>
      </p:sp>
      <p:pic>
        <p:nvPicPr>
          <p:cNvPr id="24" name="図 23" descr="背景パターン が含まれている画像&#10;&#10;AI によって生成されたコンテンツは間違っている可能性があります。">
            <a:extLst>
              <a:ext uri="{FF2B5EF4-FFF2-40B4-BE49-F238E27FC236}">
                <a16:creationId xmlns:a16="http://schemas.microsoft.com/office/drawing/2014/main" id="{FF938575-5DD5-96B0-E59D-6FD2F9B141E1}"/>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281239" y="4829649"/>
            <a:ext cx="1060947" cy="707886"/>
          </a:xfrm>
          <a:prstGeom prst="rect">
            <a:avLst/>
          </a:prstGeom>
        </p:spPr>
      </p:pic>
      <p:sp>
        <p:nvSpPr>
          <p:cNvPr id="25" name="テキスト ボックス 24">
            <a:extLst>
              <a:ext uri="{FF2B5EF4-FFF2-40B4-BE49-F238E27FC236}">
                <a16:creationId xmlns:a16="http://schemas.microsoft.com/office/drawing/2014/main" id="{4AC740B7-D062-D372-4D9D-FB92E564C68F}"/>
              </a:ext>
            </a:extLst>
          </p:cNvPr>
          <p:cNvSpPr txBox="1"/>
          <p:nvPr/>
        </p:nvSpPr>
        <p:spPr>
          <a:xfrm>
            <a:off x="112937" y="4829649"/>
            <a:ext cx="1397550" cy="707886"/>
          </a:xfrm>
          <a:prstGeom prst="rect">
            <a:avLst/>
          </a:prstGeom>
          <a:noFill/>
        </p:spPr>
        <p:txBody>
          <a:bodyPr wrap="square" rtlCol="0">
            <a:spAutoFit/>
          </a:bodyPr>
          <a:lstStyle/>
          <a:p>
            <a:pPr algn="ctr">
              <a:lnSpc>
                <a:spcPts val="2400"/>
              </a:lnSpc>
            </a:pPr>
            <a:r>
              <a:rPr kumimoji="1" lang="en-US" altLang="ja-JP" sz="2400" dirty="0">
                <a:latin typeface="Arial" panose="020B0604020202020204" pitchFamily="34" charset="0"/>
                <a:cs typeface="Arial" panose="020B0604020202020204" pitchFamily="34" charset="0"/>
              </a:rPr>
              <a:t>Steel products</a:t>
            </a:r>
            <a:endParaRPr kumimoji="1" lang="ja-JP" altLang="en-US" sz="2400" dirty="0">
              <a:latin typeface="Arial" panose="020B0604020202020204" pitchFamily="34" charset="0"/>
              <a:cs typeface="Arial" panose="020B0604020202020204" pitchFamily="34" charset="0"/>
            </a:endParaRPr>
          </a:p>
        </p:txBody>
      </p:sp>
      <p:pic>
        <p:nvPicPr>
          <p:cNvPr id="26" name="図 25" descr="白いバックグラウンドの前にある交通標識&#10;&#10;低い精度で自動的に生成された説明">
            <a:extLst>
              <a:ext uri="{FF2B5EF4-FFF2-40B4-BE49-F238E27FC236}">
                <a16:creationId xmlns:a16="http://schemas.microsoft.com/office/drawing/2014/main" id="{C445D1BB-F562-5C19-A3AD-3EE618BABC67}"/>
              </a:ext>
            </a:extLst>
          </p:cNvPr>
          <p:cNvPicPr>
            <a:picLocks noChangeAspect="1"/>
          </p:cNvPicPr>
          <p:nvPr/>
        </p:nvPicPr>
        <p:blipFill>
          <a:blip r:embed="rId7">
            <a:biLevel thresh="75000"/>
            <a:extLst>
              <a:ext uri="{28A0092B-C50C-407E-A947-70E740481C1C}">
                <a14:useLocalDpi xmlns:a14="http://schemas.microsoft.com/office/drawing/2010/main" val="0"/>
              </a:ext>
            </a:extLst>
          </a:blip>
          <a:stretch>
            <a:fillRect/>
          </a:stretch>
        </p:blipFill>
        <p:spPr>
          <a:xfrm>
            <a:off x="2864818" y="3827468"/>
            <a:ext cx="316635" cy="450900"/>
          </a:xfrm>
          <a:prstGeom prst="rect">
            <a:avLst/>
          </a:prstGeom>
        </p:spPr>
      </p:pic>
      <p:graphicFrame>
        <p:nvGraphicFramePr>
          <p:cNvPr id="27" name="表 26">
            <a:extLst>
              <a:ext uri="{FF2B5EF4-FFF2-40B4-BE49-F238E27FC236}">
                <a16:creationId xmlns:a16="http://schemas.microsoft.com/office/drawing/2014/main" id="{C908922A-75A7-DDF2-1272-7F5B45265F75}"/>
              </a:ext>
            </a:extLst>
          </p:cNvPr>
          <p:cNvGraphicFramePr>
            <a:graphicFrameLocks noGrp="1"/>
          </p:cNvGraphicFramePr>
          <p:nvPr>
            <p:extLst>
              <p:ext uri="{D42A27DB-BD31-4B8C-83A1-F6EECF244321}">
                <p14:modId xmlns:p14="http://schemas.microsoft.com/office/powerpoint/2010/main" val="3587082571"/>
              </p:ext>
            </p:extLst>
          </p:nvPr>
        </p:nvGraphicFramePr>
        <p:xfrm>
          <a:off x="3349302"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mc:AlternateContent xmlns:mc="http://schemas.openxmlformats.org/markup-compatibility/2006" xmlns:a14="http://schemas.microsoft.com/office/drawing/2010/main">
        <mc:Choice Requires="a14">
          <p:sp>
            <p:nvSpPr>
              <p:cNvPr id="28" name="テキスト ボックス 27">
                <a:extLst>
                  <a:ext uri="{FF2B5EF4-FFF2-40B4-BE49-F238E27FC236}">
                    <a16:creationId xmlns:a16="http://schemas.microsoft.com/office/drawing/2014/main" id="{6A75981C-E6D3-8C9E-4D28-7D44D11AD5E6}"/>
                  </a:ext>
                </a:extLst>
              </p:cNvPr>
              <p:cNvSpPr txBox="1"/>
              <p:nvPr/>
            </p:nvSpPr>
            <p:spPr>
              <a:xfrm>
                <a:off x="3803363"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28" name="テキスト ボックス 27">
                <a:extLst>
                  <a:ext uri="{FF2B5EF4-FFF2-40B4-BE49-F238E27FC236}">
                    <a16:creationId xmlns:a16="http://schemas.microsoft.com/office/drawing/2014/main" id="{6A75981C-E6D3-8C9E-4D28-7D44D11AD5E6}"/>
                  </a:ext>
                </a:extLst>
              </p:cNvPr>
              <p:cNvSpPr txBox="1">
                <a:spLocks noRot="1" noChangeAspect="1" noMove="1" noResize="1" noEditPoints="1" noAdjustHandles="1" noChangeArrowheads="1" noChangeShapeType="1" noTextEdit="1"/>
              </p:cNvSpPr>
              <p:nvPr/>
            </p:nvSpPr>
            <p:spPr>
              <a:xfrm>
                <a:off x="3803363" y="6304002"/>
                <a:ext cx="274114" cy="553998"/>
              </a:xfrm>
              <a:prstGeom prst="rect">
                <a:avLst/>
              </a:prstGeom>
              <a:blipFill>
                <a:blip r:embed="rId8"/>
                <a:stretch>
                  <a:fillRect/>
                </a:stretch>
              </a:blipFill>
            </p:spPr>
            <p:txBody>
              <a:bodyPr/>
              <a:lstStyle/>
              <a:p>
                <a:r>
                  <a:rPr lang="ja-JP" altLang="en-US">
                    <a:noFill/>
                  </a:rPr>
                  <a:t> </a:t>
                </a:r>
              </a:p>
            </p:txBody>
          </p:sp>
        </mc:Fallback>
      </mc:AlternateContent>
      <p:sp>
        <p:nvSpPr>
          <p:cNvPr id="29" name="テキスト ボックス 28">
            <a:extLst>
              <a:ext uri="{FF2B5EF4-FFF2-40B4-BE49-F238E27FC236}">
                <a16:creationId xmlns:a16="http://schemas.microsoft.com/office/drawing/2014/main" id="{E91A139C-B6D3-6188-8B4D-05AAE3C67618}"/>
              </a:ext>
            </a:extLst>
          </p:cNvPr>
          <p:cNvSpPr txBox="1"/>
          <p:nvPr/>
        </p:nvSpPr>
        <p:spPr>
          <a:xfrm>
            <a:off x="3558927" y="1798479"/>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50</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 name="テキスト ボックス 29">
            <a:extLst>
              <a:ext uri="{FF2B5EF4-FFF2-40B4-BE49-F238E27FC236}">
                <a16:creationId xmlns:a16="http://schemas.microsoft.com/office/drawing/2014/main" id="{4DB953B8-A67E-DBE6-6A56-BCC2A8461655}"/>
              </a:ext>
            </a:extLst>
          </p:cNvPr>
          <p:cNvSpPr txBox="1"/>
          <p:nvPr/>
        </p:nvSpPr>
        <p:spPr>
          <a:xfrm>
            <a:off x="3558927" y="4083995"/>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1</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1" name="テキスト ボックス 30">
            <a:extLst>
              <a:ext uri="{FF2B5EF4-FFF2-40B4-BE49-F238E27FC236}">
                <a16:creationId xmlns:a16="http://schemas.microsoft.com/office/drawing/2014/main" id="{F0406651-1089-073E-62AE-D956747370A8}"/>
              </a:ext>
            </a:extLst>
          </p:cNvPr>
          <p:cNvSpPr txBox="1"/>
          <p:nvPr/>
        </p:nvSpPr>
        <p:spPr>
          <a:xfrm>
            <a:off x="3558927" y="4838227"/>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2" name="テキスト ボックス 31">
            <a:extLst>
              <a:ext uri="{FF2B5EF4-FFF2-40B4-BE49-F238E27FC236}">
                <a16:creationId xmlns:a16="http://schemas.microsoft.com/office/drawing/2014/main" id="{DDAC79A7-EDC8-FF25-A85D-8DF36EB8A757}"/>
              </a:ext>
            </a:extLst>
          </p:cNvPr>
          <p:cNvSpPr txBox="1"/>
          <p:nvPr/>
        </p:nvSpPr>
        <p:spPr>
          <a:xfrm>
            <a:off x="3579890" y="5604059"/>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45</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3" name="テキスト ボックス 32">
            <a:extLst>
              <a:ext uri="{FF2B5EF4-FFF2-40B4-BE49-F238E27FC236}">
                <a16:creationId xmlns:a16="http://schemas.microsoft.com/office/drawing/2014/main" id="{441CB80E-5E76-7BC3-FEF0-2691DCACF4A9}"/>
              </a:ext>
            </a:extLst>
          </p:cNvPr>
          <p:cNvSpPr txBox="1"/>
          <p:nvPr/>
        </p:nvSpPr>
        <p:spPr>
          <a:xfrm>
            <a:off x="3558927" y="2560745"/>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20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4" name="テキスト ボックス 33">
            <a:extLst>
              <a:ext uri="{FF2B5EF4-FFF2-40B4-BE49-F238E27FC236}">
                <a16:creationId xmlns:a16="http://schemas.microsoft.com/office/drawing/2014/main" id="{F94F37CD-15BB-D40B-2BE2-96A306437D4F}"/>
              </a:ext>
            </a:extLst>
          </p:cNvPr>
          <p:cNvSpPr txBox="1"/>
          <p:nvPr/>
        </p:nvSpPr>
        <p:spPr>
          <a:xfrm>
            <a:off x="3558927" y="3331367"/>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pic>
        <p:nvPicPr>
          <p:cNvPr id="35" name="図 34" descr="背景パターン が含まれている画像&#10;&#10;AI によって生成されたコンテンツは間違っている可能性があります。">
            <a:extLst>
              <a:ext uri="{FF2B5EF4-FFF2-40B4-BE49-F238E27FC236}">
                <a16:creationId xmlns:a16="http://schemas.microsoft.com/office/drawing/2014/main" id="{09BE732E-90ED-FCCE-79BF-416B27002B9A}"/>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3421454" y="683359"/>
            <a:ext cx="1060947" cy="707886"/>
          </a:xfrm>
          <a:prstGeom prst="rect">
            <a:avLst/>
          </a:prstGeom>
        </p:spPr>
      </p:pic>
      <mc:AlternateContent xmlns:mc="http://schemas.openxmlformats.org/markup-compatibility/2006" xmlns:a14="http://schemas.microsoft.com/office/drawing/2010/main">
        <mc:Choice Requires="a14">
          <p:sp>
            <p:nvSpPr>
              <p:cNvPr id="37" name="テキスト ボックス 36">
                <a:extLst>
                  <a:ext uri="{FF2B5EF4-FFF2-40B4-BE49-F238E27FC236}">
                    <a16:creationId xmlns:a16="http://schemas.microsoft.com/office/drawing/2014/main" id="{18101F67-D77A-CBFE-BECB-A39A1F2CDED8}"/>
                  </a:ext>
                </a:extLst>
              </p:cNvPr>
              <p:cNvSpPr txBox="1"/>
              <p:nvPr/>
            </p:nvSpPr>
            <p:spPr>
              <a:xfrm>
                <a:off x="3803363"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37" name="テキスト ボックス 36">
                <a:extLst>
                  <a:ext uri="{FF2B5EF4-FFF2-40B4-BE49-F238E27FC236}">
                    <a16:creationId xmlns:a16="http://schemas.microsoft.com/office/drawing/2014/main" id="{18101F67-D77A-CBFE-BECB-A39A1F2CDED8}"/>
                  </a:ext>
                </a:extLst>
              </p:cNvPr>
              <p:cNvSpPr txBox="1">
                <a:spLocks noRot="1" noChangeAspect="1" noMove="1" noResize="1" noEditPoints="1" noAdjustHandles="1" noChangeArrowheads="1" noChangeShapeType="1" noTextEdit="1"/>
              </p:cNvSpPr>
              <p:nvPr/>
            </p:nvSpPr>
            <p:spPr>
              <a:xfrm>
                <a:off x="3803363" y="1274235"/>
                <a:ext cx="274114" cy="553998"/>
              </a:xfrm>
              <a:prstGeom prst="rect">
                <a:avLst/>
              </a:prstGeom>
              <a:blipFill>
                <a:blip r:embed="rId9"/>
                <a:stretch>
                  <a:fillRect/>
                </a:stretch>
              </a:blipFill>
            </p:spPr>
            <p:txBody>
              <a:bodyPr/>
              <a:lstStyle/>
              <a:p>
                <a:r>
                  <a:rPr lang="ja-JP" altLang="en-US">
                    <a:noFill/>
                  </a:rPr>
                  <a:t> </a:t>
                </a:r>
              </a:p>
            </p:txBody>
          </p:sp>
        </mc:Fallback>
      </mc:AlternateContent>
      <p:graphicFrame>
        <p:nvGraphicFramePr>
          <p:cNvPr id="39" name="表 38">
            <a:extLst>
              <a:ext uri="{FF2B5EF4-FFF2-40B4-BE49-F238E27FC236}">
                <a16:creationId xmlns:a16="http://schemas.microsoft.com/office/drawing/2014/main" id="{844F6712-0D47-87D2-9FCF-D11CD402B955}"/>
              </a:ext>
            </a:extLst>
          </p:cNvPr>
          <p:cNvGraphicFramePr>
            <a:graphicFrameLocks noGrp="1"/>
          </p:cNvGraphicFramePr>
          <p:nvPr>
            <p:extLst>
              <p:ext uri="{D42A27DB-BD31-4B8C-83A1-F6EECF244321}">
                <p14:modId xmlns:p14="http://schemas.microsoft.com/office/powerpoint/2010/main" val="3587082571"/>
              </p:ext>
            </p:extLst>
          </p:nvPr>
        </p:nvGraphicFramePr>
        <p:xfrm>
          <a:off x="4495074"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mc:AlternateContent xmlns:mc="http://schemas.openxmlformats.org/markup-compatibility/2006" xmlns:a14="http://schemas.microsoft.com/office/drawing/2010/main">
        <mc:Choice Requires="a14">
          <p:sp>
            <p:nvSpPr>
              <p:cNvPr id="40" name="テキスト ボックス 39">
                <a:extLst>
                  <a:ext uri="{FF2B5EF4-FFF2-40B4-BE49-F238E27FC236}">
                    <a16:creationId xmlns:a16="http://schemas.microsoft.com/office/drawing/2014/main" id="{B3178308-61FD-54AD-F851-1492DCBC2629}"/>
                  </a:ext>
                </a:extLst>
              </p:cNvPr>
              <p:cNvSpPr txBox="1"/>
              <p:nvPr/>
            </p:nvSpPr>
            <p:spPr>
              <a:xfrm>
                <a:off x="4949135"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40" name="テキスト ボックス 39">
                <a:extLst>
                  <a:ext uri="{FF2B5EF4-FFF2-40B4-BE49-F238E27FC236}">
                    <a16:creationId xmlns:a16="http://schemas.microsoft.com/office/drawing/2014/main" id="{B3178308-61FD-54AD-F851-1492DCBC2629}"/>
                  </a:ext>
                </a:extLst>
              </p:cNvPr>
              <p:cNvSpPr txBox="1">
                <a:spLocks noRot="1" noChangeAspect="1" noMove="1" noResize="1" noEditPoints="1" noAdjustHandles="1" noChangeArrowheads="1" noChangeShapeType="1" noTextEdit="1"/>
              </p:cNvSpPr>
              <p:nvPr/>
            </p:nvSpPr>
            <p:spPr>
              <a:xfrm>
                <a:off x="4949135" y="6304002"/>
                <a:ext cx="274114" cy="553998"/>
              </a:xfrm>
              <a:prstGeom prst="rect">
                <a:avLst/>
              </a:prstGeom>
              <a:blipFill>
                <a:blip r:embed="rId10"/>
                <a:stretch>
                  <a:fillRect/>
                </a:stretch>
              </a:blipFill>
            </p:spPr>
            <p:txBody>
              <a:bodyPr/>
              <a:lstStyle/>
              <a:p>
                <a:r>
                  <a:rPr lang="ja-JP" altLang="en-US">
                    <a:noFill/>
                  </a:rPr>
                  <a:t> </a:t>
                </a:r>
              </a:p>
            </p:txBody>
          </p:sp>
        </mc:Fallback>
      </mc:AlternateContent>
      <p:sp>
        <p:nvSpPr>
          <p:cNvPr id="41" name="テキスト ボックス 40">
            <a:extLst>
              <a:ext uri="{FF2B5EF4-FFF2-40B4-BE49-F238E27FC236}">
                <a16:creationId xmlns:a16="http://schemas.microsoft.com/office/drawing/2014/main" id="{B9C32DEF-14B3-6E0B-722A-0E444C8A8F4A}"/>
              </a:ext>
            </a:extLst>
          </p:cNvPr>
          <p:cNvSpPr txBox="1"/>
          <p:nvPr/>
        </p:nvSpPr>
        <p:spPr>
          <a:xfrm>
            <a:off x="4704699" y="1798479"/>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2" name="テキスト ボックス 41">
            <a:extLst>
              <a:ext uri="{FF2B5EF4-FFF2-40B4-BE49-F238E27FC236}">
                <a16:creationId xmlns:a16="http://schemas.microsoft.com/office/drawing/2014/main" id="{C1611144-48FE-B589-FE0E-4A4D8226C2FA}"/>
              </a:ext>
            </a:extLst>
          </p:cNvPr>
          <p:cNvSpPr txBox="1"/>
          <p:nvPr/>
        </p:nvSpPr>
        <p:spPr>
          <a:xfrm>
            <a:off x="4704699" y="4083995"/>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6</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3" name="テキスト ボックス 42">
            <a:extLst>
              <a:ext uri="{FF2B5EF4-FFF2-40B4-BE49-F238E27FC236}">
                <a16:creationId xmlns:a16="http://schemas.microsoft.com/office/drawing/2014/main" id="{33DFE20F-8531-B080-6055-8A9111FA6753}"/>
              </a:ext>
            </a:extLst>
          </p:cNvPr>
          <p:cNvSpPr txBox="1"/>
          <p:nvPr/>
        </p:nvSpPr>
        <p:spPr>
          <a:xfrm>
            <a:off x="4704699" y="4838227"/>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33</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4" name="テキスト ボックス 43">
            <a:extLst>
              <a:ext uri="{FF2B5EF4-FFF2-40B4-BE49-F238E27FC236}">
                <a16:creationId xmlns:a16="http://schemas.microsoft.com/office/drawing/2014/main" id="{158254A7-EECE-4D52-B357-81C81D1EA775}"/>
              </a:ext>
            </a:extLst>
          </p:cNvPr>
          <p:cNvSpPr txBox="1"/>
          <p:nvPr/>
        </p:nvSpPr>
        <p:spPr>
          <a:xfrm>
            <a:off x="4725662" y="5604059"/>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35</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5" name="テキスト ボックス 44">
            <a:extLst>
              <a:ext uri="{FF2B5EF4-FFF2-40B4-BE49-F238E27FC236}">
                <a16:creationId xmlns:a16="http://schemas.microsoft.com/office/drawing/2014/main" id="{0391F261-654E-8C20-4988-05B8CB1B2433}"/>
              </a:ext>
            </a:extLst>
          </p:cNvPr>
          <p:cNvSpPr txBox="1"/>
          <p:nvPr/>
        </p:nvSpPr>
        <p:spPr>
          <a:xfrm>
            <a:off x="4704699" y="2560745"/>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4</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46" name="テキスト ボックス 45">
            <a:extLst>
              <a:ext uri="{FF2B5EF4-FFF2-40B4-BE49-F238E27FC236}">
                <a16:creationId xmlns:a16="http://schemas.microsoft.com/office/drawing/2014/main" id="{0F674A79-C4D9-8FFC-D6AD-C2F9A0AB3D93}"/>
              </a:ext>
            </a:extLst>
          </p:cNvPr>
          <p:cNvSpPr txBox="1"/>
          <p:nvPr/>
        </p:nvSpPr>
        <p:spPr>
          <a:xfrm>
            <a:off x="4704699" y="3331367"/>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36</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pic>
        <p:nvPicPr>
          <p:cNvPr id="47" name="図 46" descr="背景パターン が含まれている画像&#10;&#10;AI によって生成されたコンテンツは間違っている可能性があります。">
            <a:extLst>
              <a:ext uri="{FF2B5EF4-FFF2-40B4-BE49-F238E27FC236}">
                <a16:creationId xmlns:a16="http://schemas.microsoft.com/office/drawing/2014/main" id="{0C400DA3-0DCF-1F25-3C6B-D509BEB1D435}"/>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4567226" y="683359"/>
            <a:ext cx="1060947" cy="707886"/>
          </a:xfrm>
          <a:prstGeom prst="rect">
            <a:avLst/>
          </a:prstGeom>
        </p:spPr>
      </p:pic>
      <mc:AlternateContent xmlns:mc="http://schemas.openxmlformats.org/markup-compatibility/2006" xmlns:a14="http://schemas.microsoft.com/office/drawing/2010/main">
        <mc:Choice Requires="a14">
          <p:sp>
            <p:nvSpPr>
              <p:cNvPr id="48" name="テキスト ボックス 47">
                <a:extLst>
                  <a:ext uri="{FF2B5EF4-FFF2-40B4-BE49-F238E27FC236}">
                    <a16:creationId xmlns:a16="http://schemas.microsoft.com/office/drawing/2014/main" id="{E98FE3F5-A366-E5F9-A763-BAEAD0E5398A}"/>
                  </a:ext>
                </a:extLst>
              </p:cNvPr>
              <p:cNvSpPr txBox="1"/>
              <p:nvPr/>
            </p:nvSpPr>
            <p:spPr>
              <a:xfrm>
                <a:off x="4949135"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48" name="テキスト ボックス 47">
                <a:extLst>
                  <a:ext uri="{FF2B5EF4-FFF2-40B4-BE49-F238E27FC236}">
                    <a16:creationId xmlns:a16="http://schemas.microsoft.com/office/drawing/2014/main" id="{E98FE3F5-A366-E5F9-A763-BAEAD0E5398A}"/>
                  </a:ext>
                </a:extLst>
              </p:cNvPr>
              <p:cNvSpPr txBox="1">
                <a:spLocks noRot="1" noChangeAspect="1" noMove="1" noResize="1" noEditPoints="1" noAdjustHandles="1" noChangeArrowheads="1" noChangeShapeType="1" noTextEdit="1"/>
              </p:cNvSpPr>
              <p:nvPr/>
            </p:nvSpPr>
            <p:spPr>
              <a:xfrm>
                <a:off x="4949135" y="1274235"/>
                <a:ext cx="274114" cy="553998"/>
              </a:xfrm>
              <a:prstGeom prst="rect">
                <a:avLst/>
              </a:prstGeom>
              <a:blipFill>
                <a:blip r:embed="rId11"/>
                <a:stretch>
                  <a:fillRect/>
                </a:stretch>
              </a:blipFill>
            </p:spPr>
            <p:txBody>
              <a:bodyPr/>
              <a:lstStyle/>
              <a:p>
                <a:r>
                  <a:rPr lang="ja-JP" altLang="en-US">
                    <a:noFill/>
                  </a:rPr>
                  <a:t> </a:t>
                </a:r>
              </a:p>
            </p:txBody>
          </p:sp>
        </mc:Fallback>
      </mc:AlternateContent>
      <p:sp>
        <p:nvSpPr>
          <p:cNvPr id="36" name="テキスト ボックス 35">
            <a:extLst>
              <a:ext uri="{FF2B5EF4-FFF2-40B4-BE49-F238E27FC236}">
                <a16:creationId xmlns:a16="http://schemas.microsoft.com/office/drawing/2014/main" id="{55DE6ADC-87DA-7326-7E98-1146E59B3C4B}"/>
              </a:ext>
            </a:extLst>
          </p:cNvPr>
          <p:cNvSpPr txBox="1"/>
          <p:nvPr/>
        </p:nvSpPr>
        <p:spPr>
          <a:xfrm>
            <a:off x="3404439" y="633202"/>
            <a:ext cx="1035498" cy="830997"/>
          </a:xfrm>
          <a:prstGeom prst="rect">
            <a:avLst/>
          </a:prstGeom>
          <a:noFill/>
        </p:spPr>
        <p:txBody>
          <a:bodyPr wrap="square" rtlCol="0">
            <a:spAutoFit/>
          </a:bodyPr>
          <a:lstStyle/>
          <a:p>
            <a:pPr algn="ctr"/>
            <a:r>
              <a:rPr kumimoji="1" lang="en-US" altLang="ja-JP" sz="2400" dirty="0">
                <a:latin typeface="Arial" panose="020B0604020202020204" pitchFamily="34" charset="0"/>
                <a:cs typeface="Arial" panose="020B0604020202020204" pitchFamily="34" charset="0"/>
              </a:rPr>
              <a:t>Crude steel</a:t>
            </a:r>
            <a:endParaRPr kumimoji="1" lang="ja-JP" altLang="en-US" sz="2400" dirty="0">
              <a:latin typeface="Arial" panose="020B0604020202020204" pitchFamily="34" charset="0"/>
              <a:cs typeface="Arial" panose="020B0604020202020204" pitchFamily="34" charset="0"/>
            </a:endParaRPr>
          </a:p>
        </p:txBody>
      </p:sp>
      <p:sp>
        <p:nvSpPr>
          <p:cNvPr id="49" name="テキスト ボックス 48">
            <a:extLst>
              <a:ext uri="{FF2B5EF4-FFF2-40B4-BE49-F238E27FC236}">
                <a16:creationId xmlns:a16="http://schemas.microsoft.com/office/drawing/2014/main" id="{2D557A0C-1C90-F71D-0D9B-7A46B0D965FA}"/>
              </a:ext>
            </a:extLst>
          </p:cNvPr>
          <p:cNvSpPr txBox="1"/>
          <p:nvPr/>
        </p:nvSpPr>
        <p:spPr>
          <a:xfrm>
            <a:off x="4388526" y="633202"/>
            <a:ext cx="1418345" cy="830997"/>
          </a:xfrm>
          <a:prstGeom prst="rect">
            <a:avLst/>
          </a:prstGeom>
          <a:noFill/>
        </p:spPr>
        <p:txBody>
          <a:bodyPr wrap="square" rtlCol="0">
            <a:spAutoFit/>
          </a:bodyPr>
          <a:lstStyle/>
          <a:p>
            <a:pPr algn="ctr"/>
            <a:r>
              <a:rPr kumimoji="1" lang="en-US" altLang="ja-JP" sz="2400" dirty="0">
                <a:latin typeface="Arial" panose="020B0604020202020204" pitchFamily="34" charset="0"/>
                <a:cs typeface="Arial" panose="020B0604020202020204" pitchFamily="34" charset="0"/>
              </a:rPr>
              <a:t>Steel products</a:t>
            </a:r>
            <a:endParaRPr kumimoji="1" lang="ja-JP" altLang="en-US" sz="2400" dirty="0">
              <a:latin typeface="Arial" panose="020B0604020202020204" pitchFamily="34" charset="0"/>
              <a:cs typeface="Arial" panose="020B0604020202020204" pitchFamily="34" charset="0"/>
            </a:endParaRPr>
          </a:p>
        </p:txBody>
      </p:sp>
      <p:sp>
        <p:nvSpPr>
          <p:cNvPr id="53" name="テキスト ボックス 52">
            <a:extLst>
              <a:ext uri="{FF2B5EF4-FFF2-40B4-BE49-F238E27FC236}">
                <a16:creationId xmlns:a16="http://schemas.microsoft.com/office/drawing/2014/main" id="{CD8ED0FD-4918-BE92-D275-641E8DB21BF6}"/>
              </a:ext>
            </a:extLst>
          </p:cNvPr>
          <p:cNvSpPr txBox="1"/>
          <p:nvPr/>
        </p:nvSpPr>
        <p:spPr>
          <a:xfrm>
            <a:off x="6220430" y="674070"/>
            <a:ext cx="5575744" cy="1200329"/>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This study disaggregate China’s basic iron sector into crude steel and finished steel products.</a:t>
            </a:r>
          </a:p>
        </p:txBody>
      </p:sp>
      <p:graphicFrame>
        <p:nvGraphicFramePr>
          <p:cNvPr id="54" name="表 53">
            <a:extLst>
              <a:ext uri="{FF2B5EF4-FFF2-40B4-BE49-F238E27FC236}">
                <a16:creationId xmlns:a16="http://schemas.microsoft.com/office/drawing/2014/main" id="{A6E320AA-5E80-84D4-CCAF-090771E52F56}"/>
              </a:ext>
            </a:extLst>
          </p:cNvPr>
          <p:cNvGraphicFramePr>
            <a:graphicFrameLocks noGrp="1"/>
          </p:cNvGraphicFramePr>
          <p:nvPr>
            <p:extLst>
              <p:ext uri="{D42A27DB-BD31-4B8C-83A1-F6EECF244321}">
                <p14:modId xmlns:p14="http://schemas.microsoft.com/office/powerpoint/2010/main" val="3908021881"/>
              </p:ext>
            </p:extLst>
          </p:nvPr>
        </p:nvGraphicFramePr>
        <p:xfrm>
          <a:off x="5993445" y="4056092"/>
          <a:ext cx="5843776" cy="2648406"/>
        </p:xfrm>
        <a:graphic>
          <a:graphicData uri="http://schemas.openxmlformats.org/drawingml/2006/table">
            <a:tbl>
              <a:tblPr/>
              <a:tblGrid>
                <a:gridCol w="1824592">
                  <a:extLst>
                    <a:ext uri="{9D8B030D-6E8A-4147-A177-3AD203B41FA5}">
                      <a16:colId xmlns:a16="http://schemas.microsoft.com/office/drawing/2014/main" val="3774197193"/>
                    </a:ext>
                  </a:extLst>
                </a:gridCol>
                <a:gridCol w="2009592">
                  <a:extLst>
                    <a:ext uri="{9D8B030D-6E8A-4147-A177-3AD203B41FA5}">
                      <a16:colId xmlns:a16="http://schemas.microsoft.com/office/drawing/2014/main" val="1334618390"/>
                    </a:ext>
                  </a:extLst>
                </a:gridCol>
                <a:gridCol w="2009592">
                  <a:extLst>
                    <a:ext uri="{9D8B030D-6E8A-4147-A177-3AD203B41FA5}">
                      <a16:colId xmlns:a16="http://schemas.microsoft.com/office/drawing/2014/main" val="3512168635"/>
                    </a:ext>
                  </a:extLst>
                </a:gridCol>
              </a:tblGrid>
              <a:tr h="455634">
                <a:tc>
                  <a:txBody>
                    <a:bodyPr/>
                    <a:lstStyle/>
                    <a:p>
                      <a:pPr algn="l" fontAlgn="ctr"/>
                      <a:r>
                        <a:rPr lang="ja-JP" altLang="en-US" sz="2300" b="0" i="0" u="none" strike="noStrike" dirty="0">
                          <a:solidFill>
                            <a:srgbClr val="000000"/>
                          </a:solidFill>
                          <a:effectLst/>
                          <a:latin typeface="Arial" panose="020B0604020202020204" pitchFamily="34" charset="0"/>
                          <a:ea typeface="游ゴシック" panose="020B0400000000000000" pitchFamily="50" charset="-128"/>
                        </a:rPr>
                        <a:t>　</a:t>
                      </a:r>
                    </a:p>
                  </a:txBody>
                  <a:tcPr marL="12657" marR="12657" marT="12657"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300" b="0" i="0" u="none" strike="noStrike" dirty="0">
                          <a:solidFill>
                            <a:srgbClr val="000000"/>
                          </a:solidFill>
                          <a:effectLst/>
                          <a:latin typeface="Arial" panose="020B0604020202020204" pitchFamily="34" charset="0"/>
                          <a:ea typeface="游ゴシック" panose="020B0400000000000000" pitchFamily="50" charset="-128"/>
                        </a:rPr>
                        <a:t>Crude steel</a:t>
                      </a:r>
                    </a:p>
                  </a:txBody>
                  <a:tcPr marL="12657" marR="12657" marT="12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300" b="0" i="0" u="none" strike="noStrike" dirty="0">
                          <a:solidFill>
                            <a:srgbClr val="000000"/>
                          </a:solidFill>
                          <a:effectLst/>
                          <a:latin typeface="Arial" panose="020B0604020202020204" pitchFamily="34" charset="0"/>
                          <a:ea typeface="游ゴシック" panose="020B0400000000000000" pitchFamily="50" charset="-128"/>
                        </a:rPr>
                        <a:t>Steel products</a:t>
                      </a:r>
                    </a:p>
                  </a:txBody>
                  <a:tcPr marL="12657" marR="12657" marT="12657"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65655612"/>
                  </a:ext>
                </a:extLst>
              </a:tr>
              <a:tr h="455634">
                <a:tc>
                  <a:txBody>
                    <a:bodyPr/>
                    <a:lstStyle/>
                    <a:p>
                      <a:pPr algn="ctr" fontAlgn="ctr"/>
                      <a:r>
                        <a:rPr lang="en-US" sz="2100" b="0" i="0" u="none" strike="noStrike" dirty="0">
                          <a:solidFill>
                            <a:srgbClr val="000000"/>
                          </a:solidFill>
                          <a:effectLst/>
                          <a:latin typeface="Arial" panose="020B0604020202020204" pitchFamily="34" charset="0"/>
                          <a:ea typeface="游ゴシック" panose="020B0400000000000000" pitchFamily="50" charset="-128"/>
                        </a:rPr>
                        <a:t>Iron ore</a:t>
                      </a:r>
                    </a:p>
                  </a:txBody>
                  <a:tcPr marL="12657" marR="12657" marT="1265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altLang="ja-JP" sz="2300" b="0" i="0" u="none" strike="noStrike" dirty="0">
                          <a:solidFill>
                            <a:srgbClr val="000000"/>
                          </a:solidFill>
                          <a:effectLst/>
                          <a:latin typeface="Arial" panose="020B0604020202020204" pitchFamily="34" charset="0"/>
                          <a:ea typeface="游ゴシック" panose="020B0400000000000000" pitchFamily="50" charset="-128"/>
                        </a:rPr>
                        <a:t>100 %</a:t>
                      </a:r>
                    </a:p>
                  </a:txBody>
                  <a:tcPr marL="12657" marR="12657" marT="12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altLang="ja-JP" sz="2300" b="0" i="0" u="none" strike="noStrike" dirty="0">
                          <a:solidFill>
                            <a:srgbClr val="000000"/>
                          </a:solidFill>
                          <a:effectLst/>
                          <a:latin typeface="Arial" panose="020B0604020202020204" pitchFamily="34" charset="0"/>
                          <a:ea typeface="游ゴシック" panose="020B0400000000000000" pitchFamily="50" charset="-128"/>
                        </a:rPr>
                        <a:t>0 %</a:t>
                      </a:r>
                    </a:p>
                  </a:txBody>
                  <a:tcPr marL="12657" marR="12657" marT="1265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072644915"/>
                  </a:ext>
                </a:extLst>
              </a:tr>
              <a:tr h="455634">
                <a:tc>
                  <a:txBody>
                    <a:bodyPr/>
                    <a:lstStyle/>
                    <a:p>
                      <a:pPr algn="ctr" fontAlgn="ctr"/>
                      <a:r>
                        <a:rPr lang="en-US" sz="2100" b="0" i="0" u="none" strike="noStrike" dirty="0">
                          <a:solidFill>
                            <a:srgbClr val="000000"/>
                          </a:solidFill>
                          <a:effectLst/>
                          <a:latin typeface="Arial" panose="020B0604020202020204" pitchFamily="34" charset="0"/>
                          <a:ea typeface="游ゴシック" panose="020B0400000000000000" pitchFamily="50" charset="-128"/>
                        </a:rPr>
                        <a:t>Pig iron</a:t>
                      </a:r>
                    </a:p>
                  </a:txBody>
                  <a:tcPr marL="12657" marR="12657" marT="12657" marB="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altLang="ja-JP" sz="2300" b="0" i="0" u="none" strike="noStrike" dirty="0">
                          <a:solidFill>
                            <a:srgbClr val="000000"/>
                          </a:solidFill>
                          <a:effectLst/>
                          <a:latin typeface="Arial" panose="020B0604020202020204" pitchFamily="34" charset="0"/>
                          <a:ea typeface="游ゴシック" panose="020B0400000000000000" pitchFamily="50" charset="-128"/>
                        </a:rPr>
                        <a:t>80 %</a:t>
                      </a:r>
                    </a:p>
                  </a:txBody>
                  <a:tcPr marL="12657" marR="12657" marT="12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altLang="ja-JP" sz="2300" b="0" i="0" u="none" strike="noStrike" dirty="0">
                          <a:solidFill>
                            <a:srgbClr val="000000"/>
                          </a:solidFill>
                          <a:effectLst/>
                          <a:latin typeface="Arial" panose="020B0604020202020204" pitchFamily="34" charset="0"/>
                          <a:ea typeface="游ゴシック" panose="020B0400000000000000" pitchFamily="50" charset="-128"/>
                        </a:rPr>
                        <a:t>20 %</a:t>
                      </a:r>
                    </a:p>
                  </a:txBody>
                  <a:tcPr marL="12657" marR="12657" marT="12657"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350974560"/>
                  </a:ext>
                </a:extLst>
              </a:tr>
              <a:tr h="640752">
                <a:tc>
                  <a:txBody>
                    <a:bodyPr/>
                    <a:lstStyle/>
                    <a:p>
                      <a:pPr algn="ctr" fontAlgn="ctr"/>
                      <a:endParaRPr lang="en-US" sz="2100" b="0" i="0" u="none" strike="noStrike" dirty="0">
                        <a:solidFill>
                          <a:srgbClr val="000000"/>
                        </a:solidFill>
                        <a:effectLst/>
                        <a:latin typeface="Arial" panose="020B0604020202020204" pitchFamily="34" charset="0"/>
                        <a:ea typeface="游ゴシック" panose="020B0400000000000000" pitchFamily="50" charset="-128"/>
                      </a:endParaRPr>
                    </a:p>
                  </a:txBody>
                  <a:tcPr marL="12657" marR="12657" marT="12657" marB="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endParaRPr lang="en-US" altLang="ja-JP" sz="2300" b="0" i="0" u="none" strike="noStrike" dirty="0">
                        <a:solidFill>
                          <a:srgbClr val="000000"/>
                        </a:solidFill>
                        <a:effectLst/>
                        <a:latin typeface="Arial" panose="020B0604020202020204" pitchFamily="34" charset="0"/>
                        <a:ea typeface="游ゴシック" panose="020B0400000000000000" pitchFamily="50" charset="-128"/>
                      </a:endParaRPr>
                    </a:p>
                  </a:txBody>
                  <a:tcPr marL="12657" marR="12657" marT="12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endParaRPr lang="en-US" altLang="ja-JP" sz="2300" b="0" i="0" u="none" strike="noStrike" dirty="0">
                        <a:solidFill>
                          <a:srgbClr val="000000"/>
                        </a:solidFill>
                        <a:effectLst/>
                        <a:latin typeface="Arial" panose="020B0604020202020204" pitchFamily="34" charset="0"/>
                        <a:ea typeface="游ゴシック" panose="020B0400000000000000" pitchFamily="50" charset="-128"/>
                      </a:endParaRPr>
                    </a:p>
                  </a:txBody>
                  <a:tcPr marL="12657" marR="12657" marT="12657"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913813064"/>
                  </a:ext>
                </a:extLst>
              </a:tr>
              <a:tr h="640752">
                <a:tc>
                  <a:txBody>
                    <a:bodyPr/>
                    <a:lstStyle/>
                    <a:p>
                      <a:pPr algn="ctr" fontAlgn="ctr"/>
                      <a:r>
                        <a:rPr lang="en-US" sz="2100" b="0" i="0" u="none" strike="noStrike" dirty="0">
                          <a:solidFill>
                            <a:srgbClr val="000000"/>
                          </a:solidFill>
                          <a:effectLst/>
                          <a:latin typeface="Arial" panose="020B0604020202020204" pitchFamily="34" charset="0"/>
                          <a:ea typeface="游ゴシック" panose="020B0400000000000000" pitchFamily="50" charset="-128"/>
                        </a:rPr>
                        <a:t>Coke</a:t>
                      </a:r>
                    </a:p>
                  </a:txBody>
                  <a:tcPr marL="12657" marR="12657" marT="12657" marB="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altLang="ja-JP" sz="2300" b="0" i="0" u="none" strike="noStrike" dirty="0">
                          <a:solidFill>
                            <a:srgbClr val="000000"/>
                          </a:solidFill>
                          <a:effectLst/>
                          <a:latin typeface="Arial" panose="020B0604020202020204" pitchFamily="34" charset="0"/>
                          <a:ea typeface="游ゴシック" panose="020B0400000000000000" pitchFamily="50" charset="-128"/>
                        </a:rPr>
                        <a:t>56 %</a:t>
                      </a:r>
                    </a:p>
                  </a:txBody>
                  <a:tcPr marL="12657" marR="12657" marT="12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altLang="ja-JP" sz="2300" b="0" i="0" u="none" strike="noStrike" dirty="0">
                          <a:solidFill>
                            <a:srgbClr val="000000"/>
                          </a:solidFill>
                          <a:effectLst/>
                          <a:latin typeface="Arial" panose="020B0604020202020204" pitchFamily="34" charset="0"/>
                          <a:ea typeface="游ゴシック" panose="020B0400000000000000" pitchFamily="50" charset="-128"/>
                        </a:rPr>
                        <a:t>44 %</a:t>
                      </a:r>
                    </a:p>
                  </a:txBody>
                  <a:tcPr marL="12657" marR="12657" marT="12657"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722779772"/>
                  </a:ext>
                </a:extLst>
              </a:tr>
            </a:tbl>
          </a:graphicData>
        </a:graphic>
      </p:graphicFrame>
      <mc:AlternateContent xmlns:mc="http://schemas.openxmlformats.org/markup-compatibility/2006" xmlns:a14="http://schemas.microsoft.com/office/drawing/2010/main">
        <mc:Choice Requires="a14">
          <p:sp>
            <p:nvSpPr>
              <p:cNvPr id="55" name="テキスト ボックス 54">
                <a:extLst>
                  <a:ext uri="{FF2B5EF4-FFF2-40B4-BE49-F238E27FC236}">
                    <a16:creationId xmlns:a16="http://schemas.microsoft.com/office/drawing/2014/main" id="{1D7D14C0-554F-6A56-8DFC-E19B45D7B1B4}"/>
                  </a:ext>
                </a:extLst>
              </p:cNvPr>
              <p:cNvSpPr txBox="1"/>
              <p:nvPr/>
            </p:nvSpPr>
            <p:spPr>
              <a:xfrm>
                <a:off x="6602567" y="5438695"/>
                <a:ext cx="381453" cy="553998"/>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55" name="テキスト ボックス 54">
                <a:extLst>
                  <a:ext uri="{FF2B5EF4-FFF2-40B4-BE49-F238E27FC236}">
                    <a16:creationId xmlns:a16="http://schemas.microsoft.com/office/drawing/2014/main" id="{1D7D14C0-554F-6A56-8DFC-E19B45D7B1B4}"/>
                  </a:ext>
                </a:extLst>
              </p:cNvPr>
              <p:cNvSpPr txBox="1">
                <a:spLocks noRot="1" noChangeAspect="1" noMove="1" noResize="1" noEditPoints="1" noAdjustHandles="1" noChangeArrowheads="1" noChangeShapeType="1" noTextEdit="1"/>
              </p:cNvSpPr>
              <p:nvPr/>
            </p:nvSpPr>
            <p:spPr>
              <a:xfrm>
                <a:off x="6602567" y="5438695"/>
                <a:ext cx="381453" cy="553998"/>
              </a:xfrm>
              <a:prstGeom prst="rect">
                <a:avLst/>
              </a:prstGeom>
              <a:blipFill>
                <a:blip r:embed="rId1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6" name="テキスト ボックス 55">
                <a:extLst>
                  <a:ext uri="{FF2B5EF4-FFF2-40B4-BE49-F238E27FC236}">
                    <a16:creationId xmlns:a16="http://schemas.microsoft.com/office/drawing/2014/main" id="{531BF780-DFCD-5B6F-CA0C-6C8C14B0A091}"/>
                  </a:ext>
                </a:extLst>
              </p:cNvPr>
              <p:cNvSpPr txBox="1"/>
              <p:nvPr/>
            </p:nvSpPr>
            <p:spPr>
              <a:xfrm>
                <a:off x="8728139" y="5438695"/>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56" name="テキスト ボックス 55">
                <a:extLst>
                  <a:ext uri="{FF2B5EF4-FFF2-40B4-BE49-F238E27FC236}">
                    <a16:creationId xmlns:a16="http://schemas.microsoft.com/office/drawing/2014/main" id="{531BF780-DFCD-5B6F-CA0C-6C8C14B0A091}"/>
                  </a:ext>
                </a:extLst>
              </p:cNvPr>
              <p:cNvSpPr txBox="1">
                <a:spLocks noRot="1" noChangeAspect="1" noMove="1" noResize="1" noEditPoints="1" noAdjustHandles="1" noChangeArrowheads="1" noChangeShapeType="1" noTextEdit="1"/>
              </p:cNvSpPr>
              <p:nvPr/>
            </p:nvSpPr>
            <p:spPr>
              <a:xfrm>
                <a:off x="8728139" y="5438695"/>
                <a:ext cx="274114" cy="553998"/>
              </a:xfrm>
              <a:prstGeom prst="rect">
                <a:avLst/>
              </a:prstGeom>
              <a:blipFill>
                <a:blip r:embed="rId1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7" name="テキスト ボックス 56">
                <a:extLst>
                  <a:ext uri="{FF2B5EF4-FFF2-40B4-BE49-F238E27FC236}">
                    <a16:creationId xmlns:a16="http://schemas.microsoft.com/office/drawing/2014/main" id="{C819B944-9801-A45D-8A94-84AB9DD8F92B}"/>
                  </a:ext>
                </a:extLst>
              </p:cNvPr>
              <p:cNvSpPr txBox="1"/>
              <p:nvPr/>
            </p:nvSpPr>
            <p:spPr>
              <a:xfrm>
                <a:off x="10750356" y="5438695"/>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57" name="テキスト ボックス 56">
                <a:extLst>
                  <a:ext uri="{FF2B5EF4-FFF2-40B4-BE49-F238E27FC236}">
                    <a16:creationId xmlns:a16="http://schemas.microsoft.com/office/drawing/2014/main" id="{C819B944-9801-A45D-8A94-84AB9DD8F92B}"/>
                  </a:ext>
                </a:extLst>
              </p:cNvPr>
              <p:cNvSpPr txBox="1">
                <a:spLocks noRot="1" noChangeAspect="1" noMove="1" noResize="1" noEditPoints="1" noAdjustHandles="1" noChangeArrowheads="1" noChangeShapeType="1" noTextEdit="1"/>
              </p:cNvSpPr>
              <p:nvPr/>
            </p:nvSpPr>
            <p:spPr>
              <a:xfrm>
                <a:off x="10750356" y="5438695"/>
                <a:ext cx="274114" cy="553998"/>
              </a:xfrm>
              <a:prstGeom prst="rect">
                <a:avLst/>
              </a:prstGeom>
              <a:blipFill>
                <a:blip r:embed="rId14"/>
                <a:stretch>
                  <a:fillRect/>
                </a:stretch>
              </a:blipFill>
            </p:spPr>
            <p:txBody>
              <a:bodyPr/>
              <a:lstStyle/>
              <a:p>
                <a:r>
                  <a:rPr lang="ja-JP" altLang="en-US">
                    <a:noFill/>
                  </a:rPr>
                  <a:t> </a:t>
                </a:r>
              </a:p>
            </p:txBody>
          </p:sp>
        </mc:Fallback>
      </mc:AlternateContent>
      <p:sp>
        <p:nvSpPr>
          <p:cNvPr id="73" name="Rectangle 7">
            <a:extLst>
              <a:ext uri="{FF2B5EF4-FFF2-40B4-BE49-F238E27FC236}">
                <a16:creationId xmlns:a16="http://schemas.microsoft.com/office/drawing/2014/main" id="{1A4DAB78-C556-2813-AA46-2164A2AAB379}"/>
              </a:ext>
            </a:extLst>
          </p:cNvPr>
          <p:cNvSpPr>
            <a:spLocks noChangeArrowheads="1"/>
          </p:cNvSpPr>
          <p:nvPr/>
        </p:nvSpPr>
        <p:spPr bwMode="auto">
          <a:xfrm>
            <a:off x="5730555" y="2046982"/>
            <a:ext cx="6185944"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ja-JP" altLang="ja-JP"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Ratios applied to each intermediate input</a:t>
            </a:r>
            <a:endParaRPr kumimoji="0" lang="ja-JP"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ja-JP"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As detailed technical data for the steel sector, we used Japan’s IO table to estimate the input ratios.</a:t>
            </a:r>
            <a:endParaRPr kumimoji="0" lang="ja-JP" altLang="ja-JP" sz="2400" b="0" i="0" u="none" strike="noStrike" cap="none" normalizeH="0" baseline="0" dirty="0">
              <a:ln>
                <a:noFill/>
              </a:ln>
              <a:solidFill>
                <a:schemeClr val="tx1"/>
              </a:solidFill>
              <a:effectLst/>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27958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4A5E9769-5E61-AC63-A5B7-8905338E1C53}"/>
              </a:ext>
            </a:extLst>
          </p:cNvPr>
          <p:cNvSpPr/>
          <p:nvPr/>
        </p:nvSpPr>
        <p:spPr>
          <a:xfrm>
            <a:off x="3441998" y="932012"/>
            <a:ext cx="2200041" cy="637954"/>
          </a:xfrm>
          <a:prstGeom prst="roundRect">
            <a:avLst>
              <a:gd name="adj" fmla="val 6141"/>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C75E5D0D-B28E-E011-C35E-AF0CFF886077}"/>
              </a:ext>
            </a:extLst>
          </p:cNvPr>
          <p:cNvSpPr txBox="1"/>
          <p:nvPr/>
        </p:nvSpPr>
        <p:spPr>
          <a:xfrm>
            <a:off x="3661462" y="1020157"/>
            <a:ext cx="1760418"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Crude steel</a:t>
            </a:r>
            <a:endParaRPr kumimoji="1" lang="ja-JP" altLang="en-US" sz="2400" dirty="0">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A4DB5653-5FB0-83DF-986C-FA4160E408F8}"/>
              </a:ext>
            </a:extLst>
          </p:cNvPr>
          <p:cNvSpPr txBox="1"/>
          <p:nvPr/>
        </p:nvSpPr>
        <p:spPr>
          <a:xfrm>
            <a:off x="10354358" y="1020154"/>
            <a:ext cx="1229824" cy="461665"/>
          </a:xfrm>
          <a:prstGeom prst="rect">
            <a:avLst/>
          </a:prstGeom>
          <a:noFill/>
        </p:spPr>
        <p:txBody>
          <a:bodyPr wrap="none" rtlCol="0">
            <a:spAutoFit/>
          </a:bodyPr>
          <a:lstStyle/>
          <a:p>
            <a:r>
              <a:rPr kumimoji="1" lang="en-US" altLang="ja-JP" sz="2400" dirty="0">
                <a:solidFill>
                  <a:schemeClr val="bg1">
                    <a:lumMod val="85000"/>
                  </a:schemeClr>
                </a:solidFill>
                <a:latin typeface="Arial" panose="020B0604020202020204" pitchFamily="34" charset="0"/>
                <a:cs typeface="Arial" panose="020B0604020202020204" pitchFamily="34" charset="0"/>
              </a:rPr>
              <a:t>Pig iron</a:t>
            </a:r>
            <a:endParaRPr kumimoji="1" lang="ja-JP" altLang="en-US" sz="2400" dirty="0">
              <a:solidFill>
                <a:schemeClr val="bg1">
                  <a:lumMod val="85000"/>
                </a:schemeClr>
              </a:solidFill>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24F23D9D-8835-19C5-B9C9-C41222E7ED3F}"/>
              </a:ext>
            </a:extLst>
          </p:cNvPr>
          <p:cNvSpPr txBox="1"/>
          <p:nvPr/>
        </p:nvSpPr>
        <p:spPr>
          <a:xfrm>
            <a:off x="506798" y="1020155"/>
            <a:ext cx="1537600" cy="461665"/>
          </a:xfrm>
          <a:prstGeom prst="rect">
            <a:avLst/>
          </a:prstGeom>
          <a:noFill/>
        </p:spPr>
        <p:txBody>
          <a:bodyPr wrap="none" rtlCol="0">
            <a:spAutoFit/>
          </a:bodyPr>
          <a:lstStyle/>
          <a:p>
            <a:r>
              <a:rPr kumimoji="1" lang="en-US" altLang="ja-JP" sz="2400" dirty="0">
                <a:solidFill>
                  <a:schemeClr val="bg1">
                    <a:lumMod val="85000"/>
                  </a:schemeClr>
                </a:solidFill>
                <a:latin typeface="Arial" panose="020B0604020202020204" pitchFamily="34" charset="0"/>
                <a:cs typeface="Arial" panose="020B0604020202020204" pitchFamily="34" charset="0"/>
              </a:rPr>
              <a:t>Basic iron</a:t>
            </a:r>
            <a:endParaRPr kumimoji="1" lang="ja-JP" altLang="en-US" sz="2400" dirty="0">
              <a:solidFill>
                <a:schemeClr val="bg1">
                  <a:lumMod val="85000"/>
                </a:schemeClr>
              </a:solidFill>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B8A83901-32AD-F8B6-998B-8175D83705FB}"/>
              </a:ext>
            </a:extLst>
          </p:cNvPr>
          <p:cNvSpPr txBox="1"/>
          <p:nvPr/>
        </p:nvSpPr>
        <p:spPr>
          <a:xfrm>
            <a:off x="7021358" y="1020155"/>
            <a:ext cx="1311578"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BF-BOF</a:t>
            </a:r>
            <a:endParaRPr kumimoji="1" lang="ja-JP" altLang="en-US" sz="2400" dirty="0">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11550D31-059B-B44C-C504-3CA0F4C31D37}"/>
              </a:ext>
            </a:extLst>
          </p:cNvPr>
          <p:cNvSpPr txBox="1"/>
          <p:nvPr/>
        </p:nvSpPr>
        <p:spPr>
          <a:xfrm>
            <a:off x="7285853" y="3703245"/>
            <a:ext cx="782587"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EAF</a:t>
            </a:r>
            <a:endParaRPr kumimoji="1" lang="ja-JP" altLang="en-US" sz="2400" dirty="0">
              <a:latin typeface="Arial" panose="020B0604020202020204" pitchFamily="34" charset="0"/>
              <a:cs typeface="Arial" panose="020B0604020202020204" pitchFamily="34" charset="0"/>
            </a:endParaRPr>
          </a:p>
        </p:txBody>
      </p:sp>
      <p:sp>
        <p:nvSpPr>
          <p:cNvPr id="19" name="四角形: 角を丸くする 18">
            <a:extLst>
              <a:ext uri="{FF2B5EF4-FFF2-40B4-BE49-F238E27FC236}">
                <a16:creationId xmlns:a16="http://schemas.microsoft.com/office/drawing/2014/main" id="{F1BFE18C-8264-1579-EBB2-96B71F8244CB}"/>
              </a:ext>
            </a:extLst>
          </p:cNvPr>
          <p:cNvSpPr/>
          <p:nvPr/>
        </p:nvSpPr>
        <p:spPr>
          <a:xfrm>
            <a:off x="3441303" y="4390168"/>
            <a:ext cx="2200738" cy="637954"/>
          </a:xfrm>
          <a:prstGeom prst="roundRect">
            <a:avLst>
              <a:gd name="adj" fmla="val 6141"/>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AE195C89-CBB6-9A18-C0C4-13E17D29AF4A}"/>
              </a:ext>
            </a:extLst>
          </p:cNvPr>
          <p:cNvSpPr txBox="1"/>
          <p:nvPr/>
        </p:nvSpPr>
        <p:spPr>
          <a:xfrm>
            <a:off x="3488886" y="4478311"/>
            <a:ext cx="2153154" cy="461665"/>
          </a:xfrm>
          <a:prstGeom prst="rect">
            <a:avLst/>
          </a:prstGeom>
          <a:noFill/>
        </p:spPr>
        <p:txBody>
          <a:bodyPr wrap="none" rtlCol="0">
            <a:spAutoFit/>
          </a:bodyPr>
          <a:lstStyle/>
          <a:p>
            <a:r>
              <a:rPr kumimoji="1" lang="en-US" altLang="ja-JP" sz="2400" dirty="0">
                <a:solidFill>
                  <a:schemeClr val="bg1">
                    <a:lumMod val="85000"/>
                  </a:schemeClr>
                </a:solidFill>
                <a:latin typeface="Arial" panose="020B0604020202020204" pitchFamily="34" charset="0"/>
                <a:cs typeface="Arial" panose="020B0604020202020204" pitchFamily="34" charset="0"/>
              </a:rPr>
              <a:t>Steel products</a:t>
            </a:r>
            <a:endParaRPr kumimoji="1" lang="ja-JP" altLang="en-US" sz="2400" dirty="0">
              <a:solidFill>
                <a:schemeClr val="bg1">
                  <a:lumMod val="85000"/>
                </a:schemeClr>
              </a:solidFill>
              <a:latin typeface="Arial" panose="020B0604020202020204" pitchFamily="34" charset="0"/>
              <a:cs typeface="Arial" panose="020B0604020202020204" pitchFamily="34" charset="0"/>
            </a:endParaRPr>
          </a:p>
        </p:txBody>
      </p:sp>
      <p:sp>
        <p:nvSpPr>
          <p:cNvPr id="24" name="テキスト ボックス 23">
            <a:extLst>
              <a:ext uri="{FF2B5EF4-FFF2-40B4-BE49-F238E27FC236}">
                <a16:creationId xmlns:a16="http://schemas.microsoft.com/office/drawing/2014/main" id="{1E674747-60DF-1AD2-27AC-76CE82579906}"/>
              </a:ext>
            </a:extLst>
          </p:cNvPr>
          <p:cNvSpPr txBox="1"/>
          <p:nvPr/>
        </p:nvSpPr>
        <p:spPr>
          <a:xfrm>
            <a:off x="10196233" y="3409669"/>
            <a:ext cx="1537600" cy="461665"/>
          </a:xfrm>
          <a:prstGeom prst="rect">
            <a:avLst/>
          </a:prstGeom>
          <a:noFill/>
        </p:spPr>
        <p:txBody>
          <a:bodyPr wrap="none" rtlCol="0">
            <a:spAutoFit/>
          </a:bodyPr>
          <a:lstStyle/>
          <a:p>
            <a:r>
              <a:rPr kumimoji="1" lang="en-US" altLang="ja-JP" sz="2400" dirty="0">
                <a:solidFill>
                  <a:schemeClr val="bg1">
                    <a:lumMod val="85000"/>
                  </a:schemeClr>
                </a:solidFill>
                <a:latin typeface="Arial" panose="020B0604020202020204" pitchFamily="34" charset="0"/>
                <a:cs typeface="Arial" panose="020B0604020202020204" pitchFamily="34" charset="0"/>
              </a:rPr>
              <a:t>Converter</a:t>
            </a:r>
            <a:endParaRPr kumimoji="1" lang="ja-JP" altLang="en-US" sz="2400" dirty="0">
              <a:solidFill>
                <a:schemeClr val="bg1">
                  <a:lumMod val="85000"/>
                </a:schemeClr>
              </a:solidFill>
              <a:latin typeface="Arial" panose="020B0604020202020204" pitchFamily="34" charset="0"/>
              <a:cs typeface="Arial" panose="020B0604020202020204" pitchFamily="34" charset="0"/>
            </a:endParaRPr>
          </a:p>
        </p:txBody>
      </p:sp>
      <p:cxnSp>
        <p:nvCxnSpPr>
          <p:cNvPr id="26" name="直線矢印コネクタ 25">
            <a:extLst>
              <a:ext uri="{FF2B5EF4-FFF2-40B4-BE49-F238E27FC236}">
                <a16:creationId xmlns:a16="http://schemas.microsoft.com/office/drawing/2014/main" id="{DBF8708C-E6F3-AB3F-461F-BAB11FB2CCC8}"/>
              </a:ext>
            </a:extLst>
          </p:cNvPr>
          <p:cNvCxnSpPr>
            <a:cxnSpLocks/>
            <a:stCxn id="1043" idx="3"/>
            <a:endCxn id="4" idx="1"/>
          </p:cNvCxnSpPr>
          <p:nvPr/>
        </p:nvCxnSpPr>
        <p:spPr>
          <a:xfrm>
            <a:off x="2383770" y="1250989"/>
            <a:ext cx="1058228" cy="0"/>
          </a:xfrm>
          <a:prstGeom prst="straightConnector1">
            <a:avLst/>
          </a:prstGeom>
          <a:ln w="57150">
            <a:solidFill>
              <a:schemeClr val="bg1">
                <a:lumMod val="85000"/>
              </a:schemeClr>
            </a:solidFill>
            <a:tailEnd type="triangle"/>
          </a:ln>
        </p:spPr>
        <p:style>
          <a:lnRef idx="2">
            <a:schemeClr val="dk1"/>
          </a:lnRef>
          <a:fillRef idx="0">
            <a:schemeClr val="dk1"/>
          </a:fillRef>
          <a:effectRef idx="1">
            <a:schemeClr val="dk1"/>
          </a:effectRef>
          <a:fontRef idx="minor">
            <a:schemeClr val="tx1"/>
          </a:fontRef>
        </p:style>
      </p:cxnSp>
      <p:cxnSp>
        <p:nvCxnSpPr>
          <p:cNvPr id="28" name="直線矢印コネクタ 27">
            <a:extLst>
              <a:ext uri="{FF2B5EF4-FFF2-40B4-BE49-F238E27FC236}">
                <a16:creationId xmlns:a16="http://schemas.microsoft.com/office/drawing/2014/main" id="{6D628FDB-2200-A079-76B3-1D6BB2ABF8FA}"/>
              </a:ext>
            </a:extLst>
          </p:cNvPr>
          <p:cNvCxnSpPr>
            <a:cxnSpLocks/>
            <a:stCxn id="4" idx="3"/>
            <a:endCxn id="1044" idx="1"/>
          </p:cNvCxnSpPr>
          <p:nvPr/>
        </p:nvCxnSpPr>
        <p:spPr>
          <a:xfrm>
            <a:off x="5642039" y="1250989"/>
            <a:ext cx="935088"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31" name="直線矢印コネクタ 30">
            <a:extLst>
              <a:ext uri="{FF2B5EF4-FFF2-40B4-BE49-F238E27FC236}">
                <a16:creationId xmlns:a16="http://schemas.microsoft.com/office/drawing/2014/main" id="{EE637853-070B-798E-04CF-B162C6238721}"/>
              </a:ext>
            </a:extLst>
          </p:cNvPr>
          <p:cNvCxnSpPr>
            <a:cxnSpLocks/>
          </p:cNvCxnSpPr>
          <p:nvPr/>
        </p:nvCxnSpPr>
        <p:spPr>
          <a:xfrm>
            <a:off x="8790601" y="1250989"/>
            <a:ext cx="1078649" cy="0"/>
          </a:xfrm>
          <a:prstGeom prst="straightConnector1">
            <a:avLst/>
          </a:prstGeom>
          <a:ln w="57150">
            <a:solidFill>
              <a:schemeClr val="bg1">
                <a:lumMod val="85000"/>
              </a:schemeClr>
            </a:solidFill>
            <a:tailEnd type="triangle"/>
          </a:ln>
        </p:spPr>
        <p:style>
          <a:lnRef idx="2">
            <a:schemeClr val="dk1"/>
          </a:lnRef>
          <a:fillRef idx="0">
            <a:schemeClr val="dk1"/>
          </a:fillRef>
          <a:effectRef idx="1">
            <a:schemeClr val="dk1"/>
          </a:effectRef>
          <a:fontRef idx="minor">
            <a:schemeClr val="tx1"/>
          </a:fontRef>
        </p:style>
      </p:cxnSp>
      <p:cxnSp>
        <p:nvCxnSpPr>
          <p:cNvPr id="50" name="コネクタ: カギ線 49">
            <a:extLst>
              <a:ext uri="{FF2B5EF4-FFF2-40B4-BE49-F238E27FC236}">
                <a16:creationId xmlns:a16="http://schemas.microsoft.com/office/drawing/2014/main" id="{341BF4EB-03AF-6685-FDDE-DEB183BC40EC}"/>
              </a:ext>
            </a:extLst>
          </p:cNvPr>
          <p:cNvCxnSpPr>
            <a:cxnSpLocks/>
            <a:endCxn id="19" idx="1"/>
          </p:cNvCxnSpPr>
          <p:nvPr/>
        </p:nvCxnSpPr>
        <p:spPr>
          <a:xfrm rot="16200000" flipH="1">
            <a:off x="1436035" y="2703877"/>
            <a:ext cx="3458158" cy="552377"/>
          </a:xfrm>
          <a:prstGeom prst="bentConnector2">
            <a:avLst/>
          </a:prstGeom>
          <a:ln w="57150">
            <a:solidFill>
              <a:schemeClr val="bg1">
                <a:lumMod val="8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5" name="コネクタ: カギ線 54">
            <a:extLst>
              <a:ext uri="{FF2B5EF4-FFF2-40B4-BE49-F238E27FC236}">
                <a16:creationId xmlns:a16="http://schemas.microsoft.com/office/drawing/2014/main" id="{20C097BB-DEC6-5219-AE0A-6D38F7273240}"/>
              </a:ext>
            </a:extLst>
          </p:cNvPr>
          <p:cNvCxnSpPr>
            <a:cxnSpLocks/>
          </p:cNvCxnSpPr>
          <p:nvPr/>
        </p:nvCxnSpPr>
        <p:spPr>
          <a:xfrm rot="16200000" flipH="1">
            <a:off x="4961654" y="2321367"/>
            <a:ext cx="2683092" cy="542329"/>
          </a:xfrm>
          <a:prstGeom prst="bentConnector2">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8" name="コネクタ: カギ線 57">
            <a:extLst>
              <a:ext uri="{FF2B5EF4-FFF2-40B4-BE49-F238E27FC236}">
                <a16:creationId xmlns:a16="http://schemas.microsoft.com/office/drawing/2014/main" id="{AF05DD72-B52B-2FB5-DA86-FEC7D76E0063}"/>
              </a:ext>
            </a:extLst>
          </p:cNvPr>
          <p:cNvCxnSpPr>
            <a:cxnSpLocks/>
          </p:cNvCxnSpPr>
          <p:nvPr/>
        </p:nvCxnSpPr>
        <p:spPr>
          <a:xfrm rot="16200000" flipH="1">
            <a:off x="8398705" y="2169956"/>
            <a:ext cx="2389515" cy="551575"/>
          </a:xfrm>
          <a:prstGeom prst="bentConnector2">
            <a:avLst/>
          </a:prstGeom>
          <a:ln w="57150">
            <a:solidFill>
              <a:schemeClr val="bg1">
                <a:lumMod val="85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62" name="図 61" descr="煙を上げている暖炉&#10;&#10;AI によって生成されたコンテンツは間違っている可能性があります。">
            <a:extLst>
              <a:ext uri="{FF2B5EF4-FFF2-40B4-BE49-F238E27FC236}">
                <a16:creationId xmlns:a16="http://schemas.microsoft.com/office/drawing/2014/main" id="{C67C48D0-345A-05BD-2267-A80B899E8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2333" y="1791191"/>
            <a:ext cx="2124103" cy="1593077"/>
          </a:xfrm>
          <a:prstGeom prst="rect">
            <a:avLst/>
          </a:prstGeom>
        </p:spPr>
      </p:pic>
      <p:pic>
        <p:nvPicPr>
          <p:cNvPr id="1028" name="図 1027" descr="火が燃えている&#10;&#10;AI によって生成されたコンテンツは間違っている可能性があります。">
            <a:extLst>
              <a:ext uri="{FF2B5EF4-FFF2-40B4-BE49-F238E27FC236}">
                <a16:creationId xmlns:a16="http://schemas.microsoft.com/office/drawing/2014/main" id="{E1E80376-74A5-47CF-347C-135A2CFA64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5094" y="4456852"/>
            <a:ext cx="2124104" cy="1593078"/>
          </a:xfrm>
          <a:prstGeom prst="rect">
            <a:avLst/>
          </a:prstGeom>
        </p:spPr>
      </p:pic>
      <p:pic>
        <p:nvPicPr>
          <p:cNvPr id="1030" name="図 1029" descr="木製, 建物, テーブル, 座る が含まれている画像&#10;&#10;AI によって生成されたコンテンツは間違っている可能性があります。">
            <a:extLst>
              <a:ext uri="{FF2B5EF4-FFF2-40B4-BE49-F238E27FC236}">
                <a16:creationId xmlns:a16="http://schemas.microsoft.com/office/drawing/2014/main" id="{1FD3824B-D1C3-E07B-11FA-6448542071C9}"/>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225184" y="1658108"/>
            <a:ext cx="1479698" cy="1479698"/>
          </a:xfrm>
          <a:prstGeom prst="rect">
            <a:avLst/>
          </a:prstGeom>
        </p:spPr>
      </p:pic>
      <p:pic>
        <p:nvPicPr>
          <p:cNvPr id="1034" name="図 1033" descr="工場, 建物, 屋外, 座る が含まれている画像&#10;&#10;AI によって生成されたコンテンツは間違っている可能性があります。">
            <a:extLst>
              <a:ext uri="{FF2B5EF4-FFF2-40B4-BE49-F238E27FC236}">
                <a16:creationId xmlns:a16="http://schemas.microsoft.com/office/drawing/2014/main" id="{477B06CA-196D-8310-B21B-38C11CC473FF}"/>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902981" y="4180144"/>
            <a:ext cx="2124104" cy="1593078"/>
          </a:xfrm>
          <a:prstGeom prst="rect">
            <a:avLst/>
          </a:prstGeom>
        </p:spPr>
      </p:pic>
      <p:pic>
        <p:nvPicPr>
          <p:cNvPr id="1035" name="図 1034" descr="煙を上げている暖炉&#10;&#10;AI によって生成されたコンテンツは間違っている可能性があります。">
            <a:extLst>
              <a:ext uri="{FF2B5EF4-FFF2-40B4-BE49-F238E27FC236}">
                <a16:creationId xmlns:a16="http://schemas.microsoft.com/office/drawing/2014/main" id="{43440877-8C98-6DF8-9854-9DAB76ED7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5994" y="1649339"/>
            <a:ext cx="1714814" cy="1286110"/>
          </a:xfrm>
          <a:prstGeom prst="rect">
            <a:avLst/>
          </a:prstGeom>
        </p:spPr>
      </p:pic>
      <p:pic>
        <p:nvPicPr>
          <p:cNvPr id="1036" name="図 1035" descr="火が燃えている&#10;&#10;AI によって生成されたコンテンツは間違っている可能性があります。">
            <a:extLst>
              <a:ext uri="{FF2B5EF4-FFF2-40B4-BE49-F238E27FC236}">
                <a16:creationId xmlns:a16="http://schemas.microsoft.com/office/drawing/2014/main" id="{1673D702-E99A-2A3F-B190-0C22FB9B6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5993" y="2997445"/>
            <a:ext cx="1714815" cy="1286111"/>
          </a:xfrm>
          <a:prstGeom prst="rect">
            <a:avLst/>
          </a:prstGeom>
        </p:spPr>
      </p:pic>
      <p:pic>
        <p:nvPicPr>
          <p:cNvPr id="1038" name="図 1037" descr="座る, 部屋, コンピュータ, テーブル が含まれている画像&#10;&#10;AI によって生成されたコンテンツは間違っている可能性があります。">
            <a:extLst>
              <a:ext uri="{FF2B5EF4-FFF2-40B4-BE49-F238E27FC236}">
                <a16:creationId xmlns:a16="http://schemas.microsoft.com/office/drawing/2014/main" id="{F6336AF0-2CE6-CB15-480F-E3F3FAAE3385}"/>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17936" y="5134734"/>
            <a:ext cx="2124103" cy="1593078"/>
          </a:xfrm>
          <a:prstGeom prst="rect">
            <a:avLst/>
          </a:prstGeom>
        </p:spPr>
      </p:pic>
      <p:sp>
        <p:nvSpPr>
          <p:cNvPr id="1043" name="四角形: 角を丸くする 1042">
            <a:extLst>
              <a:ext uri="{FF2B5EF4-FFF2-40B4-BE49-F238E27FC236}">
                <a16:creationId xmlns:a16="http://schemas.microsoft.com/office/drawing/2014/main" id="{E74DF664-98E3-1AE2-1152-F30313C87420}"/>
              </a:ext>
            </a:extLst>
          </p:cNvPr>
          <p:cNvSpPr/>
          <p:nvPr/>
        </p:nvSpPr>
        <p:spPr>
          <a:xfrm>
            <a:off x="183729" y="932012"/>
            <a:ext cx="2200041" cy="637954"/>
          </a:xfrm>
          <a:prstGeom prst="roundRect">
            <a:avLst>
              <a:gd name="adj" fmla="val 6141"/>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85000"/>
                </a:schemeClr>
              </a:solidFill>
            </a:endParaRPr>
          </a:p>
        </p:txBody>
      </p:sp>
      <p:sp>
        <p:nvSpPr>
          <p:cNvPr id="1044" name="四角形: 角を丸くする 1043">
            <a:extLst>
              <a:ext uri="{FF2B5EF4-FFF2-40B4-BE49-F238E27FC236}">
                <a16:creationId xmlns:a16="http://schemas.microsoft.com/office/drawing/2014/main" id="{BB1515CB-B285-D9D8-6022-134D0E1A42BC}"/>
              </a:ext>
            </a:extLst>
          </p:cNvPr>
          <p:cNvSpPr/>
          <p:nvPr/>
        </p:nvSpPr>
        <p:spPr>
          <a:xfrm>
            <a:off x="6577127" y="932012"/>
            <a:ext cx="2200041" cy="637954"/>
          </a:xfrm>
          <a:prstGeom prst="roundRect">
            <a:avLst>
              <a:gd name="adj" fmla="val 6141"/>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5" name="四角形: 角を丸くする 1044">
            <a:extLst>
              <a:ext uri="{FF2B5EF4-FFF2-40B4-BE49-F238E27FC236}">
                <a16:creationId xmlns:a16="http://schemas.microsoft.com/office/drawing/2014/main" id="{3E47F922-80CC-D59E-78BF-877514DD9795}"/>
              </a:ext>
            </a:extLst>
          </p:cNvPr>
          <p:cNvSpPr/>
          <p:nvPr/>
        </p:nvSpPr>
        <p:spPr>
          <a:xfrm>
            <a:off x="6577127" y="3601583"/>
            <a:ext cx="2200041" cy="637954"/>
          </a:xfrm>
          <a:prstGeom prst="roundRect">
            <a:avLst>
              <a:gd name="adj" fmla="val 6141"/>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6" name="四角形: 角を丸くする 1045">
            <a:extLst>
              <a:ext uri="{FF2B5EF4-FFF2-40B4-BE49-F238E27FC236}">
                <a16:creationId xmlns:a16="http://schemas.microsoft.com/office/drawing/2014/main" id="{EF96ED3F-C0D5-CC0C-4D3F-A3D0580C3E98}"/>
              </a:ext>
            </a:extLst>
          </p:cNvPr>
          <p:cNvSpPr/>
          <p:nvPr/>
        </p:nvSpPr>
        <p:spPr>
          <a:xfrm>
            <a:off x="9869249" y="932012"/>
            <a:ext cx="2200041" cy="637954"/>
          </a:xfrm>
          <a:prstGeom prst="roundRect">
            <a:avLst>
              <a:gd name="adj" fmla="val 6141"/>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7" name="四角形: 角を丸くする 1046">
            <a:extLst>
              <a:ext uri="{FF2B5EF4-FFF2-40B4-BE49-F238E27FC236}">
                <a16:creationId xmlns:a16="http://schemas.microsoft.com/office/drawing/2014/main" id="{730B7350-FEFE-BB0D-7531-AAAC07B7AB2A}"/>
              </a:ext>
            </a:extLst>
          </p:cNvPr>
          <p:cNvSpPr/>
          <p:nvPr/>
        </p:nvSpPr>
        <p:spPr>
          <a:xfrm>
            <a:off x="9869249" y="3321521"/>
            <a:ext cx="2200041" cy="637954"/>
          </a:xfrm>
          <a:prstGeom prst="roundRect">
            <a:avLst>
              <a:gd name="adj" fmla="val 6141"/>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0199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四角形: 角を丸くする 18">
            <a:extLst>
              <a:ext uri="{FF2B5EF4-FFF2-40B4-BE49-F238E27FC236}">
                <a16:creationId xmlns:a16="http://schemas.microsoft.com/office/drawing/2014/main" id="{9C90F732-9C2D-E327-BE89-03FE35348CA3}"/>
              </a:ext>
            </a:extLst>
          </p:cNvPr>
          <p:cNvSpPr/>
          <p:nvPr/>
        </p:nvSpPr>
        <p:spPr>
          <a:xfrm>
            <a:off x="5703188" y="1916553"/>
            <a:ext cx="6232746" cy="562078"/>
          </a:xfrm>
          <a:prstGeom prst="roundRect">
            <a:avLst>
              <a:gd name="adj" fmla="val 0"/>
            </a:avLst>
          </a:prstGeom>
          <a:solidFill>
            <a:srgbClr val="E0F0F4"/>
          </a:solidFill>
          <a:ln w="38100">
            <a:solidFill>
              <a:srgbClr val="002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7F1035"/>
              </a:solidFill>
            </a:endParaRPr>
          </a:p>
        </p:txBody>
      </p:sp>
      <p:sp>
        <p:nvSpPr>
          <p:cNvPr id="12" name="四角形: 角を丸くする 11">
            <a:extLst>
              <a:ext uri="{FF2B5EF4-FFF2-40B4-BE49-F238E27FC236}">
                <a16:creationId xmlns:a16="http://schemas.microsoft.com/office/drawing/2014/main" id="{986F1E29-17B4-4441-842A-759FFE5BF9B3}"/>
              </a:ext>
            </a:extLst>
          </p:cNvPr>
          <p:cNvSpPr/>
          <p:nvPr/>
        </p:nvSpPr>
        <p:spPr>
          <a:xfrm>
            <a:off x="256066" y="1916553"/>
            <a:ext cx="6232746" cy="562078"/>
          </a:xfrm>
          <a:prstGeom prst="roundRect">
            <a:avLst>
              <a:gd name="adj" fmla="val 0"/>
            </a:avLst>
          </a:prstGeom>
          <a:solidFill>
            <a:schemeClr val="bg1">
              <a:lumMod val="85000"/>
            </a:schemeClr>
          </a:solidFill>
          <a:ln w="38100">
            <a:solidFill>
              <a:srgbClr val="002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7F1035"/>
              </a:solidFill>
            </a:endParaRPr>
          </a:p>
        </p:txBody>
      </p:sp>
      <p:sp>
        <p:nvSpPr>
          <p:cNvPr id="13" name="テキスト ボックス 12">
            <a:extLst>
              <a:ext uri="{FF2B5EF4-FFF2-40B4-BE49-F238E27FC236}">
                <a16:creationId xmlns:a16="http://schemas.microsoft.com/office/drawing/2014/main" id="{CB69CA04-4FC5-E3E8-4CD0-884AFE68EE23}"/>
              </a:ext>
            </a:extLst>
          </p:cNvPr>
          <p:cNvSpPr txBox="1"/>
          <p:nvPr/>
        </p:nvSpPr>
        <p:spPr>
          <a:xfrm>
            <a:off x="1069318" y="2687119"/>
            <a:ext cx="9811334" cy="954107"/>
          </a:xfrm>
          <a:prstGeom prst="rect">
            <a:avLst/>
          </a:prstGeom>
          <a:noFill/>
        </p:spPr>
        <p:txBody>
          <a:bodyPr wrap="square" rtlCol="0">
            <a:spAutoFit/>
          </a:bodyPr>
          <a:lstStyle/>
          <a:p>
            <a:pPr algn="just">
              <a:spcAft>
                <a:spcPts val="300"/>
              </a:spcAft>
            </a:pPr>
            <a:r>
              <a:rPr lang="en-US" altLang="ja-JP" sz="2800" dirty="0">
                <a:latin typeface="Arial" panose="020B0604020202020204" pitchFamily="34" charset="0"/>
                <a:ea typeface="ＭＳ Ｐゴシック" panose="020B0600070205080204" pitchFamily="50" charset="-128"/>
                <a:cs typeface="Arial" panose="020B0604020202020204" pitchFamily="34" charset="0"/>
              </a:rPr>
              <a:t>They identified key supply chain paths that contribute to CO</a:t>
            </a:r>
            <a:r>
              <a:rPr lang="en-US" altLang="ja-JP" sz="2800" baseline="-25000" dirty="0">
                <a:latin typeface="Arial" panose="020B0604020202020204" pitchFamily="34" charset="0"/>
                <a:ea typeface="ＭＳ Ｐゴシック" panose="020B0600070205080204" pitchFamily="50" charset="-128"/>
                <a:cs typeface="Arial" panose="020B0604020202020204" pitchFamily="34" charset="0"/>
              </a:rPr>
              <a:t>2</a:t>
            </a:r>
            <a:r>
              <a:rPr lang="en-US" altLang="ja-JP" sz="2800" dirty="0">
                <a:latin typeface="Arial" panose="020B0604020202020204" pitchFamily="34" charset="0"/>
                <a:ea typeface="ＭＳ Ｐゴシック" panose="020B0600070205080204" pitchFamily="50" charset="-128"/>
                <a:cs typeface="Arial" panose="020B0604020202020204" pitchFamily="34" charset="0"/>
              </a:rPr>
              <a:t> emission from China’s iron and steel sector by using WIOD.</a:t>
            </a:r>
            <a:endParaRPr kumimoji="1" lang="ja-JP" altLang="en-US" sz="2800" b="1"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テキスト ボックス 15">
            <a:extLst>
              <a:ext uri="{FF2B5EF4-FFF2-40B4-BE49-F238E27FC236}">
                <a16:creationId xmlns:a16="http://schemas.microsoft.com/office/drawing/2014/main" id="{0C988939-FE19-28FD-5D6B-ADCDDD94036A}"/>
              </a:ext>
            </a:extLst>
          </p:cNvPr>
          <p:cNvSpPr txBox="1"/>
          <p:nvPr/>
        </p:nvSpPr>
        <p:spPr>
          <a:xfrm>
            <a:off x="1069317" y="3755594"/>
            <a:ext cx="10378404" cy="1384995"/>
          </a:xfrm>
          <a:prstGeom prst="rect">
            <a:avLst/>
          </a:prstGeom>
          <a:noFill/>
        </p:spPr>
        <p:txBody>
          <a:bodyPr wrap="square" rtlCol="0">
            <a:spAutoFit/>
          </a:bodyPr>
          <a:lstStyle/>
          <a:p>
            <a:pPr algn="just">
              <a:spcAft>
                <a:spcPts val="300"/>
              </a:spcAft>
            </a:pPr>
            <a:r>
              <a:rPr lang="en-US" altLang="ja-JP" sz="2800" dirty="0">
                <a:latin typeface="Arial" panose="020B0604020202020204" pitchFamily="34" charset="0"/>
                <a:ea typeface="ＭＳ Ｐゴシック" panose="020B0600070205080204" pitchFamily="50" charset="-128"/>
                <a:cs typeface="Arial" panose="020B0604020202020204" pitchFamily="34" charset="0"/>
              </a:rPr>
              <a:t>They showed that indirect demand from sectors like construction also causes significant CO</a:t>
            </a:r>
            <a:r>
              <a:rPr lang="en-US" altLang="ja-JP" sz="2800" baseline="-25000" dirty="0">
                <a:latin typeface="Arial" panose="020B0604020202020204" pitchFamily="34" charset="0"/>
                <a:ea typeface="ＭＳ Ｐゴシック" panose="020B0600070205080204" pitchFamily="50" charset="-128"/>
                <a:cs typeface="Arial" panose="020B0604020202020204" pitchFamily="34" charset="0"/>
              </a:rPr>
              <a:t>2</a:t>
            </a:r>
            <a:r>
              <a:rPr lang="en-US" altLang="ja-JP" sz="2800" dirty="0">
                <a:latin typeface="Arial" panose="020B0604020202020204" pitchFamily="34" charset="0"/>
                <a:ea typeface="ＭＳ Ｐゴシック" panose="020B0600070205080204" pitchFamily="50" charset="-128"/>
                <a:cs typeface="Arial" panose="020B0604020202020204" pitchFamily="34" charset="0"/>
              </a:rPr>
              <a:t> emissions, in addition to direct domestic demand.</a:t>
            </a:r>
            <a:endParaRPr kumimoji="1" lang="ja-JP" altLang="en-US" sz="2800" b="1"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 name="テキスト ボックス 5">
            <a:extLst>
              <a:ext uri="{FF2B5EF4-FFF2-40B4-BE49-F238E27FC236}">
                <a16:creationId xmlns:a16="http://schemas.microsoft.com/office/drawing/2014/main" id="{CFC815F2-1B27-16FB-6DCB-1AFC37A727CB}"/>
              </a:ext>
            </a:extLst>
          </p:cNvPr>
          <p:cNvSpPr txBox="1"/>
          <p:nvPr/>
        </p:nvSpPr>
        <p:spPr>
          <a:xfrm>
            <a:off x="434162" y="679477"/>
            <a:ext cx="11323675" cy="954107"/>
          </a:xfrm>
          <a:prstGeom prst="rect">
            <a:avLst/>
          </a:prstGeom>
          <a:noFill/>
        </p:spPr>
        <p:txBody>
          <a:bodyPr wrap="square" rtlCol="0">
            <a:spAutoFit/>
          </a:bodyPr>
          <a:lstStyle/>
          <a:p>
            <a:pPr algn="just">
              <a:spcAft>
                <a:spcPts val="300"/>
              </a:spcAft>
            </a:pPr>
            <a:r>
              <a:rPr lang="en-US" altLang="ja-JP" sz="2800" dirty="0">
                <a:latin typeface="Arial" panose="020B0604020202020204" pitchFamily="34" charset="0"/>
                <a:ea typeface="ＭＳ Ｐゴシック" panose="020B0600070205080204" pitchFamily="50" charset="-128"/>
                <a:cs typeface="Arial" panose="020B0604020202020204" pitchFamily="34" charset="0"/>
              </a:rPr>
              <a:t>P</a:t>
            </a:r>
            <a:r>
              <a:rPr kumimoji="1" lang="en-US" altLang="ja-JP" sz="2800" dirty="0">
                <a:latin typeface="Arial" panose="020B0604020202020204" pitchFamily="34" charset="0"/>
                <a:ea typeface="ＭＳ Ｐゴシック" panose="020B0600070205080204" pitchFamily="50" charset="-128"/>
                <a:cs typeface="Arial" panose="020B0604020202020204" pitchFamily="34" charset="0"/>
              </a:rPr>
              <a:t>revious studies on CO</a:t>
            </a:r>
            <a:r>
              <a:rPr kumimoji="1" lang="en-US" altLang="ja-JP" sz="2800" baseline="-25000" dirty="0">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2800" dirty="0">
                <a:latin typeface="Arial" panose="020B0604020202020204" pitchFamily="34" charset="0"/>
                <a:ea typeface="ＭＳ Ｐゴシック" panose="020B0600070205080204" pitchFamily="50" charset="-128"/>
                <a:cs typeface="Arial" panose="020B0604020202020204" pitchFamily="34" charset="0"/>
              </a:rPr>
              <a:t> emissions and energy use from global supply chain (GSC) employ multi-regional input–output (MRIO) analysis.</a:t>
            </a:r>
            <a:endParaRPr kumimoji="1" lang="ja-JP" altLang="en-US" sz="2800" b="1"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四角形: 角を丸くする 14">
            <a:extLst>
              <a:ext uri="{FF2B5EF4-FFF2-40B4-BE49-F238E27FC236}">
                <a16:creationId xmlns:a16="http://schemas.microsoft.com/office/drawing/2014/main" id="{45CE9FCB-D434-FC6E-AA6A-8798D03ACBCB}"/>
              </a:ext>
            </a:extLst>
          </p:cNvPr>
          <p:cNvSpPr/>
          <p:nvPr/>
        </p:nvSpPr>
        <p:spPr>
          <a:xfrm>
            <a:off x="256066" y="1916554"/>
            <a:ext cx="11679868" cy="3343018"/>
          </a:xfrm>
          <a:prstGeom prst="roundRect">
            <a:avLst>
              <a:gd name="adj" fmla="val 0"/>
            </a:avLst>
          </a:prstGeom>
          <a:noFill/>
          <a:ln w="38100">
            <a:solidFill>
              <a:srgbClr val="002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7F1035"/>
              </a:solidFill>
            </a:endParaRPr>
          </a:p>
        </p:txBody>
      </p:sp>
      <p:sp>
        <p:nvSpPr>
          <p:cNvPr id="21" name="テキスト ボックス 20">
            <a:extLst>
              <a:ext uri="{FF2B5EF4-FFF2-40B4-BE49-F238E27FC236}">
                <a16:creationId xmlns:a16="http://schemas.microsoft.com/office/drawing/2014/main" id="{01FBBEED-21EF-C708-22E0-B199D41745DD}"/>
              </a:ext>
            </a:extLst>
          </p:cNvPr>
          <p:cNvSpPr txBox="1"/>
          <p:nvPr/>
        </p:nvSpPr>
        <p:spPr>
          <a:xfrm>
            <a:off x="6940017" y="1905036"/>
            <a:ext cx="4421346" cy="584775"/>
          </a:xfrm>
          <a:prstGeom prst="rect">
            <a:avLst/>
          </a:prstGeom>
          <a:noFill/>
        </p:spPr>
        <p:txBody>
          <a:bodyPr wrap="square" rtlCol="0">
            <a:spAutoFit/>
          </a:bodyPr>
          <a:lstStyle/>
          <a:p>
            <a:pPr algn="ctr"/>
            <a:r>
              <a:rPr lang="en-US" altLang="ja-JP" sz="3200" dirty="0">
                <a:latin typeface="Calibri" panose="020F0502020204030204" pitchFamily="34" charset="0"/>
                <a:ea typeface="ＭＳ ゴシック" panose="020B0609070205080204" pitchFamily="49" charset="-128"/>
                <a:cs typeface="Calibri" panose="020F0502020204030204" pitchFamily="34" charset="0"/>
              </a:rPr>
              <a:t>Peng </a:t>
            </a:r>
            <a:r>
              <a:rPr lang="en-US" altLang="ja-JP" sz="3200" i="1" dirty="0">
                <a:latin typeface="Calibri" panose="020F0502020204030204" pitchFamily="34" charset="0"/>
                <a:ea typeface="ＭＳ ゴシック" panose="020B0609070205080204" pitchFamily="49" charset="-128"/>
                <a:cs typeface="Calibri" panose="020F0502020204030204" pitchFamily="34" charset="0"/>
              </a:rPr>
              <a:t>et al</a:t>
            </a:r>
            <a:r>
              <a:rPr lang="en-US" altLang="ja-JP" sz="3200" dirty="0">
                <a:latin typeface="Calibri" panose="020F0502020204030204" pitchFamily="34" charset="0"/>
                <a:ea typeface="ＭＳ ゴシック" panose="020B0609070205080204" pitchFamily="49" charset="-128"/>
                <a:cs typeface="Calibri" panose="020F0502020204030204" pitchFamily="34" charset="0"/>
              </a:rPr>
              <a:t>.</a:t>
            </a:r>
            <a:r>
              <a:rPr lang="ja-JP" altLang="en-US" sz="3200" dirty="0">
                <a:latin typeface="Calibri" panose="020F0502020204030204" pitchFamily="34" charset="0"/>
                <a:ea typeface="ＭＳ ゴシック" panose="020B0609070205080204" pitchFamily="49" charset="-128"/>
                <a:cs typeface="Calibri" panose="020F0502020204030204" pitchFamily="34" charset="0"/>
              </a:rPr>
              <a:t> </a:t>
            </a:r>
            <a:r>
              <a:rPr lang="en-US" altLang="ja-JP" sz="3200" dirty="0">
                <a:latin typeface="Calibri" panose="020F0502020204030204" pitchFamily="34" charset="0"/>
                <a:ea typeface="ＭＳ ゴシック" panose="020B0609070205080204" pitchFamily="49" charset="-128"/>
                <a:cs typeface="Calibri" panose="020F0502020204030204" pitchFamily="34" charset="0"/>
              </a:rPr>
              <a:t>(2018)</a:t>
            </a:r>
            <a:endParaRPr kumimoji="1" lang="en-US" altLang="ja-JP" sz="3200" i="1" dirty="0">
              <a:latin typeface="Calibri" panose="020F0502020204030204" pitchFamily="34" charset="0"/>
              <a:ea typeface="ＭＳ ゴシック" panose="020B0609070205080204" pitchFamily="49" charset="-128"/>
              <a:cs typeface="Calibri" panose="020F0502020204030204" pitchFamily="34" charset="0"/>
            </a:endParaRPr>
          </a:p>
        </p:txBody>
      </p:sp>
      <p:sp>
        <p:nvSpPr>
          <p:cNvPr id="22" name="テキスト ボックス 21">
            <a:extLst>
              <a:ext uri="{FF2B5EF4-FFF2-40B4-BE49-F238E27FC236}">
                <a16:creationId xmlns:a16="http://schemas.microsoft.com/office/drawing/2014/main" id="{7558C897-4EBB-D5A5-15E4-726083065924}"/>
              </a:ext>
            </a:extLst>
          </p:cNvPr>
          <p:cNvSpPr txBox="1"/>
          <p:nvPr/>
        </p:nvSpPr>
        <p:spPr>
          <a:xfrm>
            <a:off x="926551" y="1905036"/>
            <a:ext cx="4074622" cy="584775"/>
          </a:xfrm>
          <a:prstGeom prst="rect">
            <a:avLst/>
          </a:prstGeom>
          <a:noFill/>
        </p:spPr>
        <p:txBody>
          <a:bodyPr wrap="square" rtlCol="0">
            <a:spAutoFit/>
          </a:bodyPr>
          <a:lstStyle/>
          <a:p>
            <a:pPr algn="ctr"/>
            <a:r>
              <a:rPr lang="en-US" altLang="ja-JP" sz="3200" dirty="0">
                <a:solidFill>
                  <a:schemeClr val="bg1">
                    <a:lumMod val="50000"/>
                  </a:schemeClr>
                </a:solidFill>
                <a:latin typeface="Calibri" panose="020F0502020204030204" pitchFamily="34" charset="0"/>
                <a:ea typeface="ＭＳ ゴシック" panose="020B0609070205080204" pitchFamily="49" charset="-128"/>
                <a:cs typeface="Calibri" panose="020F0502020204030204" pitchFamily="34" charset="0"/>
              </a:rPr>
              <a:t>Chen </a:t>
            </a:r>
            <a:r>
              <a:rPr lang="en-US" altLang="ja-JP" sz="3200" i="1" dirty="0">
                <a:solidFill>
                  <a:schemeClr val="bg1">
                    <a:lumMod val="50000"/>
                  </a:schemeClr>
                </a:solidFill>
                <a:latin typeface="Calibri" panose="020F0502020204030204" pitchFamily="34" charset="0"/>
                <a:ea typeface="ＭＳ ゴシック" panose="020B0609070205080204" pitchFamily="49" charset="-128"/>
                <a:cs typeface="Calibri" panose="020F0502020204030204" pitchFamily="34" charset="0"/>
              </a:rPr>
              <a:t>et al</a:t>
            </a:r>
            <a:r>
              <a:rPr lang="en-US" altLang="ja-JP" sz="3200" dirty="0">
                <a:solidFill>
                  <a:schemeClr val="bg1">
                    <a:lumMod val="50000"/>
                  </a:schemeClr>
                </a:solidFill>
                <a:latin typeface="Calibri" panose="020F0502020204030204" pitchFamily="34" charset="0"/>
                <a:ea typeface="ＭＳ ゴシック" panose="020B0609070205080204" pitchFamily="49" charset="-128"/>
                <a:cs typeface="Calibri" panose="020F0502020204030204" pitchFamily="34" charset="0"/>
              </a:rPr>
              <a:t>.</a:t>
            </a:r>
            <a:r>
              <a:rPr lang="ja-JP" altLang="en-US" sz="3200" dirty="0">
                <a:solidFill>
                  <a:schemeClr val="bg1">
                    <a:lumMod val="50000"/>
                  </a:schemeClr>
                </a:solidFill>
                <a:latin typeface="Calibri" panose="020F0502020204030204" pitchFamily="34" charset="0"/>
                <a:ea typeface="ＭＳ ゴシック" panose="020B0609070205080204" pitchFamily="49" charset="-128"/>
                <a:cs typeface="Calibri" panose="020F0502020204030204" pitchFamily="34" charset="0"/>
              </a:rPr>
              <a:t> </a:t>
            </a:r>
            <a:r>
              <a:rPr lang="en-US" altLang="ja-JP" sz="3200" dirty="0">
                <a:solidFill>
                  <a:schemeClr val="bg1">
                    <a:lumMod val="50000"/>
                  </a:schemeClr>
                </a:solidFill>
                <a:latin typeface="Calibri" panose="020F0502020204030204" pitchFamily="34" charset="0"/>
                <a:ea typeface="ＭＳ ゴシック" panose="020B0609070205080204" pitchFamily="49" charset="-128"/>
                <a:cs typeface="Calibri" panose="020F0502020204030204" pitchFamily="34" charset="0"/>
              </a:rPr>
              <a:t>(2017)</a:t>
            </a:r>
            <a:endParaRPr kumimoji="1" lang="en-US" altLang="ja-JP" sz="3200" i="1" dirty="0">
              <a:solidFill>
                <a:schemeClr val="bg1">
                  <a:lumMod val="50000"/>
                </a:schemeClr>
              </a:solidFill>
              <a:latin typeface="Calibri" panose="020F0502020204030204" pitchFamily="34" charset="0"/>
              <a:ea typeface="ＭＳ ゴシック" panose="020B0609070205080204" pitchFamily="49" charset="-128"/>
              <a:cs typeface="Calibri" panose="020F0502020204030204" pitchFamily="34" charset="0"/>
            </a:endParaRPr>
          </a:p>
        </p:txBody>
      </p:sp>
      <p:sp>
        <p:nvSpPr>
          <p:cNvPr id="23" name="楕円 22">
            <a:extLst>
              <a:ext uri="{FF2B5EF4-FFF2-40B4-BE49-F238E27FC236}">
                <a16:creationId xmlns:a16="http://schemas.microsoft.com/office/drawing/2014/main" id="{2901D860-9839-C70F-54F7-A32C041853F4}"/>
              </a:ext>
            </a:extLst>
          </p:cNvPr>
          <p:cNvSpPr/>
          <p:nvPr/>
        </p:nvSpPr>
        <p:spPr>
          <a:xfrm>
            <a:off x="977169" y="2912026"/>
            <a:ext cx="70884" cy="70884"/>
          </a:xfrm>
          <a:prstGeom prst="ellipse">
            <a:avLst/>
          </a:prstGeom>
          <a:solidFill>
            <a:srgbClr val="215F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951AD42F-9AB7-0C81-285B-E1085910048D}"/>
              </a:ext>
            </a:extLst>
          </p:cNvPr>
          <p:cNvSpPr/>
          <p:nvPr/>
        </p:nvSpPr>
        <p:spPr>
          <a:xfrm>
            <a:off x="977169" y="3986822"/>
            <a:ext cx="70884" cy="70884"/>
          </a:xfrm>
          <a:prstGeom prst="ellipse">
            <a:avLst/>
          </a:prstGeom>
          <a:solidFill>
            <a:srgbClr val="215F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33E87D24-14C9-0296-7A41-0306DF34B4AF}"/>
              </a:ext>
            </a:extLst>
          </p:cNvPr>
          <p:cNvSpPr txBox="1"/>
          <p:nvPr/>
        </p:nvSpPr>
        <p:spPr>
          <a:xfrm>
            <a:off x="595436" y="5535385"/>
            <a:ext cx="11001129" cy="954107"/>
          </a:xfrm>
          <a:prstGeom prst="rect">
            <a:avLst/>
          </a:prstGeom>
          <a:noFill/>
        </p:spPr>
        <p:txBody>
          <a:bodyPr wrap="square" rtlCol="0">
            <a:spAutoFit/>
          </a:bodyPr>
          <a:lstStyle/>
          <a:p>
            <a:pPr algn="just"/>
            <a:r>
              <a:rPr lang="en-US" altLang="ja-JP" sz="2800" dirty="0">
                <a:latin typeface="Arial" panose="020B0604020202020204" pitchFamily="34" charset="0"/>
                <a:ea typeface="ＭＳ Ｐゴシック" panose="020B0600070205080204" pitchFamily="50" charset="-128"/>
                <a:cs typeface="Arial" panose="020B0604020202020204" pitchFamily="34" charset="0"/>
              </a:rPr>
              <a:t>In existing MRIO, </a:t>
            </a:r>
            <a:r>
              <a:rPr lang="en-US" altLang="ja-JP" sz="2800" b="1" dirty="0">
                <a:solidFill>
                  <a:srgbClr val="C00000"/>
                </a:solidFill>
                <a:latin typeface="Arial" panose="020B0604020202020204" pitchFamily="34" charset="0"/>
                <a:ea typeface="ＭＳ Ｐゴシック" panose="020B0600070205080204" pitchFamily="50" charset="-128"/>
                <a:cs typeface="Arial" panose="020B0604020202020204" pitchFamily="34" charset="0"/>
              </a:rPr>
              <a:t>the entire process from crude steel production to steel products is typically aggregated into a single sector</a:t>
            </a:r>
            <a:r>
              <a:rPr lang="en-US" altLang="ja-JP" sz="2800" dirty="0">
                <a:latin typeface="Arial" panose="020B0604020202020204" pitchFamily="34" charset="0"/>
                <a:ea typeface="ＭＳ Ｐゴシック" panose="020B0600070205080204" pitchFamily="50" charset="-128"/>
                <a:cs typeface="Arial" panose="020B0604020202020204" pitchFamily="34" charset="0"/>
              </a:rPr>
              <a:t>.</a:t>
            </a:r>
            <a:endParaRPr lang="ja-JP" altLang="en-US" sz="28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 name="テキスト ボックス 1">
            <a:extLst>
              <a:ext uri="{FF2B5EF4-FFF2-40B4-BE49-F238E27FC236}">
                <a16:creationId xmlns:a16="http://schemas.microsoft.com/office/drawing/2014/main" id="{FDC5FB5B-E0C8-03F6-EC0E-015D066C9B81}"/>
              </a:ext>
            </a:extLst>
          </p:cNvPr>
          <p:cNvSpPr txBox="1"/>
          <p:nvPr/>
        </p:nvSpPr>
        <p:spPr>
          <a:xfrm>
            <a:off x="11715403" y="48983"/>
            <a:ext cx="385042"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5</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9821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1146CCB2-70EB-7A4C-2B47-60303C47A01D}"/>
              </a:ext>
            </a:extLst>
          </p:cNvPr>
          <p:cNvGraphicFramePr>
            <a:graphicFrameLocks noGrp="1"/>
          </p:cNvGraphicFramePr>
          <p:nvPr>
            <p:extLst>
              <p:ext uri="{D42A27DB-BD31-4B8C-83A1-F6EECF244321}">
                <p14:modId xmlns:p14="http://schemas.microsoft.com/office/powerpoint/2010/main" val="3162815525"/>
              </p:ext>
            </p:extLst>
          </p:nvPr>
        </p:nvGraphicFramePr>
        <p:xfrm>
          <a:off x="1574854"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7DCE3D1A-E1BB-154D-12FE-91D0CCB4F5BB}"/>
                  </a:ext>
                </a:extLst>
              </p:cNvPr>
              <p:cNvSpPr txBox="1"/>
              <p:nvPr/>
            </p:nvSpPr>
            <p:spPr>
              <a:xfrm>
                <a:off x="2028915"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3" name="テキスト ボックス 2">
                <a:extLst>
                  <a:ext uri="{FF2B5EF4-FFF2-40B4-BE49-F238E27FC236}">
                    <a16:creationId xmlns:a16="http://schemas.microsoft.com/office/drawing/2014/main" id="{7DCE3D1A-E1BB-154D-12FE-91D0CCB4F5BB}"/>
                  </a:ext>
                </a:extLst>
              </p:cNvPr>
              <p:cNvSpPr txBox="1">
                <a:spLocks noRot="1" noChangeAspect="1" noMove="1" noResize="1" noEditPoints="1" noAdjustHandles="1" noChangeArrowheads="1" noChangeShapeType="1" noTextEdit="1"/>
              </p:cNvSpPr>
              <p:nvPr/>
            </p:nvSpPr>
            <p:spPr>
              <a:xfrm>
                <a:off x="2028915" y="6304002"/>
                <a:ext cx="274114" cy="553998"/>
              </a:xfrm>
              <a:prstGeom prst="rect">
                <a:avLst/>
              </a:prstGeom>
              <a:blipFill>
                <a:blip r:embed="rId3"/>
                <a:stretch>
                  <a:fillRect/>
                </a:stretch>
              </a:blipFill>
            </p:spPr>
            <p:txBody>
              <a:bodyPr/>
              <a:lstStyle/>
              <a:p>
                <a:r>
                  <a:rPr lang="ja-JP" altLang="en-US">
                    <a:noFill/>
                  </a:rPr>
                  <a:t> </a:t>
                </a:r>
              </a:p>
            </p:txBody>
          </p:sp>
        </mc:Fallback>
      </mc:AlternateContent>
      <p:sp>
        <p:nvSpPr>
          <p:cNvPr id="4" name="テキスト ボックス 3">
            <a:extLst>
              <a:ext uri="{FF2B5EF4-FFF2-40B4-BE49-F238E27FC236}">
                <a16:creationId xmlns:a16="http://schemas.microsoft.com/office/drawing/2014/main" id="{6826F5A9-23EA-20BF-5156-108E79B2B698}"/>
              </a:ext>
            </a:extLst>
          </p:cNvPr>
          <p:cNvSpPr txBox="1"/>
          <p:nvPr/>
        </p:nvSpPr>
        <p:spPr>
          <a:xfrm>
            <a:off x="1784479" y="1798479"/>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50</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74E08465-0A52-F06F-3F97-4E910CB62813}"/>
              </a:ext>
            </a:extLst>
          </p:cNvPr>
          <p:cNvSpPr txBox="1"/>
          <p:nvPr/>
        </p:nvSpPr>
        <p:spPr>
          <a:xfrm>
            <a:off x="1784479" y="4083995"/>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1</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 name="テキスト ボックス 5">
            <a:extLst>
              <a:ext uri="{FF2B5EF4-FFF2-40B4-BE49-F238E27FC236}">
                <a16:creationId xmlns:a16="http://schemas.microsoft.com/office/drawing/2014/main" id="{BCA16A16-545E-70EF-AC40-CA08D2ADD8A1}"/>
              </a:ext>
            </a:extLst>
          </p:cNvPr>
          <p:cNvSpPr txBox="1"/>
          <p:nvPr/>
        </p:nvSpPr>
        <p:spPr>
          <a:xfrm>
            <a:off x="1784479" y="4838227"/>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7" name="テキスト ボックス 6">
            <a:extLst>
              <a:ext uri="{FF2B5EF4-FFF2-40B4-BE49-F238E27FC236}">
                <a16:creationId xmlns:a16="http://schemas.microsoft.com/office/drawing/2014/main" id="{4428488D-C392-5B91-EF98-80A3409C93C1}"/>
              </a:ext>
            </a:extLst>
          </p:cNvPr>
          <p:cNvSpPr txBox="1"/>
          <p:nvPr/>
        </p:nvSpPr>
        <p:spPr>
          <a:xfrm>
            <a:off x="1805442" y="5604059"/>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45</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8" name="テキスト ボックス 7">
            <a:extLst>
              <a:ext uri="{FF2B5EF4-FFF2-40B4-BE49-F238E27FC236}">
                <a16:creationId xmlns:a16="http://schemas.microsoft.com/office/drawing/2014/main" id="{750D2403-22A6-C44F-4588-766953B5A8A0}"/>
              </a:ext>
            </a:extLst>
          </p:cNvPr>
          <p:cNvSpPr txBox="1"/>
          <p:nvPr/>
        </p:nvSpPr>
        <p:spPr>
          <a:xfrm>
            <a:off x="1784479" y="2560745"/>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20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9" name="テキスト ボックス 8">
            <a:extLst>
              <a:ext uri="{FF2B5EF4-FFF2-40B4-BE49-F238E27FC236}">
                <a16:creationId xmlns:a16="http://schemas.microsoft.com/office/drawing/2014/main" id="{21042585-8DED-F1F6-544E-106E05817BBD}"/>
              </a:ext>
            </a:extLst>
          </p:cNvPr>
          <p:cNvSpPr txBox="1"/>
          <p:nvPr/>
        </p:nvSpPr>
        <p:spPr>
          <a:xfrm>
            <a:off x="1784479" y="3331367"/>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pic>
        <p:nvPicPr>
          <p:cNvPr id="10" name="図 9" descr="背景パターン が含まれている画像&#10;&#10;AI によって生成されたコンテンツは間違っている可能性があります。">
            <a:extLst>
              <a:ext uri="{FF2B5EF4-FFF2-40B4-BE49-F238E27FC236}">
                <a16:creationId xmlns:a16="http://schemas.microsoft.com/office/drawing/2014/main" id="{33A30C9F-0C1C-2A4A-560A-555DADAA760A}"/>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647006" y="683359"/>
            <a:ext cx="1060947" cy="707886"/>
          </a:xfrm>
          <a:prstGeom prst="rect">
            <a:avLst/>
          </a:prstGeom>
        </p:spPr>
      </p:pic>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56CB51FA-F328-BD3E-04C7-2738B24D248C}"/>
                  </a:ext>
                </a:extLst>
              </p:cNvPr>
              <p:cNvSpPr txBox="1"/>
              <p:nvPr/>
            </p:nvSpPr>
            <p:spPr>
              <a:xfrm>
                <a:off x="2028915"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11" name="テキスト ボックス 10">
                <a:extLst>
                  <a:ext uri="{FF2B5EF4-FFF2-40B4-BE49-F238E27FC236}">
                    <a16:creationId xmlns:a16="http://schemas.microsoft.com/office/drawing/2014/main" id="{56CB51FA-F328-BD3E-04C7-2738B24D248C}"/>
                  </a:ext>
                </a:extLst>
              </p:cNvPr>
              <p:cNvSpPr txBox="1">
                <a:spLocks noRot="1" noChangeAspect="1" noMove="1" noResize="1" noEditPoints="1" noAdjustHandles="1" noChangeArrowheads="1" noChangeShapeType="1" noTextEdit="1"/>
              </p:cNvSpPr>
              <p:nvPr/>
            </p:nvSpPr>
            <p:spPr>
              <a:xfrm>
                <a:off x="2028915" y="1274235"/>
                <a:ext cx="274114" cy="553998"/>
              </a:xfrm>
              <a:prstGeom prst="rect">
                <a:avLst/>
              </a:prstGeom>
              <a:blipFill>
                <a:blip r:embed="rId5"/>
                <a:stretch>
                  <a:fillRect/>
                </a:stretch>
              </a:blipFill>
            </p:spPr>
            <p:txBody>
              <a:bodyPr/>
              <a:lstStyle/>
              <a:p>
                <a:r>
                  <a:rPr lang="ja-JP" altLang="en-US">
                    <a:noFill/>
                  </a:rPr>
                  <a:t> </a:t>
                </a:r>
              </a:p>
            </p:txBody>
          </p:sp>
        </mc:Fallback>
      </mc:AlternateContent>
      <p:sp>
        <p:nvSpPr>
          <p:cNvPr id="12" name="テキスト ボックス 11">
            <a:extLst>
              <a:ext uri="{FF2B5EF4-FFF2-40B4-BE49-F238E27FC236}">
                <a16:creationId xmlns:a16="http://schemas.microsoft.com/office/drawing/2014/main" id="{9BD7D63C-D36C-96A3-1DD2-5CECBE1CCE04}"/>
              </a:ext>
            </a:extLst>
          </p:cNvPr>
          <p:cNvSpPr txBox="1"/>
          <p:nvPr/>
        </p:nvSpPr>
        <p:spPr>
          <a:xfrm>
            <a:off x="1629991" y="633202"/>
            <a:ext cx="1035498" cy="830997"/>
          </a:xfrm>
          <a:prstGeom prst="rect">
            <a:avLst/>
          </a:prstGeom>
          <a:noFill/>
        </p:spPr>
        <p:txBody>
          <a:bodyPr wrap="square" rtlCol="0">
            <a:spAutoFit/>
          </a:bodyPr>
          <a:lstStyle/>
          <a:p>
            <a:pPr algn="ctr"/>
            <a:r>
              <a:rPr kumimoji="1" lang="en-US" altLang="ja-JP" sz="2400" dirty="0">
                <a:latin typeface="Arial" panose="020B0604020202020204" pitchFamily="34" charset="0"/>
                <a:cs typeface="Arial" panose="020B0604020202020204" pitchFamily="34" charset="0"/>
              </a:rPr>
              <a:t>Crude steel</a:t>
            </a:r>
            <a:endParaRPr kumimoji="1" lang="ja-JP" altLang="en-US" sz="2400" dirty="0">
              <a:latin typeface="Arial" panose="020B0604020202020204" pitchFamily="34" charset="0"/>
              <a:cs typeface="Arial" panose="020B0604020202020204" pitchFamily="34" charset="0"/>
            </a:endParaRPr>
          </a:p>
        </p:txBody>
      </p:sp>
      <p:pic>
        <p:nvPicPr>
          <p:cNvPr id="14" name="図 13" descr="背景パターン が含まれている画像&#10;&#10;AI によって生成されたコンテンツは間違っている可能性があります。">
            <a:extLst>
              <a:ext uri="{FF2B5EF4-FFF2-40B4-BE49-F238E27FC236}">
                <a16:creationId xmlns:a16="http://schemas.microsoft.com/office/drawing/2014/main" id="{96DCE8BC-F7EC-4A32-E385-42571DD7E549}"/>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288356" y="1786617"/>
            <a:ext cx="1060947" cy="707886"/>
          </a:xfrm>
          <a:prstGeom prst="rect">
            <a:avLst/>
          </a:prstGeom>
        </p:spPr>
      </p:pic>
      <p:pic>
        <p:nvPicPr>
          <p:cNvPr id="15" name="図 14" descr="背景パターン が含まれている画像&#10;&#10;AI によって生成されたコンテンツは間違っている可能性があります。">
            <a:extLst>
              <a:ext uri="{FF2B5EF4-FFF2-40B4-BE49-F238E27FC236}">
                <a16:creationId xmlns:a16="http://schemas.microsoft.com/office/drawing/2014/main" id="{D1E386C7-45B7-F200-0BA3-AE6FD35F1BE6}"/>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281239" y="5592197"/>
            <a:ext cx="1060947" cy="707886"/>
          </a:xfrm>
          <a:prstGeom prst="rect">
            <a:avLst/>
          </a:prstGeom>
        </p:spPr>
      </p:pic>
      <p:sp>
        <p:nvSpPr>
          <p:cNvPr id="16" name="テキスト ボックス 15">
            <a:extLst>
              <a:ext uri="{FF2B5EF4-FFF2-40B4-BE49-F238E27FC236}">
                <a16:creationId xmlns:a16="http://schemas.microsoft.com/office/drawing/2014/main" id="{BAC0F54D-A3D7-85D8-E6EB-01ADF961F164}"/>
              </a:ext>
            </a:extLst>
          </p:cNvPr>
          <p:cNvSpPr txBox="1"/>
          <p:nvPr/>
        </p:nvSpPr>
        <p:spPr>
          <a:xfrm>
            <a:off x="199321" y="1918787"/>
            <a:ext cx="1245854"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Iron ore</a:t>
            </a:r>
            <a:endParaRPr kumimoji="1" lang="ja-JP" altLang="en-US" sz="2400" dirty="0">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622BCBEB-87F2-D5F1-82BB-D31CD113A8E0}"/>
              </a:ext>
            </a:extLst>
          </p:cNvPr>
          <p:cNvSpPr txBox="1"/>
          <p:nvPr/>
        </p:nvSpPr>
        <p:spPr>
          <a:xfrm>
            <a:off x="354779" y="5718703"/>
            <a:ext cx="904415"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Coke</a:t>
            </a:r>
            <a:endParaRPr kumimoji="1" lang="ja-JP" altLang="en-US" sz="2400" dirty="0">
              <a:latin typeface="Arial" panose="020B0604020202020204" pitchFamily="34" charset="0"/>
              <a:cs typeface="Arial" panose="020B0604020202020204" pitchFamily="34" charset="0"/>
            </a:endParaRPr>
          </a:p>
        </p:txBody>
      </p:sp>
      <p:pic>
        <p:nvPicPr>
          <p:cNvPr id="18" name="図 17" descr="背景パターン が含まれている画像&#10;&#10;AI によって生成されたコンテンツは間違っている可能性があります。">
            <a:extLst>
              <a:ext uri="{FF2B5EF4-FFF2-40B4-BE49-F238E27FC236}">
                <a16:creationId xmlns:a16="http://schemas.microsoft.com/office/drawing/2014/main" id="{79146F62-6059-65D3-27D1-ABC6C1774D9C}"/>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275501" y="3314809"/>
            <a:ext cx="1060947" cy="707886"/>
          </a:xfrm>
          <a:prstGeom prst="rect">
            <a:avLst/>
          </a:prstGeom>
        </p:spPr>
      </p:pic>
      <p:pic>
        <p:nvPicPr>
          <p:cNvPr id="19" name="図 18" descr="背景パターン が含まれている画像&#10;&#10;AI によって生成されたコンテンツは間違っている可能性があります。">
            <a:extLst>
              <a:ext uri="{FF2B5EF4-FFF2-40B4-BE49-F238E27FC236}">
                <a16:creationId xmlns:a16="http://schemas.microsoft.com/office/drawing/2014/main" id="{D67C825B-35D7-97C8-5669-7F0C2DCC6CE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275501" y="2560745"/>
            <a:ext cx="1060947" cy="707886"/>
          </a:xfrm>
          <a:prstGeom prst="rect">
            <a:avLst/>
          </a:prstGeom>
        </p:spPr>
      </p:pic>
      <p:sp>
        <p:nvSpPr>
          <p:cNvPr id="20" name="テキスト ボックス 19">
            <a:extLst>
              <a:ext uri="{FF2B5EF4-FFF2-40B4-BE49-F238E27FC236}">
                <a16:creationId xmlns:a16="http://schemas.microsoft.com/office/drawing/2014/main" id="{ED270D7B-BABB-E7CF-3D86-BE96561704D7}"/>
              </a:ext>
            </a:extLst>
          </p:cNvPr>
          <p:cNvSpPr txBox="1"/>
          <p:nvPr/>
        </p:nvSpPr>
        <p:spPr>
          <a:xfrm>
            <a:off x="199321" y="2730648"/>
            <a:ext cx="1334026" cy="400110"/>
          </a:xfrm>
          <a:prstGeom prst="rect">
            <a:avLst/>
          </a:prstGeom>
          <a:noFill/>
        </p:spPr>
        <p:txBody>
          <a:bodyPr wrap="square" rtlCol="0">
            <a:spAutoFit/>
          </a:bodyPr>
          <a:lstStyle/>
          <a:p>
            <a:pPr algn="just">
              <a:lnSpc>
                <a:spcPts val="2400"/>
              </a:lnSpc>
            </a:pPr>
            <a:r>
              <a:rPr lang="en-US" altLang="ja-JP" sz="2400" dirty="0">
                <a:latin typeface="Arial" panose="020B0604020202020204" pitchFamily="34" charset="0"/>
                <a:cs typeface="Arial" panose="020B0604020202020204" pitchFamily="34" charset="0"/>
              </a:rPr>
              <a:t>Pig iron</a:t>
            </a:r>
            <a:endParaRPr kumimoji="1" lang="ja-JP" altLang="en-US" sz="2400" dirty="0">
              <a:latin typeface="Arial" panose="020B0604020202020204" pitchFamily="34" charset="0"/>
              <a:cs typeface="Arial" panose="020B0604020202020204" pitchFamily="34" charset="0"/>
            </a:endParaRPr>
          </a:p>
        </p:txBody>
      </p:sp>
      <p:sp>
        <p:nvSpPr>
          <p:cNvPr id="21" name="テキスト ボックス 20">
            <a:extLst>
              <a:ext uri="{FF2B5EF4-FFF2-40B4-BE49-F238E27FC236}">
                <a16:creationId xmlns:a16="http://schemas.microsoft.com/office/drawing/2014/main" id="{D1C0B7BD-915C-8F3F-F4E4-D2B4A41E177A}"/>
              </a:ext>
            </a:extLst>
          </p:cNvPr>
          <p:cNvSpPr txBox="1"/>
          <p:nvPr/>
        </p:nvSpPr>
        <p:spPr>
          <a:xfrm>
            <a:off x="53132" y="3467805"/>
            <a:ext cx="1548609" cy="400110"/>
          </a:xfrm>
          <a:prstGeom prst="rect">
            <a:avLst/>
          </a:prstGeom>
          <a:noFill/>
        </p:spPr>
        <p:txBody>
          <a:bodyPr wrap="square" rtlCol="0">
            <a:spAutoFit/>
          </a:bodyPr>
          <a:lstStyle/>
          <a:p>
            <a:pPr algn="just">
              <a:lnSpc>
                <a:spcPts val="2400"/>
              </a:lnSpc>
            </a:pPr>
            <a:r>
              <a:rPr kumimoji="1" lang="en-US" altLang="ja-JP" sz="2400" dirty="0">
                <a:latin typeface="Arial" panose="020B0604020202020204" pitchFamily="34" charset="0"/>
                <a:cs typeface="Arial" panose="020B0604020202020204" pitchFamily="34" charset="0"/>
              </a:rPr>
              <a:t>Converter</a:t>
            </a:r>
            <a:endParaRPr kumimoji="1" lang="ja-JP" altLang="en-US" sz="2400" dirty="0">
              <a:latin typeface="Arial" panose="020B0604020202020204" pitchFamily="34" charset="0"/>
              <a:cs typeface="Arial" panose="020B0604020202020204" pitchFamily="34" charset="0"/>
            </a:endParaRPr>
          </a:p>
        </p:txBody>
      </p:sp>
      <p:pic>
        <p:nvPicPr>
          <p:cNvPr id="22" name="図 21" descr="背景パターン が含まれている画像&#10;&#10;AI によって生成されたコンテンツは間違っている可能性があります。">
            <a:extLst>
              <a:ext uri="{FF2B5EF4-FFF2-40B4-BE49-F238E27FC236}">
                <a16:creationId xmlns:a16="http://schemas.microsoft.com/office/drawing/2014/main" id="{66608D59-F963-C5D0-B265-49C8E2EF87C7}"/>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271369" y="4083995"/>
            <a:ext cx="1060947" cy="707886"/>
          </a:xfrm>
          <a:prstGeom prst="rect">
            <a:avLst/>
          </a:prstGeom>
        </p:spPr>
      </p:pic>
      <p:sp>
        <p:nvSpPr>
          <p:cNvPr id="23" name="テキスト ボックス 22">
            <a:extLst>
              <a:ext uri="{FF2B5EF4-FFF2-40B4-BE49-F238E27FC236}">
                <a16:creationId xmlns:a16="http://schemas.microsoft.com/office/drawing/2014/main" id="{DDE9430D-2A31-9855-671D-8B0DC191E226}"/>
              </a:ext>
            </a:extLst>
          </p:cNvPr>
          <p:cNvSpPr txBox="1"/>
          <p:nvPr/>
        </p:nvSpPr>
        <p:spPr>
          <a:xfrm>
            <a:off x="401048" y="4264387"/>
            <a:ext cx="815314" cy="400110"/>
          </a:xfrm>
          <a:prstGeom prst="rect">
            <a:avLst/>
          </a:prstGeom>
          <a:noFill/>
        </p:spPr>
        <p:txBody>
          <a:bodyPr wrap="square" rtlCol="0">
            <a:spAutoFit/>
          </a:bodyPr>
          <a:lstStyle/>
          <a:p>
            <a:pPr algn="just">
              <a:lnSpc>
                <a:spcPts val="2400"/>
              </a:lnSpc>
            </a:pPr>
            <a:r>
              <a:rPr kumimoji="1" lang="en-US" altLang="ja-JP" sz="2400" dirty="0">
                <a:latin typeface="Arial" panose="020B0604020202020204" pitchFamily="34" charset="0"/>
                <a:cs typeface="Arial" panose="020B0604020202020204" pitchFamily="34" charset="0"/>
              </a:rPr>
              <a:t>EAF</a:t>
            </a:r>
            <a:endParaRPr kumimoji="1" lang="ja-JP" altLang="en-US" sz="2400" dirty="0">
              <a:latin typeface="Arial" panose="020B0604020202020204" pitchFamily="34" charset="0"/>
              <a:cs typeface="Arial" panose="020B0604020202020204" pitchFamily="34" charset="0"/>
            </a:endParaRPr>
          </a:p>
        </p:txBody>
      </p:sp>
      <p:pic>
        <p:nvPicPr>
          <p:cNvPr id="24" name="図 23" descr="背景パターン が含まれている画像&#10;&#10;AI によって生成されたコンテンツは間違っている可能性があります。">
            <a:extLst>
              <a:ext uri="{FF2B5EF4-FFF2-40B4-BE49-F238E27FC236}">
                <a16:creationId xmlns:a16="http://schemas.microsoft.com/office/drawing/2014/main" id="{40D002D7-C6EF-1697-99FE-02619A34DA1A}"/>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281239" y="4829649"/>
            <a:ext cx="1060947" cy="707886"/>
          </a:xfrm>
          <a:prstGeom prst="rect">
            <a:avLst/>
          </a:prstGeom>
        </p:spPr>
      </p:pic>
      <p:sp>
        <p:nvSpPr>
          <p:cNvPr id="25" name="テキスト ボックス 24">
            <a:extLst>
              <a:ext uri="{FF2B5EF4-FFF2-40B4-BE49-F238E27FC236}">
                <a16:creationId xmlns:a16="http://schemas.microsoft.com/office/drawing/2014/main" id="{DFBEEFE3-5374-2FDC-CC96-6B06F02D476B}"/>
              </a:ext>
            </a:extLst>
          </p:cNvPr>
          <p:cNvSpPr txBox="1"/>
          <p:nvPr/>
        </p:nvSpPr>
        <p:spPr>
          <a:xfrm>
            <a:off x="112937" y="4829649"/>
            <a:ext cx="1397550" cy="707886"/>
          </a:xfrm>
          <a:prstGeom prst="rect">
            <a:avLst/>
          </a:prstGeom>
          <a:noFill/>
        </p:spPr>
        <p:txBody>
          <a:bodyPr wrap="square" rtlCol="0">
            <a:spAutoFit/>
          </a:bodyPr>
          <a:lstStyle/>
          <a:p>
            <a:pPr algn="ctr">
              <a:lnSpc>
                <a:spcPts val="2400"/>
              </a:lnSpc>
            </a:pPr>
            <a:r>
              <a:rPr kumimoji="1" lang="en-US" altLang="ja-JP" sz="2400" dirty="0">
                <a:latin typeface="Arial" panose="020B0604020202020204" pitchFamily="34" charset="0"/>
                <a:cs typeface="Arial" panose="020B0604020202020204" pitchFamily="34" charset="0"/>
              </a:rPr>
              <a:t>Steel products</a:t>
            </a:r>
            <a:endParaRPr kumimoji="1" lang="ja-JP" altLang="en-US" sz="2400" dirty="0">
              <a:latin typeface="Arial" panose="020B0604020202020204" pitchFamily="34" charset="0"/>
              <a:cs typeface="Arial" panose="020B0604020202020204" pitchFamily="34" charset="0"/>
            </a:endParaRPr>
          </a:p>
        </p:txBody>
      </p:sp>
      <p:pic>
        <p:nvPicPr>
          <p:cNvPr id="26" name="図 25" descr="白いバックグラウンドの前にある交通標識&#10;&#10;低い精度で自動的に生成された説明">
            <a:extLst>
              <a:ext uri="{FF2B5EF4-FFF2-40B4-BE49-F238E27FC236}">
                <a16:creationId xmlns:a16="http://schemas.microsoft.com/office/drawing/2014/main" id="{05851A28-36E3-08FE-E6A0-496C3DCFBAD5}"/>
              </a:ext>
            </a:extLst>
          </p:cNvPr>
          <p:cNvPicPr>
            <a:picLocks noChangeAspect="1"/>
          </p:cNvPicPr>
          <p:nvPr/>
        </p:nvPicPr>
        <p:blipFill>
          <a:blip r:embed="rId6">
            <a:biLevel thresh="75000"/>
            <a:extLst>
              <a:ext uri="{28A0092B-C50C-407E-A947-70E740481C1C}">
                <a14:useLocalDpi xmlns:a14="http://schemas.microsoft.com/office/drawing/2010/main" val="0"/>
              </a:ext>
            </a:extLst>
          </a:blip>
          <a:stretch>
            <a:fillRect/>
          </a:stretch>
        </p:blipFill>
        <p:spPr>
          <a:xfrm>
            <a:off x="2864818" y="3827468"/>
            <a:ext cx="316635" cy="450900"/>
          </a:xfrm>
          <a:prstGeom prst="rect">
            <a:avLst/>
          </a:prstGeom>
        </p:spPr>
      </p:pic>
      <p:graphicFrame>
        <p:nvGraphicFramePr>
          <p:cNvPr id="27" name="表 26">
            <a:extLst>
              <a:ext uri="{FF2B5EF4-FFF2-40B4-BE49-F238E27FC236}">
                <a16:creationId xmlns:a16="http://schemas.microsoft.com/office/drawing/2014/main" id="{894D5955-5022-505F-AB4F-73949631225B}"/>
              </a:ext>
            </a:extLst>
          </p:cNvPr>
          <p:cNvGraphicFramePr>
            <a:graphicFrameLocks noGrp="1"/>
          </p:cNvGraphicFramePr>
          <p:nvPr>
            <p:extLst>
              <p:ext uri="{D42A27DB-BD31-4B8C-83A1-F6EECF244321}">
                <p14:modId xmlns:p14="http://schemas.microsoft.com/office/powerpoint/2010/main" val="2548813424"/>
              </p:ext>
            </p:extLst>
          </p:nvPr>
        </p:nvGraphicFramePr>
        <p:xfrm>
          <a:off x="3349302"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mc:AlternateContent xmlns:mc="http://schemas.openxmlformats.org/markup-compatibility/2006" xmlns:a14="http://schemas.microsoft.com/office/drawing/2010/main">
        <mc:Choice Requires="a14">
          <p:sp>
            <p:nvSpPr>
              <p:cNvPr id="28" name="テキスト ボックス 27">
                <a:extLst>
                  <a:ext uri="{FF2B5EF4-FFF2-40B4-BE49-F238E27FC236}">
                    <a16:creationId xmlns:a16="http://schemas.microsoft.com/office/drawing/2014/main" id="{6C9E749C-F16F-E5FD-2E2E-429769BA00E7}"/>
                  </a:ext>
                </a:extLst>
              </p:cNvPr>
              <p:cNvSpPr txBox="1"/>
              <p:nvPr/>
            </p:nvSpPr>
            <p:spPr>
              <a:xfrm>
                <a:off x="3803363"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28" name="テキスト ボックス 27">
                <a:extLst>
                  <a:ext uri="{FF2B5EF4-FFF2-40B4-BE49-F238E27FC236}">
                    <a16:creationId xmlns:a16="http://schemas.microsoft.com/office/drawing/2014/main" id="{6C9E749C-F16F-E5FD-2E2E-429769BA00E7}"/>
                  </a:ext>
                </a:extLst>
              </p:cNvPr>
              <p:cNvSpPr txBox="1">
                <a:spLocks noRot="1" noChangeAspect="1" noMove="1" noResize="1" noEditPoints="1" noAdjustHandles="1" noChangeArrowheads="1" noChangeShapeType="1" noTextEdit="1"/>
              </p:cNvSpPr>
              <p:nvPr/>
            </p:nvSpPr>
            <p:spPr>
              <a:xfrm>
                <a:off x="3803363" y="6304002"/>
                <a:ext cx="274114" cy="553998"/>
              </a:xfrm>
              <a:prstGeom prst="rect">
                <a:avLst/>
              </a:prstGeom>
              <a:blipFill>
                <a:blip r:embed="rId7"/>
                <a:stretch>
                  <a:fillRect/>
                </a:stretch>
              </a:blipFill>
            </p:spPr>
            <p:txBody>
              <a:bodyPr/>
              <a:lstStyle/>
              <a:p>
                <a:r>
                  <a:rPr lang="ja-JP" altLang="en-US">
                    <a:noFill/>
                  </a:rPr>
                  <a:t> </a:t>
                </a:r>
              </a:p>
            </p:txBody>
          </p:sp>
        </mc:Fallback>
      </mc:AlternateContent>
      <p:sp>
        <p:nvSpPr>
          <p:cNvPr id="29" name="テキスト ボックス 28">
            <a:extLst>
              <a:ext uri="{FF2B5EF4-FFF2-40B4-BE49-F238E27FC236}">
                <a16:creationId xmlns:a16="http://schemas.microsoft.com/office/drawing/2014/main" id="{DAF708D4-9B5F-E2FD-E94B-B3FBCFE5657A}"/>
              </a:ext>
            </a:extLst>
          </p:cNvPr>
          <p:cNvSpPr txBox="1"/>
          <p:nvPr/>
        </p:nvSpPr>
        <p:spPr>
          <a:xfrm>
            <a:off x="3558927" y="1798479"/>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 name="テキスト ボックス 29">
            <a:extLst>
              <a:ext uri="{FF2B5EF4-FFF2-40B4-BE49-F238E27FC236}">
                <a16:creationId xmlns:a16="http://schemas.microsoft.com/office/drawing/2014/main" id="{903D83D9-2532-B13E-3426-2E9C34615BED}"/>
              </a:ext>
            </a:extLst>
          </p:cNvPr>
          <p:cNvSpPr txBox="1"/>
          <p:nvPr/>
        </p:nvSpPr>
        <p:spPr>
          <a:xfrm>
            <a:off x="3558927" y="4083995"/>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1" name="テキスト ボックス 30">
            <a:extLst>
              <a:ext uri="{FF2B5EF4-FFF2-40B4-BE49-F238E27FC236}">
                <a16:creationId xmlns:a16="http://schemas.microsoft.com/office/drawing/2014/main" id="{3C4430E2-7693-E25F-7138-89DFEEE8E053}"/>
              </a:ext>
            </a:extLst>
          </p:cNvPr>
          <p:cNvSpPr txBox="1"/>
          <p:nvPr/>
        </p:nvSpPr>
        <p:spPr>
          <a:xfrm>
            <a:off x="3558927" y="4838227"/>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2" name="テキスト ボックス 31">
            <a:extLst>
              <a:ext uri="{FF2B5EF4-FFF2-40B4-BE49-F238E27FC236}">
                <a16:creationId xmlns:a16="http://schemas.microsoft.com/office/drawing/2014/main" id="{89BA22AE-785C-4E91-FEF8-56EED2E57249}"/>
              </a:ext>
            </a:extLst>
          </p:cNvPr>
          <p:cNvSpPr txBox="1"/>
          <p:nvPr/>
        </p:nvSpPr>
        <p:spPr>
          <a:xfrm>
            <a:off x="3579890" y="5604059"/>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3" name="テキスト ボックス 32">
            <a:extLst>
              <a:ext uri="{FF2B5EF4-FFF2-40B4-BE49-F238E27FC236}">
                <a16:creationId xmlns:a16="http://schemas.microsoft.com/office/drawing/2014/main" id="{BBFFC167-BF84-8B6E-F1BC-BFA5F7274BD3}"/>
              </a:ext>
            </a:extLst>
          </p:cNvPr>
          <p:cNvSpPr txBox="1"/>
          <p:nvPr/>
        </p:nvSpPr>
        <p:spPr>
          <a:xfrm>
            <a:off x="3558927" y="2560745"/>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4" name="テキスト ボックス 33">
            <a:extLst>
              <a:ext uri="{FF2B5EF4-FFF2-40B4-BE49-F238E27FC236}">
                <a16:creationId xmlns:a16="http://schemas.microsoft.com/office/drawing/2014/main" id="{C4FA8707-1AFD-ECBD-65B6-11D14CF2A477}"/>
              </a:ext>
            </a:extLst>
          </p:cNvPr>
          <p:cNvSpPr txBox="1"/>
          <p:nvPr/>
        </p:nvSpPr>
        <p:spPr>
          <a:xfrm>
            <a:off x="3558927" y="3331367"/>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pic>
        <p:nvPicPr>
          <p:cNvPr id="35" name="図 34" descr="背景パターン が含まれている画像&#10;&#10;AI によって生成されたコンテンツは間違っている可能性があります。">
            <a:extLst>
              <a:ext uri="{FF2B5EF4-FFF2-40B4-BE49-F238E27FC236}">
                <a16:creationId xmlns:a16="http://schemas.microsoft.com/office/drawing/2014/main" id="{323CF303-9B22-FE04-86CC-424936330DE9}"/>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3421454" y="683359"/>
            <a:ext cx="1060947" cy="707886"/>
          </a:xfrm>
          <a:prstGeom prst="rect">
            <a:avLst/>
          </a:prstGeom>
        </p:spPr>
      </p:pic>
      <mc:AlternateContent xmlns:mc="http://schemas.openxmlformats.org/markup-compatibility/2006" xmlns:a14="http://schemas.microsoft.com/office/drawing/2010/main">
        <mc:Choice Requires="a14">
          <p:sp>
            <p:nvSpPr>
              <p:cNvPr id="36" name="テキスト ボックス 35">
                <a:extLst>
                  <a:ext uri="{FF2B5EF4-FFF2-40B4-BE49-F238E27FC236}">
                    <a16:creationId xmlns:a16="http://schemas.microsoft.com/office/drawing/2014/main" id="{CE24AFAC-6B07-CA87-DDBE-68EBDE1C0BA8}"/>
                  </a:ext>
                </a:extLst>
              </p:cNvPr>
              <p:cNvSpPr txBox="1"/>
              <p:nvPr/>
            </p:nvSpPr>
            <p:spPr>
              <a:xfrm>
                <a:off x="3803363"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36" name="テキスト ボックス 35">
                <a:extLst>
                  <a:ext uri="{FF2B5EF4-FFF2-40B4-BE49-F238E27FC236}">
                    <a16:creationId xmlns:a16="http://schemas.microsoft.com/office/drawing/2014/main" id="{CE24AFAC-6B07-CA87-DDBE-68EBDE1C0BA8}"/>
                  </a:ext>
                </a:extLst>
              </p:cNvPr>
              <p:cNvSpPr txBox="1">
                <a:spLocks noRot="1" noChangeAspect="1" noMove="1" noResize="1" noEditPoints="1" noAdjustHandles="1" noChangeArrowheads="1" noChangeShapeType="1" noTextEdit="1"/>
              </p:cNvSpPr>
              <p:nvPr/>
            </p:nvSpPr>
            <p:spPr>
              <a:xfrm>
                <a:off x="3803363" y="1274235"/>
                <a:ext cx="274114" cy="553998"/>
              </a:xfrm>
              <a:prstGeom prst="rect">
                <a:avLst/>
              </a:prstGeom>
              <a:blipFill>
                <a:blip r:embed="rId8"/>
                <a:stretch>
                  <a:fillRect/>
                </a:stretch>
              </a:blipFill>
            </p:spPr>
            <p:txBody>
              <a:bodyPr/>
              <a:lstStyle/>
              <a:p>
                <a:r>
                  <a:rPr lang="ja-JP" altLang="en-US">
                    <a:noFill/>
                  </a:rPr>
                  <a:t> </a:t>
                </a:r>
              </a:p>
            </p:txBody>
          </p:sp>
        </mc:Fallback>
      </mc:AlternateContent>
      <p:graphicFrame>
        <p:nvGraphicFramePr>
          <p:cNvPr id="37" name="表 36">
            <a:extLst>
              <a:ext uri="{FF2B5EF4-FFF2-40B4-BE49-F238E27FC236}">
                <a16:creationId xmlns:a16="http://schemas.microsoft.com/office/drawing/2014/main" id="{573C9211-761D-0A4B-3BA6-4BA1D8F13E4B}"/>
              </a:ext>
            </a:extLst>
          </p:cNvPr>
          <p:cNvGraphicFramePr>
            <a:graphicFrameLocks noGrp="1"/>
          </p:cNvGraphicFramePr>
          <p:nvPr>
            <p:extLst>
              <p:ext uri="{D42A27DB-BD31-4B8C-83A1-F6EECF244321}">
                <p14:modId xmlns:p14="http://schemas.microsoft.com/office/powerpoint/2010/main" val="408936865"/>
              </p:ext>
            </p:extLst>
          </p:nvPr>
        </p:nvGraphicFramePr>
        <p:xfrm>
          <a:off x="4495074"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mc:AlternateContent xmlns:mc="http://schemas.openxmlformats.org/markup-compatibility/2006" xmlns:a14="http://schemas.microsoft.com/office/drawing/2010/main">
        <mc:Choice Requires="a14">
          <p:sp>
            <p:nvSpPr>
              <p:cNvPr id="38" name="テキスト ボックス 37">
                <a:extLst>
                  <a:ext uri="{FF2B5EF4-FFF2-40B4-BE49-F238E27FC236}">
                    <a16:creationId xmlns:a16="http://schemas.microsoft.com/office/drawing/2014/main" id="{DB75D051-792B-E4D8-273F-5877898401C3}"/>
                  </a:ext>
                </a:extLst>
              </p:cNvPr>
              <p:cNvSpPr txBox="1"/>
              <p:nvPr/>
            </p:nvSpPr>
            <p:spPr>
              <a:xfrm>
                <a:off x="4949135"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38" name="テキスト ボックス 37">
                <a:extLst>
                  <a:ext uri="{FF2B5EF4-FFF2-40B4-BE49-F238E27FC236}">
                    <a16:creationId xmlns:a16="http://schemas.microsoft.com/office/drawing/2014/main" id="{DB75D051-792B-E4D8-273F-5877898401C3}"/>
                  </a:ext>
                </a:extLst>
              </p:cNvPr>
              <p:cNvSpPr txBox="1">
                <a:spLocks noRot="1" noChangeAspect="1" noMove="1" noResize="1" noEditPoints="1" noAdjustHandles="1" noChangeArrowheads="1" noChangeShapeType="1" noTextEdit="1"/>
              </p:cNvSpPr>
              <p:nvPr/>
            </p:nvSpPr>
            <p:spPr>
              <a:xfrm>
                <a:off x="4949135" y="6304002"/>
                <a:ext cx="274114" cy="553998"/>
              </a:xfrm>
              <a:prstGeom prst="rect">
                <a:avLst/>
              </a:prstGeom>
              <a:blipFill>
                <a:blip r:embed="rId9"/>
                <a:stretch>
                  <a:fillRect/>
                </a:stretch>
              </a:blipFill>
            </p:spPr>
            <p:txBody>
              <a:bodyPr/>
              <a:lstStyle/>
              <a:p>
                <a:r>
                  <a:rPr lang="ja-JP" altLang="en-US">
                    <a:noFill/>
                  </a:rPr>
                  <a:t> </a:t>
                </a:r>
              </a:p>
            </p:txBody>
          </p:sp>
        </mc:Fallback>
      </mc:AlternateContent>
      <p:sp>
        <p:nvSpPr>
          <p:cNvPr id="39" name="テキスト ボックス 38">
            <a:extLst>
              <a:ext uri="{FF2B5EF4-FFF2-40B4-BE49-F238E27FC236}">
                <a16:creationId xmlns:a16="http://schemas.microsoft.com/office/drawing/2014/main" id="{E9FE8F15-793D-25E3-91B6-0A5F9310CC3B}"/>
              </a:ext>
            </a:extLst>
          </p:cNvPr>
          <p:cNvSpPr txBox="1"/>
          <p:nvPr/>
        </p:nvSpPr>
        <p:spPr>
          <a:xfrm>
            <a:off x="4704699" y="1798479"/>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0" name="テキスト ボックス 39">
            <a:extLst>
              <a:ext uri="{FF2B5EF4-FFF2-40B4-BE49-F238E27FC236}">
                <a16:creationId xmlns:a16="http://schemas.microsoft.com/office/drawing/2014/main" id="{F014E9DF-7827-0307-009D-0630121923AA}"/>
              </a:ext>
            </a:extLst>
          </p:cNvPr>
          <p:cNvSpPr txBox="1"/>
          <p:nvPr/>
        </p:nvSpPr>
        <p:spPr>
          <a:xfrm>
            <a:off x="4704699" y="4083995"/>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1" name="テキスト ボックス 40">
            <a:extLst>
              <a:ext uri="{FF2B5EF4-FFF2-40B4-BE49-F238E27FC236}">
                <a16:creationId xmlns:a16="http://schemas.microsoft.com/office/drawing/2014/main" id="{81E4854B-13AA-287C-3684-84C08E32A0C7}"/>
              </a:ext>
            </a:extLst>
          </p:cNvPr>
          <p:cNvSpPr txBox="1"/>
          <p:nvPr/>
        </p:nvSpPr>
        <p:spPr>
          <a:xfrm>
            <a:off x="4704699" y="4838227"/>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2" name="テキスト ボックス 41">
            <a:extLst>
              <a:ext uri="{FF2B5EF4-FFF2-40B4-BE49-F238E27FC236}">
                <a16:creationId xmlns:a16="http://schemas.microsoft.com/office/drawing/2014/main" id="{25CDF308-F793-655C-E895-AB6B1B32568B}"/>
              </a:ext>
            </a:extLst>
          </p:cNvPr>
          <p:cNvSpPr txBox="1"/>
          <p:nvPr/>
        </p:nvSpPr>
        <p:spPr>
          <a:xfrm>
            <a:off x="4725662" y="5604059"/>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3" name="テキスト ボックス 42">
            <a:extLst>
              <a:ext uri="{FF2B5EF4-FFF2-40B4-BE49-F238E27FC236}">
                <a16:creationId xmlns:a16="http://schemas.microsoft.com/office/drawing/2014/main" id="{AA5A3F1D-363E-9A87-D195-B79E527081EA}"/>
              </a:ext>
            </a:extLst>
          </p:cNvPr>
          <p:cNvSpPr txBox="1"/>
          <p:nvPr/>
        </p:nvSpPr>
        <p:spPr>
          <a:xfrm>
            <a:off x="4704699" y="2560745"/>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44" name="テキスト ボックス 43">
            <a:extLst>
              <a:ext uri="{FF2B5EF4-FFF2-40B4-BE49-F238E27FC236}">
                <a16:creationId xmlns:a16="http://schemas.microsoft.com/office/drawing/2014/main" id="{9016FD22-880D-00AF-39BF-E329D4031A4A}"/>
              </a:ext>
            </a:extLst>
          </p:cNvPr>
          <p:cNvSpPr txBox="1"/>
          <p:nvPr/>
        </p:nvSpPr>
        <p:spPr>
          <a:xfrm>
            <a:off x="4704699" y="3331367"/>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pic>
        <p:nvPicPr>
          <p:cNvPr id="45" name="図 44" descr="背景パターン が含まれている画像&#10;&#10;AI によって生成されたコンテンツは間違っている可能性があります。">
            <a:extLst>
              <a:ext uri="{FF2B5EF4-FFF2-40B4-BE49-F238E27FC236}">
                <a16:creationId xmlns:a16="http://schemas.microsoft.com/office/drawing/2014/main" id="{E88751A7-AEE9-6201-E3EF-24B6F2CAC045}"/>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4567226" y="683359"/>
            <a:ext cx="1060947" cy="707886"/>
          </a:xfrm>
          <a:prstGeom prst="rect">
            <a:avLst/>
          </a:prstGeom>
        </p:spPr>
      </p:pic>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id="{0EDADE2D-2F29-C0B5-F41C-858ED78969A2}"/>
                  </a:ext>
                </a:extLst>
              </p:cNvPr>
              <p:cNvSpPr txBox="1"/>
              <p:nvPr/>
            </p:nvSpPr>
            <p:spPr>
              <a:xfrm>
                <a:off x="4949135"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46" name="テキスト ボックス 45">
                <a:extLst>
                  <a:ext uri="{FF2B5EF4-FFF2-40B4-BE49-F238E27FC236}">
                    <a16:creationId xmlns:a16="http://schemas.microsoft.com/office/drawing/2014/main" id="{0EDADE2D-2F29-C0B5-F41C-858ED78969A2}"/>
                  </a:ext>
                </a:extLst>
              </p:cNvPr>
              <p:cNvSpPr txBox="1">
                <a:spLocks noRot="1" noChangeAspect="1" noMove="1" noResize="1" noEditPoints="1" noAdjustHandles="1" noChangeArrowheads="1" noChangeShapeType="1" noTextEdit="1"/>
              </p:cNvSpPr>
              <p:nvPr/>
            </p:nvSpPr>
            <p:spPr>
              <a:xfrm>
                <a:off x="4949135" y="1274235"/>
                <a:ext cx="274114" cy="553998"/>
              </a:xfrm>
              <a:prstGeom prst="rect">
                <a:avLst/>
              </a:prstGeom>
              <a:blipFill>
                <a:blip r:embed="rId10"/>
                <a:stretch>
                  <a:fillRect/>
                </a:stretch>
              </a:blipFill>
            </p:spPr>
            <p:txBody>
              <a:bodyPr/>
              <a:lstStyle/>
              <a:p>
                <a:r>
                  <a:rPr lang="ja-JP" altLang="en-US">
                    <a:noFill/>
                  </a:rPr>
                  <a:t> </a:t>
                </a:r>
              </a:p>
            </p:txBody>
          </p:sp>
        </mc:Fallback>
      </mc:AlternateContent>
      <p:sp>
        <p:nvSpPr>
          <p:cNvPr id="47" name="テキスト ボックス 46">
            <a:extLst>
              <a:ext uri="{FF2B5EF4-FFF2-40B4-BE49-F238E27FC236}">
                <a16:creationId xmlns:a16="http://schemas.microsoft.com/office/drawing/2014/main" id="{B6C9FA8A-02D8-A8E4-8263-D45896906998}"/>
              </a:ext>
            </a:extLst>
          </p:cNvPr>
          <p:cNvSpPr txBox="1"/>
          <p:nvPr/>
        </p:nvSpPr>
        <p:spPr>
          <a:xfrm>
            <a:off x="3290290" y="817867"/>
            <a:ext cx="1300260" cy="461665"/>
          </a:xfrm>
          <a:prstGeom prst="rect">
            <a:avLst/>
          </a:prstGeom>
          <a:noFill/>
        </p:spPr>
        <p:txBody>
          <a:bodyPr wrap="square" rtlCol="0">
            <a:spAutoFit/>
          </a:bodyPr>
          <a:lstStyle/>
          <a:p>
            <a:pPr algn="ctr"/>
            <a:r>
              <a:rPr kumimoji="1" lang="en-US" altLang="ja-JP" sz="2400" dirty="0">
                <a:latin typeface="Arial" panose="020B0604020202020204" pitchFamily="34" charset="0"/>
                <a:cs typeface="Arial" panose="020B0604020202020204" pitchFamily="34" charset="0"/>
              </a:rPr>
              <a:t>BF-BOF</a:t>
            </a:r>
            <a:endParaRPr kumimoji="1" lang="ja-JP" altLang="en-US" sz="2400" dirty="0">
              <a:latin typeface="Arial" panose="020B0604020202020204" pitchFamily="34" charset="0"/>
              <a:cs typeface="Arial" panose="020B0604020202020204" pitchFamily="34" charset="0"/>
            </a:endParaRPr>
          </a:p>
        </p:txBody>
      </p:sp>
      <p:sp>
        <p:nvSpPr>
          <p:cNvPr id="48" name="テキスト ボックス 47">
            <a:extLst>
              <a:ext uri="{FF2B5EF4-FFF2-40B4-BE49-F238E27FC236}">
                <a16:creationId xmlns:a16="http://schemas.microsoft.com/office/drawing/2014/main" id="{3501EB9E-9C67-18FD-579D-FA13329631D4}"/>
              </a:ext>
            </a:extLst>
          </p:cNvPr>
          <p:cNvSpPr txBox="1"/>
          <p:nvPr/>
        </p:nvSpPr>
        <p:spPr>
          <a:xfrm>
            <a:off x="4648655" y="817867"/>
            <a:ext cx="885450" cy="461665"/>
          </a:xfrm>
          <a:prstGeom prst="rect">
            <a:avLst/>
          </a:prstGeom>
          <a:noFill/>
        </p:spPr>
        <p:txBody>
          <a:bodyPr wrap="square" rtlCol="0">
            <a:spAutoFit/>
          </a:bodyPr>
          <a:lstStyle/>
          <a:p>
            <a:pPr algn="ctr"/>
            <a:r>
              <a:rPr kumimoji="1" lang="en-US" altLang="ja-JP" sz="2400" dirty="0">
                <a:latin typeface="Arial" panose="020B0604020202020204" pitchFamily="34" charset="0"/>
                <a:cs typeface="Arial" panose="020B0604020202020204" pitchFamily="34" charset="0"/>
              </a:rPr>
              <a:t>EAF</a:t>
            </a:r>
            <a:endParaRPr kumimoji="1" lang="ja-JP" altLang="en-US" sz="2400" dirty="0">
              <a:latin typeface="Arial" panose="020B0604020202020204" pitchFamily="34" charset="0"/>
              <a:cs typeface="Arial" panose="020B0604020202020204" pitchFamily="34" charset="0"/>
            </a:endParaRPr>
          </a:p>
        </p:txBody>
      </p:sp>
      <p:sp>
        <p:nvSpPr>
          <p:cNvPr id="49" name="テキスト ボックス 48">
            <a:extLst>
              <a:ext uri="{FF2B5EF4-FFF2-40B4-BE49-F238E27FC236}">
                <a16:creationId xmlns:a16="http://schemas.microsoft.com/office/drawing/2014/main" id="{FAFCE410-33A4-EBBB-86C7-07A35AC42473}"/>
              </a:ext>
            </a:extLst>
          </p:cNvPr>
          <p:cNvSpPr txBox="1"/>
          <p:nvPr/>
        </p:nvSpPr>
        <p:spPr>
          <a:xfrm>
            <a:off x="6112208" y="1528813"/>
            <a:ext cx="5575744" cy="1938992"/>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To understand the characteristics of the intermediate input structures of BF-BOF and EAF, it is necessary to know the share of each intermediate input used by each steelmaking route.</a:t>
            </a:r>
          </a:p>
        </p:txBody>
      </p:sp>
      <p:sp>
        <p:nvSpPr>
          <p:cNvPr id="50" name="テキスト ボックス 49">
            <a:extLst>
              <a:ext uri="{FF2B5EF4-FFF2-40B4-BE49-F238E27FC236}">
                <a16:creationId xmlns:a16="http://schemas.microsoft.com/office/drawing/2014/main" id="{92BDB935-9DF6-1C10-4441-22E05E8D1414}"/>
              </a:ext>
            </a:extLst>
          </p:cNvPr>
          <p:cNvSpPr txBox="1"/>
          <p:nvPr/>
        </p:nvSpPr>
        <p:spPr>
          <a:xfrm>
            <a:off x="6112208" y="4313025"/>
            <a:ext cx="5678744" cy="1569660"/>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This study estimates the BF-BOF and EAF input shares for each intermediate good based on country-specific cost data</a:t>
            </a:r>
            <a:r>
              <a:rPr lang="ja-JP" altLang="en-US" sz="2400" dirty="0">
                <a:latin typeface="Arial" panose="020B0604020202020204" pitchFamily="34" charset="0"/>
                <a:cs typeface="Arial" panose="020B0604020202020204" pitchFamily="34" charset="0"/>
              </a:rPr>
              <a:t> </a:t>
            </a:r>
            <a:r>
              <a:rPr lang="en-US" altLang="ja-JP" sz="2400" dirty="0">
                <a:latin typeface="Arial" panose="020B0604020202020204" pitchFamily="34" charset="0"/>
                <a:cs typeface="Arial" panose="020B0604020202020204" pitchFamily="34" charset="0"/>
              </a:rPr>
              <a:t>(GSCT) provided by </a:t>
            </a:r>
            <a:r>
              <a:rPr lang="en-US" altLang="ja-JP" sz="2400" dirty="0" err="1">
                <a:latin typeface="Arial" panose="020B0604020202020204" pitchFamily="34" charset="0"/>
                <a:cs typeface="Arial" panose="020B0604020202020204" pitchFamily="34" charset="0"/>
              </a:rPr>
              <a:t>TransitionZero</a:t>
            </a:r>
            <a:r>
              <a:rPr lang="en-US" altLang="ja-JP" sz="2400" dirty="0">
                <a:latin typeface="Arial" panose="020B0604020202020204" pitchFamily="34" charset="0"/>
                <a:cs typeface="Arial" panose="020B0604020202020204" pitchFamily="34" charset="0"/>
              </a:rPr>
              <a:t>.</a:t>
            </a:r>
          </a:p>
        </p:txBody>
      </p:sp>
      <p:pic>
        <p:nvPicPr>
          <p:cNvPr id="51" name="図 50" descr="白いバックグラウンドの前にある交通標識&#10;&#10;低い精度で自動的に生成された説明">
            <a:extLst>
              <a:ext uri="{FF2B5EF4-FFF2-40B4-BE49-F238E27FC236}">
                <a16:creationId xmlns:a16="http://schemas.microsoft.com/office/drawing/2014/main" id="{84AFAB27-20E0-594A-1263-588CA700D9A5}"/>
              </a:ext>
            </a:extLst>
          </p:cNvPr>
          <p:cNvPicPr>
            <a:picLocks noChangeAspect="1"/>
          </p:cNvPicPr>
          <p:nvPr/>
        </p:nvPicPr>
        <p:blipFill>
          <a:blip r:embed="rId6">
            <a:biLevel thresh="75000"/>
            <a:extLst>
              <a:ext uri="{28A0092B-C50C-407E-A947-70E740481C1C}">
                <a14:useLocalDpi xmlns:a14="http://schemas.microsoft.com/office/drawing/2010/main" val="0"/>
              </a:ext>
            </a:extLst>
          </a:blip>
          <a:stretch>
            <a:fillRect/>
          </a:stretch>
        </p:blipFill>
        <p:spPr>
          <a:xfrm rot="5400000">
            <a:off x="8741762" y="3664965"/>
            <a:ext cx="316635" cy="450900"/>
          </a:xfrm>
          <a:prstGeom prst="rect">
            <a:avLst/>
          </a:prstGeom>
        </p:spPr>
      </p:pic>
    </p:spTree>
    <p:extLst>
      <p:ext uri="{BB962C8B-B14F-4D97-AF65-F5344CB8AC3E}">
        <p14:creationId xmlns:p14="http://schemas.microsoft.com/office/powerpoint/2010/main" val="3092533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72CF2C35-8A4C-9762-38B9-D9D565593E05}"/>
              </a:ext>
            </a:extLst>
          </p:cNvPr>
          <p:cNvGraphicFramePr>
            <a:graphicFrameLocks noGrp="1"/>
          </p:cNvGraphicFramePr>
          <p:nvPr>
            <p:extLst>
              <p:ext uri="{D42A27DB-BD31-4B8C-83A1-F6EECF244321}">
                <p14:modId xmlns:p14="http://schemas.microsoft.com/office/powerpoint/2010/main" val="2914930823"/>
              </p:ext>
            </p:extLst>
          </p:nvPr>
        </p:nvGraphicFramePr>
        <p:xfrm>
          <a:off x="419532" y="1230133"/>
          <a:ext cx="11352933" cy="3388502"/>
        </p:xfrm>
        <a:graphic>
          <a:graphicData uri="http://schemas.openxmlformats.org/drawingml/2006/table">
            <a:tbl>
              <a:tblPr/>
              <a:tblGrid>
                <a:gridCol w="8905681">
                  <a:extLst>
                    <a:ext uri="{9D8B030D-6E8A-4147-A177-3AD203B41FA5}">
                      <a16:colId xmlns:a16="http://schemas.microsoft.com/office/drawing/2014/main" val="2896687337"/>
                    </a:ext>
                  </a:extLst>
                </a:gridCol>
                <a:gridCol w="912290">
                  <a:extLst>
                    <a:ext uri="{9D8B030D-6E8A-4147-A177-3AD203B41FA5}">
                      <a16:colId xmlns:a16="http://schemas.microsoft.com/office/drawing/2014/main" val="854502333"/>
                    </a:ext>
                  </a:extLst>
                </a:gridCol>
                <a:gridCol w="883327">
                  <a:extLst>
                    <a:ext uri="{9D8B030D-6E8A-4147-A177-3AD203B41FA5}">
                      <a16:colId xmlns:a16="http://schemas.microsoft.com/office/drawing/2014/main" val="2722598126"/>
                    </a:ext>
                  </a:extLst>
                </a:gridCol>
                <a:gridCol w="651635">
                  <a:extLst>
                    <a:ext uri="{9D8B030D-6E8A-4147-A177-3AD203B41FA5}">
                      <a16:colId xmlns:a16="http://schemas.microsoft.com/office/drawing/2014/main" val="3767699934"/>
                    </a:ext>
                  </a:extLst>
                </a:gridCol>
              </a:tblGrid>
              <a:tr h="260654">
                <a:tc>
                  <a:txBody>
                    <a:bodyPr/>
                    <a:lstStyle/>
                    <a:p>
                      <a:pPr algn="ctr" fontAlgn="ctr"/>
                      <a:r>
                        <a:rPr lang="en-US" sz="1200" b="1" i="0" u="none" strike="noStrike">
                          <a:solidFill>
                            <a:srgbClr val="000000"/>
                          </a:solidFill>
                          <a:effectLst/>
                          <a:latin typeface="Arial" panose="020B0604020202020204" pitchFamily="34" charset="0"/>
                          <a:ea typeface="游ゴシック" panose="020B0400000000000000" pitchFamily="50" charset="-128"/>
                        </a:rPr>
                        <a:t>GLORIA</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Arial" panose="020B0604020202020204" pitchFamily="34" charset="0"/>
                          <a:ea typeface="游ゴシック" panose="020B0400000000000000" pitchFamily="50" charset="-128"/>
                        </a:rPr>
                        <a:t>GSCT</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Arial" panose="020B0604020202020204" pitchFamily="34" charset="0"/>
                          <a:ea typeface="游ゴシック" panose="020B0400000000000000" pitchFamily="50" charset="-128"/>
                        </a:rPr>
                        <a:t>Ratio</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Arial" panose="020B0604020202020204" pitchFamily="34" charset="0"/>
                          <a:ea typeface="游ゴシック" panose="020B0400000000000000" pitchFamily="50" charset="-128"/>
                        </a:rPr>
                        <a:t>Route</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6972100"/>
                  </a:ext>
                </a:extLst>
              </a:tr>
              <a:tr h="260654">
                <a:tc rowSpan="2">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EAF</a:t>
                      </a:r>
                    </a:p>
                  </a:txBody>
                  <a:tcPr marL="93514" marR="93514" marT="46757" marB="4675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DRI</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200" b="0" i="0" u="none" strike="noStrike">
                          <a:solidFill>
                            <a:srgbClr val="000000"/>
                          </a:solidFill>
                          <a:effectLst/>
                          <a:latin typeface="Arial" panose="020B0604020202020204" pitchFamily="34" charset="0"/>
                          <a:ea typeface="游ゴシック" panose="020B0400000000000000" pitchFamily="50" charset="-128"/>
                        </a:rPr>
                        <a:t>1.00</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EAF</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81162505"/>
                  </a:ext>
                </a:extLst>
              </a:tr>
              <a:tr h="260654">
                <a:tc vMerge="1">
                  <a:txBody>
                    <a:bodyPr/>
                    <a:lstStyle/>
                    <a:p>
                      <a:endParaRPr kumimoji="1" lang="ja-JP" altLang="en-US"/>
                    </a:p>
                  </a:txBody>
                  <a:tcPr/>
                </a:tc>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Scrap</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200" b="0" i="0" u="none" strike="noStrike">
                          <a:solidFill>
                            <a:srgbClr val="000000"/>
                          </a:solidFill>
                          <a:effectLst/>
                          <a:latin typeface="Arial" panose="020B0604020202020204" pitchFamily="34" charset="0"/>
                          <a:ea typeface="游ゴシック" panose="020B0400000000000000" pitchFamily="50" charset="-128"/>
                        </a:rPr>
                        <a:t>1.00</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EAF</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07515501"/>
                  </a:ext>
                </a:extLst>
              </a:tr>
              <a:tr h="260654">
                <a:tc rowSpan="2">
                  <a:txBody>
                    <a:bodyPr/>
                    <a:lstStyle/>
                    <a:p>
                      <a:pPr algn="ctr" fontAlgn="ctr"/>
                      <a:r>
                        <a:rPr lang="en-US" sz="1200" b="0" i="0" u="none" strike="noStrike" dirty="0">
                          <a:solidFill>
                            <a:srgbClr val="000000"/>
                          </a:solidFill>
                          <a:effectLst/>
                          <a:latin typeface="Arial" panose="020B0604020202020204" pitchFamily="34" charset="0"/>
                          <a:ea typeface="游ゴシック" panose="020B0400000000000000" pitchFamily="50" charset="-128"/>
                        </a:rPr>
                        <a:t>Pig iron</a:t>
                      </a:r>
                    </a:p>
                  </a:txBody>
                  <a:tcPr marL="93514" marR="93514" marT="46757" marB="4675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Arial" panose="020B0604020202020204" pitchFamily="34" charset="0"/>
                          <a:ea typeface="游ゴシック" panose="020B0400000000000000" pitchFamily="50" charset="-128"/>
                        </a:rPr>
                        <a:t>Pig iron</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200" b="0" i="0" u="none" strike="noStrike" dirty="0">
                          <a:solidFill>
                            <a:srgbClr val="000000"/>
                          </a:solidFill>
                          <a:effectLst/>
                          <a:latin typeface="Arial" panose="020B0604020202020204" pitchFamily="34" charset="0"/>
                          <a:ea typeface="游ゴシック" panose="020B0400000000000000" pitchFamily="50" charset="-128"/>
                        </a:rPr>
                        <a:t>0.96</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200" b="0" i="0" u="none" strike="noStrike" dirty="0">
                          <a:solidFill>
                            <a:srgbClr val="000000"/>
                          </a:solidFill>
                          <a:effectLst/>
                          <a:latin typeface="Arial" panose="020B0604020202020204" pitchFamily="34" charset="0"/>
                          <a:ea typeface="游ゴシック" panose="020B0400000000000000" pitchFamily="50" charset="-128"/>
                        </a:rPr>
                        <a:t>BF-BOF</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832615386"/>
                  </a:ext>
                </a:extLst>
              </a:tr>
              <a:tr h="260654">
                <a:tc v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rgbClr val="000000"/>
                          </a:solidFill>
                          <a:effectLst/>
                          <a:latin typeface="Arial" panose="020B0604020202020204" pitchFamily="34" charset="0"/>
                          <a:ea typeface="+mn-ea"/>
                        </a:rPr>
                        <a:t>Pig iron</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200" b="0" i="0" u="none" strike="noStrike" dirty="0">
                          <a:solidFill>
                            <a:srgbClr val="000000"/>
                          </a:solidFill>
                          <a:effectLst/>
                          <a:latin typeface="Arial" panose="020B0604020202020204" pitchFamily="34" charset="0"/>
                          <a:ea typeface="游ゴシック" panose="020B0400000000000000" pitchFamily="50" charset="-128"/>
                        </a:rPr>
                        <a:t>0.04</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Arial" panose="020B0604020202020204" pitchFamily="34" charset="0"/>
                          <a:ea typeface="游ゴシック" panose="020B0400000000000000" pitchFamily="50" charset="-128"/>
                        </a:rPr>
                        <a:t>EAF</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46811928"/>
                  </a:ext>
                </a:extLst>
              </a:tr>
              <a:tr h="260654">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Iron ore</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Iorn ore</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200" b="0" i="0" u="none" strike="noStrike">
                          <a:solidFill>
                            <a:srgbClr val="000000"/>
                          </a:solidFill>
                          <a:effectLst/>
                          <a:latin typeface="Arial" panose="020B0604020202020204" pitchFamily="34" charset="0"/>
                          <a:ea typeface="游ゴシック" panose="020B0400000000000000" pitchFamily="50" charset="-128"/>
                        </a:rPr>
                        <a:t>1</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BF-BOF</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66780519"/>
                  </a:ext>
                </a:extLst>
              </a:tr>
              <a:tr h="260654">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Coke oven products</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Coke</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200" b="0" i="0" u="none" strike="noStrike">
                          <a:solidFill>
                            <a:srgbClr val="000000"/>
                          </a:solidFill>
                          <a:effectLst/>
                          <a:latin typeface="Arial" panose="020B0604020202020204" pitchFamily="34" charset="0"/>
                          <a:ea typeface="游ゴシック" panose="020B0400000000000000" pitchFamily="50" charset="-128"/>
                        </a:rPr>
                        <a:t>1</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BF-BOF</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61324853"/>
                  </a:ext>
                </a:extLst>
              </a:tr>
              <a:tr h="260654">
                <a:tc rowSpan="2">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Hard coal, Petroleum extraction, Gas extraction</a:t>
                      </a:r>
                    </a:p>
                  </a:txBody>
                  <a:tcPr marL="93514" marR="93514" marT="46757" marB="4675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Fuel</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200" b="0" i="0" u="none" strike="noStrike">
                          <a:solidFill>
                            <a:srgbClr val="000000"/>
                          </a:solidFill>
                          <a:effectLst/>
                          <a:latin typeface="Arial" panose="020B0604020202020204" pitchFamily="34" charset="0"/>
                          <a:ea typeface="游ゴシック" panose="020B0400000000000000" pitchFamily="50" charset="-128"/>
                        </a:rPr>
                        <a:t>0.67</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BF-BOF</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64375246"/>
                  </a:ext>
                </a:extLst>
              </a:tr>
              <a:tr h="260654">
                <a:tc vMerge="1">
                  <a:txBody>
                    <a:bodyPr/>
                    <a:lstStyle/>
                    <a:p>
                      <a:endParaRPr kumimoji="1" lang="ja-JP" altLang="en-US"/>
                    </a:p>
                  </a:txBody>
                  <a:tcPr/>
                </a:tc>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Fuel</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200" b="0" i="0" u="none" strike="noStrike">
                          <a:solidFill>
                            <a:srgbClr val="000000"/>
                          </a:solidFill>
                          <a:effectLst/>
                          <a:latin typeface="Arial" panose="020B0604020202020204" pitchFamily="34" charset="0"/>
                          <a:ea typeface="游ゴシック" panose="020B0400000000000000" pitchFamily="50" charset="-128"/>
                        </a:rPr>
                        <a:t>0.33 </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EAF</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61186081"/>
                  </a:ext>
                </a:extLst>
              </a:tr>
              <a:tr h="260654">
                <a:tc rowSpan="2">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Electric power generation, transmission and distribution</a:t>
                      </a:r>
                    </a:p>
                  </a:txBody>
                  <a:tcPr marL="93514" marR="93514" marT="46757" marB="4675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Electricity</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200" b="0" i="0" u="none" strike="noStrike">
                          <a:solidFill>
                            <a:srgbClr val="000000"/>
                          </a:solidFill>
                          <a:effectLst/>
                          <a:latin typeface="Arial" panose="020B0604020202020204" pitchFamily="34" charset="0"/>
                          <a:ea typeface="游ゴシック" panose="020B0400000000000000" pitchFamily="50" charset="-128"/>
                        </a:rPr>
                        <a:t>0.85</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200" b="0" i="0" u="none" strike="noStrike" dirty="0">
                          <a:solidFill>
                            <a:srgbClr val="000000"/>
                          </a:solidFill>
                          <a:effectLst/>
                          <a:latin typeface="Arial" panose="020B0604020202020204" pitchFamily="34" charset="0"/>
                          <a:ea typeface="游ゴシック" panose="020B0400000000000000" pitchFamily="50" charset="-128"/>
                        </a:rPr>
                        <a:t>BF-BOF</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236835645"/>
                  </a:ext>
                </a:extLst>
              </a:tr>
              <a:tr h="260654">
                <a:tc vMerge="1">
                  <a:txBody>
                    <a:bodyPr/>
                    <a:lstStyle/>
                    <a:p>
                      <a:endParaRPr kumimoji="1" lang="ja-JP" altLang="en-US"/>
                    </a:p>
                  </a:txBody>
                  <a:tcPr/>
                </a:tc>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Electricity</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200" b="0" i="0" u="none" strike="noStrike">
                          <a:solidFill>
                            <a:srgbClr val="000000"/>
                          </a:solidFill>
                          <a:effectLst/>
                          <a:latin typeface="Arial" panose="020B0604020202020204" pitchFamily="34" charset="0"/>
                          <a:ea typeface="游ゴシック" panose="020B0400000000000000" pitchFamily="50" charset="-128"/>
                        </a:rPr>
                        <a:t>0.15</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EAF</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61064208"/>
                  </a:ext>
                </a:extLst>
              </a:tr>
              <a:tr h="260654">
                <a:tc rowSpan="2">
                  <a:txBody>
                    <a:bodyPr/>
                    <a:lstStyle/>
                    <a:p>
                      <a:pPr algn="ctr" fontAlgn="ctr"/>
                      <a:r>
                        <a:rPr lang="en-US" sz="1200" b="0" i="0" u="none" strike="noStrike" dirty="0">
                          <a:solidFill>
                            <a:srgbClr val="000000"/>
                          </a:solidFill>
                          <a:effectLst/>
                          <a:latin typeface="Arial" panose="020B0604020202020204" pitchFamily="34" charset="0"/>
                          <a:ea typeface="游ゴシック" panose="020B0400000000000000" pitchFamily="50" charset="-128"/>
                        </a:rPr>
                        <a:t>Cement, lime and plaster products, Basic inorganic chemicals, Manufacture of other non-metallic mineral products</a:t>
                      </a:r>
                    </a:p>
                  </a:txBody>
                  <a:tcPr marL="93514" marR="93514" marT="46757" marB="4675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other costs</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200" b="0" i="0" u="none" strike="noStrike">
                          <a:solidFill>
                            <a:srgbClr val="000000"/>
                          </a:solidFill>
                          <a:effectLst/>
                          <a:latin typeface="Arial" panose="020B0604020202020204" pitchFamily="34" charset="0"/>
                          <a:ea typeface="游ゴシック" panose="020B0400000000000000" pitchFamily="50" charset="-128"/>
                        </a:rPr>
                        <a:t>0.93</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BF-BOF</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449999690"/>
                  </a:ext>
                </a:extLst>
              </a:tr>
              <a:tr h="260654">
                <a:tc vMerge="1">
                  <a:txBody>
                    <a:bodyPr/>
                    <a:lstStyle/>
                    <a:p>
                      <a:endParaRPr kumimoji="1" lang="ja-JP" altLang="en-US"/>
                    </a:p>
                  </a:txBody>
                  <a:tcPr/>
                </a:tc>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other costs</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200" b="0" i="0" u="none" strike="noStrike">
                          <a:solidFill>
                            <a:srgbClr val="000000"/>
                          </a:solidFill>
                          <a:effectLst/>
                          <a:latin typeface="Arial" panose="020B0604020202020204" pitchFamily="34" charset="0"/>
                          <a:ea typeface="游ゴシック" panose="020B0400000000000000" pitchFamily="50" charset="-128"/>
                        </a:rPr>
                        <a:t>0.07 </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Arial" panose="020B0604020202020204" pitchFamily="34" charset="0"/>
                          <a:ea typeface="游ゴシック" panose="020B0400000000000000" pitchFamily="50" charset="-128"/>
                        </a:rPr>
                        <a:t>EAF</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21625587"/>
                  </a:ext>
                </a:extLst>
              </a:tr>
            </a:tbl>
          </a:graphicData>
        </a:graphic>
      </p:graphicFrame>
      <p:sp>
        <p:nvSpPr>
          <p:cNvPr id="6" name="テキスト ボックス 5">
            <a:extLst>
              <a:ext uri="{FF2B5EF4-FFF2-40B4-BE49-F238E27FC236}">
                <a16:creationId xmlns:a16="http://schemas.microsoft.com/office/drawing/2014/main" id="{93F0DBF9-053A-37CC-362A-66D0E1A1CAB6}"/>
              </a:ext>
            </a:extLst>
          </p:cNvPr>
          <p:cNvSpPr txBox="1"/>
          <p:nvPr/>
        </p:nvSpPr>
        <p:spPr>
          <a:xfrm>
            <a:off x="1003607" y="700540"/>
            <a:ext cx="10184781"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Allocation of Intermediate Inputs by BF-BOF and EAF Shares (China, based on GSCT)</a:t>
            </a:r>
            <a:endParaRPr lang="ja-JP" altLang="en-US" sz="2000" dirty="0">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8C2DF04A-DCCA-961D-3851-D854F42377A2}"/>
              </a:ext>
            </a:extLst>
          </p:cNvPr>
          <p:cNvSpPr txBox="1"/>
          <p:nvPr/>
        </p:nvSpPr>
        <p:spPr>
          <a:xfrm>
            <a:off x="0" y="4748118"/>
            <a:ext cx="12088095" cy="2046714"/>
          </a:xfrm>
          <a:prstGeom prst="rect">
            <a:avLst/>
          </a:prstGeom>
          <a:noFill/>
          <a:ln w="19050">
            <a:noFill/>
          </a:ln>
        </p:spPr>
        <p:txBody>
          <a:bodyPr wrap="square" rtlCol="0">
            <a:spAutoFit/>
          </a:bodyPr>
          <a:lstStyle/>
          <a:p>
            <a:pPr marL="457200" indent="-457200" algn="just">
              <a:spcAft>
                <a:spcPts val="1800"/>
              </a:spcAft>
              <a:buFont typeface="Arial" panose="020B0604020202020204" pitchFamily="34" charset="0"/>
              <a:buChar char="•"/>
            </a:pPr>
            <a:r>
              <a:rPr lang="en-US" altLang="ja-JP" sz="2800" dirty="0">
                <a:latin typeface="Arial" panose="020B0604020202020204" pitchFamily="34" charset="0"/>
                <a:ea typeface="ＭＳ Ｐゴシック" panose="020B0600070205080204" pitchFamily="50" charset="-128"/>
                <a:cs typeface="Arial" panose="020B0604020202020204" pitchFamily="34" charset="0"/>
              </a:rPr>
              <a:t>Match the sector classifications of GLORIA with the cost data categories listed in the GSCT</a:t>
            </a:r>
          </a:p>
          <a:p>
            <a:pPr marL="457200" indent="-457200" algn="just">
              <a:spcAft>
                <a:spcPts val="1800"/>
              </a:spcAft>
              <a:buFont typeface="Arial" panose="020B0604020202020204" pitchFamily="34" charset="0"/>
              <a:buChar char="•"/>
            </a:pPr>
            <a:r>
              <a:rPr lang="en-US" altLang="ja-JP" sz="2800" dirty="0">
                <a:latin typeface="Arial" panose="020B0604020202020204" pitchFamily="34" charset="0"/>
                <a:ea typeface="ＭＳ Ｐゴシック" panose="020B0600070205080204" pitchFamily="50" charset="-128"/>
                <a:cs typeface="Arial" panose="020B0604020202020204" pitchFamily="34" charset="0"/>
              </a:rPr>
              <a:t>Focus on the share of each intermediate input used by BF-BOF and EAF, respectively</a:t>
            </a:r>
            <a:endParaRPr lang="ja-JP" altLang="en-US" sz="2800" dirty="0">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11202643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72CF2C35-8A4C-9762-38B9-D9D565593E05}"/>
              </a:ext>
            </a:extLst>
          </p:cNvPr>
          <p:cNvGraphicFramePr>
            <a:graphicFrameLocks noGrp="1"/>
          </p:cNvGraphicFramePr>
          <p:nvPr>
            <p:extLst>
              <p:ext uri="{D42A27DB-BD31-4B8C-83A1-F6EECF244321}">
                <p14:modId xmlns:p14="http://schemas.microsoft.com/office/powerpoint/2010/main" val="312317121"/>
              </p:ext>
            </p:extLst>
          </p:nvPr>
        </p:nvGraphicFramePr>
        <p:xfrm>
          <a:off x="419532" y="1230133"/>
          <a:ext cx="11352933" cy="1824578"/>
        </p:xfrm>
        <a:graphic>
          <a:graphicData uri="http://schemas.openxmlformats.org/drawingml/2006/table">
            <a:tbl>
              <a:tblPr/>
              <a:tblGrid>
                <a:gridCol w="8905681">
                  <a:extLst>
                    <a:ext uri="{9D8B030D-6E8A-4147-A177-3AD203B41FA5}">
                      <a16:colId xmlns:a16="http://schemas.microsoft.com/office/drawing/2014/main" val="2896687337"/>
                    </a:ext>
                  </a:extLst>
                </a:gridCol>
                <a:gridCol w="912290">
                  <a:extLst>
                    <a:ext uri="{9D8B030D-6E8A-4147-A177-3AD203B41FA5}">
                      <a16:colId xmlns:a16="http://schemas.microsoft.com/office/drawing/2014/main" val="854502333"/>
                    </a:ext>
                  </a:extLst>
                </a:gridCol>
                <a:gridCol w="883327">
                  <a:extLst>
                    <a:ext uri="{9D8B030D-6E8A-4147-A177-3AD203B41FA5}">
                      <a16:colId xmlns:a16="http://schemas.microsoft.com/office/drawing/2014/main" val="2722598126"/>
                    </a:ext>
                  </a:extLst>
                </a:gridCol>
                <a:gridCol w="651635">
                  <a:extLst>
                    <a:ext uri="{9D8B030D-6E8A-4147-A177-3AD203B41FA5}">
                      <a16:colId xmlns:a16="http://schemas.microsoft.com/office/drawing/2014/main" val="3767699934"/>
                    </a:ext>
                  </a:extLst>
                </a:gridCol>
              </a:tblGrid>
              <a:tr h="260654">
                <a:tc>
                  <a:txBody>
                    <a:bodyPr/>
                    <a:lstStyle/>
                    <a:p>
                      <a:pPr algn="ctr" fontAlgn="ctr"/>
                      <a:r>
                        <a:rPr lang="en-US" sz="1200" b="1" i="0" u="none" strike="noStrike">
                          <a:solidFill>
                            <a:srgbClr val="000000"/>
                          </a:solidFill>
                          <a:effectLst/>
                          <a:latin typeface="Arial" panose="020B0604020202020204" pitchFamily="34" charset="0"/>
                          <a:ea typeface="游ゴシック" panose="020B0400000000000000" pitchFamily="50" charset="-128"/>
                        </a:rPr>
                        <a:t>GLORIA</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Arial" panose="020B0604020202020204" pitchFamily="34" charset="0"/>
                          <a:ea typeface="游ゴシック" panose="020B0400000000000000" pitchFamily="50" charset="-128"/>
                        </a:rPr>
                        <a:t>GSCT</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Arial" panose="020B0604020202020204" pitchFamily="34" charset="0"/>
                          <a:ea typeface="游ゴシック" panose="020B0400000000000000" pitchFamily="50" charset="-128"/>
                        </a:rPr>
                        <a:t>Ratio</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Arial" panose="020B0604020202020204" pitchFamily="34" charset="0"/>
                          <a:ea typeface="游ゴシック" panose="020B0400000000000000" pitchFamily="50" charset="-128"/>
                        </a:rPr>
                        <a:t>Route</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6972100"/>
                  </a:ext>
                </a:extLst>
              </a:tr>
              <a:tr h="260654">
                <a:tc rowSpan="2">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EAF</a:t>
                      </a:r>
                    </a:p>
                  </a:txBody>
                  <a:tcPr marL="93514" marR="93514" marT="46757" marB="4675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DRI</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200" b="0" i="0" u="none" strike="noStrike" dirty="0">
                          <a:solidFill>
                            <a:srgbClr val="000000"/>
                          </a:solidFill>
                          <a:effectLst/>
                          <a:latin typeface="Arial" panose="020B0604020202020204" pitchFamily="34" charset="0"/>
                          <a:ea typeface="游ゴシック" panose="020B0400000000000000" pitchFamily="50" charset="-128"/>
                        </a:rPr>
                        <a:t>1.00</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EAF</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81162505"/>
                  </a:ext>
                </a:extLst>
              </a:tr>
              <a:tr h="260654">
                <a:tc vMerge="1">
                  <a:txBody>
                    <a:bodyPr/>
                    <a:lstStyle/>
                    <a:p>
                      <a:endParaRPr kumimoji="1" lang="ja-JP" altLang="en-US"/>
                    </a:p>
                  </a:txBody>
                  <a:tcPr/>
                </a:tc>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Scrap</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200" b="0" i="0" u="none" strike="noStrike" dirty="0">
                          <a:solidFill>
                            <a:srgbClr val="000000"/>
                          </a:solidFill>
                          <a:effectLst/>
                          <a:latin typeface="Arial" panose="020B0604020202020204" pitchFamily="34" charset="0"/>
                          <a:ea typeface="游ゴシック" panose="020B0400000000000000" pitchFamily="50" charset="-128"/>
                        </a:rPr>
                        <a:t>1.00</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EAF</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07515501"/>
                  </a:ext>
                </a:extLst>
              </a:tr>
              <a:tr h="260654">
                <a:tc rowSpan="2">
                  <a:txBody>
                    <a:bodyPr/>
                    <a:lstStyle/>
                    <a:p>
                      <a:pPr algn="ctr" fontAlgn="ctr"/>
                      <a:r>
                        <a:rPr lang="en-US" sz="1200" b="0" i="0" u="none" strike="noStrike" dirty="0">
                          <a:solidFill>
                            <a:srgbClr val="000000"/>
                          </a:solidFill>
                          <a:effectLst/>
                          <a:latin typeface="Arial" panose="020B0604020202020204" pitchFamily="34" charset="0"/>
                          <a:ea typeface="游ゴシック" panose="020B0400000000000000" pitchFamily="50" charset="-128"/>
                        </a:rPr>
                        <a:t>Pig iron</a:t>
                      </a:r>
                    </a:p>
                  </a:txBody>
                  <a:tcPr marL="93514" marR="93514" marT="46757" marB="4675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Arial" panose="020B0604020202020204" pitchFamily="34" charset="0"/>
                          <a:ea typeface="游ゴシック" panose="020B0400000000000000" pitchFamily="50" charset="-128"/>
                        </a:rPr>
                        <a:t>Pig iron</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200" b="1" i="0" u="none" strike="noStrike" dirty="0">
                          <a:solidFill>
                            <a:srgbClr val="FF0000"/>
                          </a:solidFill>
                          <a:effectLst/>
                          <a:latin typeface="Arial" panose="020B0604020202020204" pitchFamily="34" charset="0"/>
                          <a:ea typeface="游ゴシック" panose="020B0400000000000000" pitchFamily="50" charset="-128"/>
                        </a:rPr>
                        <a:t>0.96</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200" b="0" i="0" u="none" strike="noStrike" dirty="0">
                          <a:solidFill>
                            <a:srgbClr val="000000"/>
                          </a:solidFill>
                          <a:effectLst/>
                          <a:latin typeface="Arial" panose="020B0604020202020204" pitchFamily="34" charset="0"/>
                          <a:ea typeface="游ゴシック" panose="020B0400000000000000" pitchFamily="50" charset="-128"/>
                        </a:rPr>
                        <a:t>BF-BOF</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832615386"/>
                  </a:ext>
                </a:extLst>
              </a:tr>
              <a:tr h="260654">
                <a:tc v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rgbClr val="000000"/>
                          </a:solidFill>
                          <a:effectLst/>
                          <a:latin typeface="Arial" panose="020B0604020202020204" pitchFamily="34" charset="0"/>
                          <a:ea typeface="+mn-ea"/>
                        </a:rPr>
                        <a:t>Pig iron</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200" b="1" i="0" u="none" strike="noStrike" dirty="0">
                          <a:solidFill>
                            <a:srgbClr val="FF0000"/>
                          </a:solidFill>
                          <a:effectLst/>
                          <a:latin typeface="Arial" panose="020B0604020202020204" pitchFamily="34" charset="0"/>
                          <a:ea typeface="游ゴシック" panose="020B0400000000000000" pitchFamily="50" charset="-128"/>
                        </a:rPr>
                        <a:t>0.04</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Arial" panose="020B0604020202020204" pitchFamily="34" charset="0"/>
                          <a:ea typeface="游ゴシック" panose="020B0400000000000000" pitchFamily="50" charset="-128"/>
                        </a:rPr>
                        <a:t>EAF</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46811928"/>
                  </a:ext>
                </a:extLst>
              </a:tr>
              <a:tr h="260654">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Iron ore</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Iorn ore</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200" b="0" i="0" u="none" strike="noStrike">
                          <a:solidFill>
                            <a:srgbClr val="000000"/>
                          </a:solidFill>
                          <a:effectLst/>
                          <a:latin typeface="Arial" panose="020B0604020202020204" pitchFamily="34" charset="0"/>
                          <a:ea typeface="游ゴシック" panose="020B0400000000000000" pitchFamily="50" charset="-128"/>
                        </a:rPr>
                        <a:t>1</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BF-BOF</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66780519"/>
                  </a:ext>
                </a:extLst>
              </a:tr>
              <a:tr h="260654">
                <a:tc>
                  <a:txBody>
                    <a:bodyPr/>
                    <a:lstStyle/>
                    <a:p>
                      <a:pPr algn="ctr" fontAlgn="ctr"/>
                      <a:r>
                        <a:rPr lang="en-US" sz="1200" b="0" i="0" u="none" strike="noStrike" dirty="0">
                          <a:solidFill>
                            <a:srgbClr val="000000"/>
                          </a:solidFill>
                          <a:effectLst/>
                          <a:latin typeface="Arial" panose="020B0604020202020204" pitchFamily="34" charset="0"/>
                          <a:ea typeface="游ゴシック" panose="020B0400000000000000" pitchFamily="50" charset="-128"/>
                        </a:rPr>
                        <a:t>Coke oven products</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Coke</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200" b="0" i="0" u="none" strike="noStrike">
                          <a:solidFill>
                            <a:srgbClr val="000000"/>
                          </a:solidFill>
                          <a:effectLst/>
                          <a:latin typeface="Arial" panose="020B0604020202020204" pitchFamily="34" charset="0"/>
                          <a:ea typeface="游ゴシック" panose="020B0400000000000000" pitchFamily="50" charset="-128"/>
                        </a:rPr>
                        <a:t>1</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Arial" panose="020B0604020202020204" pitchFamily="34" charset="0"/>
                          <a:ea typeface="游ゴシック" panose="020B0400000000000000" pitchFamily="50" charset="-128"/>
                        </a:rPr>
                        <a:t>BF-BOF</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61324853"/>
                  </a:ext>
                </a:extLst>
              </a:tr>
            </a:tbl>
          </a:graphicData>
        </a:graphic>
      </p:graphicFrame>
      <p:sp>
        <p:nvSpPr>
          <p:cNvPr id="6" name="テキスト ボックス 5">
            <a:extLst>
              <a:ext uri="{FF2B5EF4-FFF2-40B4-BE49-F238E27FC236}">
                <a16:creationId xmlns:a16="http://schemas.microsoft.com/office/drawing/2014/main" id="{93F0DBF9-053A-37CC-362A-66D0E1A1CAB6}"/>
              </a:ext>
            </a:extLst>
          </p:cNvPr>
          <p:cNvSpPr txBox="1"/>
          <p:nvPr/>
        </p:nvSpPr>
        <p:spPr>
          <a:xfrm>
            <a:off x="1003607" y="700540"/>
            <a:ext cx="10184781"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Allocation of Intermediate Inputs by BF-BOF and EAF Shares (China, based on GSCT)</a:t>
            </a:r>
            <a:endParaRPr lang="ja-JP" altLang="en-US" sz="2000" dirty="0">
              <a:latin typeface="Arial" panose="020B0604020202020204" pitchFamily="34" charset="0"/>
              <a:cs typeface="Arial" panose="020B0604020202020204" pitchFamily="34" charset="0"/>
            </a:endParaRPr>
          </a:p>
        </p:txBody>
      </p:sp>
      <p:grpSp>
        <p:nvGrpSpPr>
          <p:cNvPr id="117" name="グループ化 116">
            <a:extLst>
              <a:ext uri="{FF2B5EF4-FFF2-40B4-BE49-F238E27FC236}">
                <a16:creationId xmlns:a16="http://schemas.microsoft.com/office/drawing/2014/main" id="{67870D06-8CF4-283F-E8FB-DB21D5C62E0A}"/>
              </a:ext>
            </a:extLst>
          </p:cNvPr>
          <p:cNvGrpSpPr/>
          <p:nvPr/>
        </p:nvGrpSpPr>
        <p:grpSpPr>
          <a:xfrm>
            <a:off x="479015" y="3152446"/>
            <a:ext cx="5345034" cy="3496924"/>
            <a:chOff x="431145" y="3152446"/>
            <a:chExt cx="5345034" cy="3496924"/>
          </a:xfrm>
        </p:grpSpPr>
        <p:sp>
          <p:nvSpPr>
            <p:cNvPr id="116" name="四角形: 角を丸くする 115">
              <a:extLst>
                <a:ext uri="{FF2B5EF4-FFF2-40B4-BE49-F238E27FC236}">
                  <a16:creationId xmlns:a16="http://schemas.microsoft.com/office/drawing/2014/main" id="{5D182516-CE55-CB4A-95D7-CD63016E4A64}"/>
                </a:ext>
              </a:extLst>
            </p:cNvPr>
            <p:cNvSpPr/>
            <p:nvPr/>
          </p:nvSpPr>
          <p:spPr>
            <a:xfrm>
              <a:off x="585622" y="3276590"/>
              <a:ext cx="5190557" cy="3329940"/>
            </a:xfrm>
            <a:prstGeom prst="roundRect">
              <a:avLst>
                <a:gd name="adj" fmla="val 3763"/>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3" name="図 102" descr="背景パターン が含まれている画像&#10;&#10;AI によって生成されたコンテンツは間違っている可能性があります。">
              <a:extLst>
                <a:ext uri="{FF2B5EF4-FFF2-40B4-BE49-F238E27FC236}">
                  <a16:creationId xmlns:a16="http://schemas.microsoft.com/office/drawing/2014/main" id="{8C5C5939-7E1C-6975-C170-86E6DC330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0197" y="5039197"/>
              <a:ext cx="567780" cy="378835"/>
            </a:xfrm>
            <a:prstGeom prst="rect">
              <a:avLst/>
            </a:prstGeom>
          </p:spPr>
        </p:pic>
        <p:pic>
          <p:nvPicPr>
            <p:cNvPr id="102" name="図 101" descr="背景パターン が含まれている画像&#10;&#10;AI によって生成されたコンテンツは間違っている可能性があります。">
              <a:extLst>
                <a:ext uri="{FF2B5EF4-FFF2-40B4-BE49-F238E27FC236}">
                  <a16:creationId xmlns:a16="http://schemas.microsoft.com/office/drawing/2014/main" id="{C4828509-629B-36E5-C9A5-0ED28E772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0197" y="3370362"/>
              <a:ext cx="567780" cy="378835"/>
            </a:xfrm>
            <a:prstGeom prst="rect">
              <a:avLst/>
            </a:prstGeom>
          </p:spPr>
        </p:pic>
        <p:sp>
          <p:nvSpPr>
            <p:cNvPr id="44" name="テキスト ボックス 43">
              <a:extLst>
                <a:ext uri="{FF2B5EF4-FFF2-40B4-BE49-F238E27FC236}">
                  <a16:creationId xmlns:a16="http://schemas.microsoft.com/office/drawing/2014/main" id="{AFF3EDB8-96E8-7E07-D7E9-21547713BD9F}"/>
                </a:ext>
              </a:extLst>
            </p:cNvPr>
            <p:cNvSpPr txBox="1"/>
            <p:nvPr/>
          </p:nvSpPr>
          <p:spPr>
            <a:xfrm>
              <a:off x="4490290" y="5430382"/>
              <a:ext cx="1100462" cy="628955"/>
            </a:xfrm>
            <a:prstGeom prst="rect">
              <a:avLst/>
            </a:prstGeom>
            <a:noFill/>
          </p:spPr>
          <p:txBody>
            <a:bodyPr wrap="square" rtlCol="0">
              <a:spAutoFit/>
            </a:bodyPr>
            <a:lstStyle/>
            <a:p>
              <a:pPr algn="ctr">
                <a:lnSpc>
                  <a:spcPct val="120000"/>
                </a:lnSpc>
                <a:spcAft>
                  <a:spcPts val="1800"/>
                </a:spcAft>
              </a:pPr>
              <a:r>
                <a:rPr lang="en-US" altLang="ja-JP" sz="3200" b="1" dirty="0">
                  <a:solidFill>
                    <a:srgbClr val="DF5656"/>
                  </a:solidFill>
                  <a:latin typeface="Arial" panose="020B0604020202020204" pitchFamily="34" charset="0"/>
                  <a:ea typeface="ＭＳ Ｐゴシック" panose="020B0600070205080204" pitchFamily="50" charset="-128"/>
                  <a:cs typeface="Arial" panose="020B0604020202020204" pitchFamily="34" charset="0"/>
                </a:rPr>
                <a:t>4%</a:t>
              </a:r>
              <a:endParaRPr lang="ja-JP" altLang="en-US" sz="3200" b="1" dirty="0">
                <a:solidFill>
                  <a:srgbClr val="DF565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5" name="テキスト ボックス 44">
              <a:extLst>
                <a:ext uri="{FF2B5EF4-FFF2-40B4-BE49-F238E27FC236}">
                  <a16:creationId xmlns:a16="http://schemas.microsoft.com/office/drawing/2014/main" id="{E0C635FA-DF26-DB11-619F-A43010585B19}"/>
                </a:ext>
              </a:extLst>
            </p:cNvPr>
            <p:cNvSpPr txBox="1"/>
            <p:nvPr/>
          </p:nvSpPr>
          <p:spPr>
            <a:xfrm>
              <a:off x="4527936" y="3713786"/>
              <a:ext cx="1100462" cy="628955"/>
            </a:xfrm>
            <a:prstGeom prst="rect">
              <a:avLst/>
            </a:prstGeom>
            <a:noFill/>
          </p:spPr>
          <p:txBody>
            <a:bodyPr wrap="square" rtlCol="0">
              <a:spAutoFit/>
            </a:bodyPr>
            <a:lstStyle/>
            <a:p>
              <a:pPr algn="ctr">
                <a:lnSpc>
                  <a:spcPct val="120000"/>
                </a:lnSpc>
                <a:spcAft>
                  <a:spcPts val="1800"/>
                </a:spcAft>
              </a:pPr>
              <a:r>
                <a:rPr lang="en-US" altLang="ja-JP" sz="3200" b="1" dirty="0">
                  <a:solidFill>
                    <a:srgbClr val="DF5656"/>
                  </a:solidFill>
                  <a:latin typeface="Arial" panose="020B0604020202020204" pitchFamily="34" charset="0"/>
                  <a:ea typeface="ＭＳ Ｐゴシック" panose="020B0600070205080204" pitchFamily="50" charset="-128"/>
                  <a:cs typeface="Arial" panose="020B0604020202020204" pitchFamily="34" charset="0"/>
                </a:rPr>
                <a:t>96%</a:t>
              </a:r>
              <a:endParaRPr lang="ja-JP" altLang="en-US" sz="3200" b="1" dirty="0">
                <a:solidFill>
                  <a:srgbClr val="DF565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5" name="楕円 64">
              <a:extLst>
                <a:ext uri="{FF2B5EF4-FFF2-40B4-BE49-F238E27FC236}">
                  <a16:creationId xmlns:a16="http://schemas.microsoft.com/office/drawing/2014/main" id="{53D261B8-8BB0-F84D-123D-4AED93BE8304}"/>
                </a:ext>
              </a:extLst>
            </p:cNvPr>
            <p:cNvSpPr/>
            <p:nvPr/>
          </p:nvSpPr>
          <p:spPr>
            <a:xfrm>
              <a:off x="441716" y="3152446"/>
              <a:ext cx="432828" cy="432828"/>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DC697E09-EF09-72D9-8085-95659A12A585}"/>
                </a:ext>
              </a:extLst>
            </p:cNvPr>
            <p:cNvSpPr txBox="1"/>
            <p:nvPr/>
          </p:nvSpPr>
          <p:spPr>
            <a:xfrm>
              <a:off x="431145" y="3184194"/>
              <a:ext cx="453970"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Ex</a:t>
              </a:r>
              <a:endParaRPr kumimoji="1" lang="ja-JP" altLang="en-US" dirty="0">
                <a:latin typeface="Arial" panose="020B0604020202020204" pitchFamily="34" charset="0"/>
                <a:cs typeface="Arial" panose="020B0604020202020204" pitchFamily="34" charset="0"/>
              </a:endParaRPr>
            </a:p>
          </p:txBody>
        </p:sp>
        <p:pic>
          <p:nvPicPr>
            <p:cNvPr id="68" name="図 67" descr="煙を上げている暖炉&#10;&#10;AI によって生成されたコンテンツは間違っている可能性があります。">
              <a:extLst>
                <a:ext uri="{FF2B5EF4-FFF2-40B4-BE49-F238E27FC236}">
                  <a16:creationId xmlns:a16="http://schemas.microsoft.com/office/drawing/2014/main" id="{1FF1ACCD-7473-871B-C458-91B8B010E4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6548" y="3559780"/>
              <a:ext cx="1384171" cy="1038128"/>
            </a:xfrm>
            <a:prstGeom prst="rect">
              <a:avLst/>
            </a:prstGeom>
          </p:spPr>
        </p:pic>
        <p:pic>
          <p:nvPicPr>
            <p:cNvPr id="69" name="図 68" descr="火が燃えている&#10;&#10;AI によって生成されたコンテンツは間違っている可能性があります。">
              <a:extLst>
                <a:ext uri="{FF2B5EF4-FFF2-40B4-BE49-F238E27FC236}">
                  <a16:creationId xmlns:a16="http://schemas.microsoft.com/office/drawing/2014/main" id="{8DFC1EC8-828E-7665-DDB2-1B189642CD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6147" y="5225796"/>
              <a:ext cx="1384171" cy="1038129"/>
            </a:xfrm>
            <a:prstGeom prst="rect">
              <a:avLst/>
            </a:prstGeom>
          </p:spPr>
        </p:pic>
        <p:pic>
          <p:nvPicPr>
            <p:cNvPr id="70" name="図 69" descr="木製, 建物, テーブル, 座る が含まれている画像&#10;&#10;AI によって生成されたコンテンツは間違っている可能性があります。">
              <a:extLst>
                <a:ext uri="{FF2B5EF4-FFF2-40B4-BE49-F238E27FC236}">
                  <a16:creationId xmlns:a16="http://schemas.microsoft.com/office/drawing/2014/main" id="{E7C705CA-2DF6-7C85-3656-511FBE852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859" y="4471866"/>
              <a:ext cx="1037176" cy="1037176"/>
            </a:xfrm>
            <a:prstGeom prst="rect">
              <a:avLst/>
            </a:prstGeom>
          </p:spPr>
        </p:pic>
        <p:sp>
          <p:nvSpPr>
            <p:cNvPr id="71" name="テキスト ボックス 70">
              <a:extLst>
                <a:ext uri="{FF2B5EF4-FFF2-40B4-BE49-F238E27FC236}">
                  <a16:creationId xmlns:a16="http://schemas.microsoft.com/office/drawing/2014/main" id="{36ECEE6E-C07D-E0A7-0984-6302AD811D58}"/>
                </a:ext>
              </a:extLst>
            </p:cNvPr>
            <p:cNvSpPr txBox="1"/>
            <p:nvPr/>
          </p:nvSpPr>
          <p:spPr>
            <a:xfrm>
              <a:off x="3312328" y="4585674"/>
              <a:ext cx="1147869"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BF-BOF</a:t>
              </a:r>
              <a:endParaRPr lang="ja-JP" altLang="en-US" sz="2000" dirty="0">
                <a:latin typeface="Arial" panose="020B0604020202020204" pitchFamily="34" charset="0"/>
                <a:cs typeface="Arial" panose="020B0604020202020204" pitchFamily="34" charset="0"/>
              </a:endParaRPr>
            </a:p>
          </p:txBody>
        </p:sp>
        <p:sp>
          <p:nvSpPr>
            <p:cNvPr id="72" name="テキスト ボックス 71">
              <a:extLst>
                <a:ext uri="{FF2B5EF4-FFF2-40B4-BE49-F238E27FC236}">
                  <a16:creationId xmlns:a16="http://schemas.microsoft.com/office/drawing/2014/main" id="{E0431A47-88A6-ADB0-71C4-A983109FFCD7}"/>
                </a:ext>
              </a:extLst>
            </p:cNvPr>
            <p:cNvSpPr txBox="1"/>
            <p:nvPr/>
          </p:nvSpPr>
          <p:spPr>
            <a:xfrm>
              <a:off x="3533611" y="6249260"/>
              <a:ext cx="705302"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EAF</a:t>
              </a:r>
              <a:endParaRPr lang="ja-JP" altLang="en-US" sz="2000" dirty="0">
                <a:latin typeface="Arial" panose="020B0604020202020204" pitchFamily="34" charset="0"/>
                <a:cs typeface="Arial" panose="020B0604020202020204" pitchFamily="34" charset="0"/>
              </a:endParaRPr>
            </a:p>
          </p:txBody>
        </p:sp>
        <p:sp>
          <p:nvSpPr>
            <p:cNvPr id="73" name="テキスト ボックス 72">
              <a:extLst>
                <a:ext uri="{FF2B5EF4-FFF2-40B4-BE49-F238E27FC236}">
                  <a16:creationId xmlns:a16="http://schemas.microsoft.com/office/drawing/2014/main" id="{8BCC0A60-E8D8-B42C-44FC-3D981FBF6EBC}"/>
                </a:ext>
              </a:extLst>
            </p:cNvPr>
            <p:cNvSpPr txBox="1"/>
            <p:nvPr/>
          </p:nvSpPr>
          <p:spPr>
            <a:xfrm>
              <a:off x="822234" y="5544806"/>
              <a:ext cx="1088426"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Pig iron</a:t>
              </a:r>
              <a:endParaRPr lang="ja-JP" altLang="en-US" sz="2000" dirty="0">
                <a:latin typeface="Arial" panose="020B0604020202020204" pitchFamily="34" charset="0"/>
                <a:cs typeface="Arial" panose="020B0604020202020204" pitchFamily="34" charset="0"/>
              </a:endParaRPr>
            </a:p>
          </p:txBody>
        </p:sp>
        <p:cxnSp>
          <p:nvCxnSpPr>
            <p:cNvPr id="75" name="コネクタ: カギ線 74">
              <a:extLst>
                <a:ext uri="{FF2B5EF4-FFF2-40B4-BE49-F238E27FC236}">
                  <a16:creationId xmlns:a16="http://schemas.microsoft.com/office/drawing/2014/main" id="{957699F2-11CA-FDC1-AED8-6F4BD9D47C2A}"/>
                </a:ext>
              </a:extLst>
            </p:cNvPr>
            <p:cNvCxnSpPr>
              <a:cxnSpLocks/>
              <a:endCxn id="68" idx="1"/>
            </p:cNvCxnSpPr>
            <p:nvPr/>
          </p:nvCxnSpPr>
          <p:spPr>
            <a:xfrm rot="5400000" flipH="1" flipV="1">
              <a:off x="2399786" y="4189022"/>
              <a:ext cx="906940" cy="686584"/>
            </a:xfrm>
            <a:prstGeom prst="bentConnector2">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77" name="コネクタ: カギ線 76">
              <a:extLst>
                <a:ext uri="{FF2B5EF4-FFF2-40B4-BE49-F238E27FC236}">
                  <a16:creationId xmlns:a16="http://schemas.microsoft.com/office/drawing/2014/main" id="{E1AF4265-1D74-F7AA-32D9-09AEB503F7BC}"/>
                </a:ext>
              </a:extLst>
            </p:cNvPr>
            <p:cNvCxnSpPr>
              <a:cxnSpLocks/>
              <a:endCxn id="69" idx="1"/>
            </p:cNvCxnSpPr>
            <p:nvPr/>
          </p:nvCxnSpPr>
          <p:spPr>
            <a:xfrm rot="16200000" flipH="1">
              <a:off x="2473519" y="5022232"/>
              <a:ext cx="759075" cy="686182"/>
            </a:xfrm>
            <a:prstGeom prst="bentConnector2">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89" name="直線コネクタ 88">
              <a:extLst>
                <a:ext uri="{FF2B5EF4-FFF2-40B4-BE49-F238E27FC236}">
                  <a16:creationId xmlns:a16="http://schemas.microsoft.com/office/drawing/2014/main" id="{9FE8C7C8-2B30-DED3-340C-15E7A561008C}"/>
                </a:ext>
              </a:extLst>
            </p:cNvPr>
            <p:cNvCxnSpPr>
              <a:cxnSpLocks/>
            </p:cNvCxnSpPr>
            <p:nvPr/>
          </p:nvCxnSpPr>
          <p:spPr>
            <a:xfrm>
              <a:off x="1880650" y="4985784"/>
              <a:ext cx="649175"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図 1">
            <a:extLst>
              <a:ext uri="{FF2B5EF4-FFF2-40B4-BE49-F238E27FC236}">
                <a16:creationId xmlns:a16="http://schemas.microsoft.com/office/drawing/2014/main" id="{59957326-EBCF-0F4F-5A4B-51E4788A8740}"/>
              </a:ext>
            </a:extLst>
          </p:cNvPr>
          <p:cNvPicPr>
            <a:picLocks noChangeAspect="1"/>
          </p:cNvPicPr>
          <p:nvPr/>
        </p:nvPicPr>
        <p:blipFill>
          <a:blip r:embed="rId7">
            <a:alphaModFix amt="35000"/>
          </a:blip>
          <a:stretch>
            <a:fillRect/>
          </a:stretch>
        </p:blipFill>
        <p:spPr>
          <a:xfrm>
            <a:off x="5967955" y="3188676"/>
            <a:ext cx="5566130" cy="3621338"/>
          </a:xfrm>
          <a:prstGeom prst="rect">
            <a:avLst/>
          </a:prstGeom>
        </p:spPr>
      </p:pic>
    </p:spTree>
    <p:extLst>
      <p:ext uri="{BB962C8B-B14F-4D97-AF65-F5344CB8AC3E}">
        <p14:creationId xmlns:p14="http://schemas.microsoft.com/office/powerpoint/2010/main" val="22768249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72CF2C35-8A4C-9762-38B9-D9D565593E05}"/>
              </a:ext>
            </a:extLst>
          </p:cNvPr>
          <p:cNvGraphicFramePr>
            <a:graphicFrameLocks noGrp="1"/>
          </p:cNvGraphicFramePr>
          <p:nvPr/>
        </p:nvGraphicFramePr>
        <p:xfrm>
          <a:off x="419532" y="1230133"/>
          <a:ext cx="11352933" cy="1824578"/>
        </p:xfrm>
        <a:graphic>
          <a:graphicData uri="http://schemas.openxmlformats.org/drawingml/2006/table">
            <a:tbl>
              <a:tblPr/>
              <a:tblGrid>
                <a:gridCol w="8905681">
                  <a:extLst>
                    <a:ext uri="{9D8B030D-6E8A-4147-A177-3AD203B41FA5}">
                      <a16:colId xmlns:a16="http://schemas.microsoft.com/office/drawing/2014/main" val="2896687337"/>
                    </a:ext>
                  </a:extLst>
                </a:gridCol>
                <a:gridCol w="912290">
                  <a:extLst>
                    <a:ext uri="{9D8B030D-6E8A-4147-A177-3AD203B41FA5}">
                      <a16:colId xmlns:a16="http://schemas.microsoft.com/office/drawing/2014/main" val="854502333"/>
                    </a:ext>
                  </a:extLst>
                </a:gridCol>
                <a:gridCol w="883327">
                  <a:extLst>
                    <a:ext uri="{9D8B030D-6E8A-4147-A177-3AD203B41FA5}">
                      <a16:colId xmlns:a16="http://schemas.microsoft.com/office/drawing/2014/main" val="2722598126"/>
                    </a:ext>
                  </a:extLst>
                </a:gridCol>
                <a:gridCol w="651635">
                  <a:extLst>
                    <a:ext uri="{9D8B030D-6E8A-4147-A177-3AD203B41FA5}">
                      <a16:colId xmlns:a16="http://schemas.microsoft.com/office/drawing/2014/main" val="3767699934"/>
                    </a:ext>
                  </a:extLst>
                </a:gridCol>
              </a:tblGrid>
              <a:tr h="260654">
                <a:tc>
                  <a:txBody>
                    <a:bodyPr/>
                    <a:lstStyle/>
                    <a:p>
                      <a:pPr algn="ctr" fontAlgn="ctr"/>
                      <a:r>
                        <a:rPr lang="en-US" sz="1200" b="1" i="0" u="none" strike="noStrike">
                          <a:solidFill>
                            <a:srgbClr val="000000"/>
                          </a:solidFill>
                          <a:effectLst/>
                          <a:latin typeface="Arial" panose="020B0604020202020204" pitchFamily="34" charset="0"/>
                          <a:ea typeface="游ゴシック" panose="020B0400000000000000" pitchFamily="50" charset="-128"/>
                        </a:rPr>
                        <a:t>GLORIA</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Arial" panose="020B0604020202020204" pitchFamily="34" charset="0"/>
                          <a:ea typeface="游ゴシック" panose="020B0400000000000000" pitchFamily="50" charset="-128"/>
                        </a:rPr>
                        <a:t>GSCT</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Arial" panose="020B0604020202020204" pitchFamily="34" charset="0"/>
                          <a:ea typeface="游ゴシック" panose="020B0400000000000000" pitchFamily="50" charset="-128"/>
                        </a:rPr>
                        <a:t>Ratio</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Arial" panose="020B0604020202020204" pitchFamily="34" charset="0"/>
                          <a:ea typeface="游ゴシック" panose="020B0400000000000000" pitchFamily="50" charset="-128"/>
                        </a:rPr>
                        <a:t>Route</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6972100"/>
                  </a:ext>
                </a:extLst>
              </a:tr>
              <a:tr h="260654">
                <a:tc rowSpan="2">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EAF</a:t>
                      </a:r>
                    </a:p>
                  </a:txBody>
                  <a:tcPr marL="93514" marR="93514" marT="46757" marB="4675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DRI</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200" b="0" i="0" u="none" strike="noStrike">
                          <a:solidFill>
                            <a:srgbClr val="000000"/>
                          </a:solidFill>
                          <a:effectLst/>
                          <a:latin typeface="Arial" panose="020B0604020202020204" pitchFamily="34" charset="0"/>
                          <a:ea typeface="游ゴシック" panose="020B0400000000000000" pitchFamily="50" charset="-128"/>
                        </a:rPr>
                        <a:t>1.00</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EAF</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81162505"/>
                  </a:ext>
                </a:extLst>
              </a:tr>
              <a:tr h="260654">
                <a:tc vMerge="1">
                  <a:txBody>
                    <a:bodyPr/>
                    <a:lstStyle/>
                    <a:p>
                      <a:endParaRPr kumimoji="1" lang="ja-JP" altLang="en-US"/>
                    </a:p>
                  </a:txBody>
                  <a:tcPr/>
                </a:tc>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Scrap</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200" b="0" i="0" u="none" strike="noStrike">
                          <a:solidFill>
                            <a:srgbClr val="000000"/>
                          </a:solidFill>
                          <a:effectLst/>
                          <a:latin typeface="Arial" panose="020B0604020202020204" pitchFamily="34" charset="0"/>
                          <a:ea typeface="游ゴシック" panose="020B0400000000000000" pitchFamily="50" charset="-128"/>
                        </a:rPr>
                        <a:t>1.00</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EAF</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07515501"/>
                  </a:ext>
                </a:extLst>
              </a:tr>
              <a:tr h="260654">
                <a:tc rowSpan="2">
                  <a:txBody>
                    <a:bodyPr/>
                    <a:lstStyle/>
                    <a:p>
                      <a:pPr algn="ctr" fontAlgn="ctr"/>
                      <a:r>
                        <a:rPr lang="en-US" sz="1200" b="0" i="0" u="none" strike="noStrike" dirty="0">
                          <a:solidFill>
                            <a:srgbClr val="000000"/>
                          </a:solidFill>
                          <a:effectLst/>
                          <a:latin typeface="Arial" panose="020B0604020202020204" pitchFamily="34" charset="0"/>
                          <a:ea typeface="游ゴシック" panose="020B0400000000000000" pitchFamily="50" charset="-128"/>
                        </a:rPr>
                        <a:t>Pig iron</a:t>
                      </a:r>
                    </a:p>
                  </a:txBody>
                  <a:tcPr marL="93514" marR="93514" marT="46757" marB="4675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Arial" panose="020B0604020202020204" pitchFamily="34" charset="0"/>
                          <a:ea typeface="游ゴシック" panose="020B0400000000000000" pitchFamily="50" charset="-128"/>
                        </a:rPr>
                        <a:t>Pig iron</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200" b="0" i="0" u="none" strike="noStrike" dirty="0">
                          <a:solidFill>
                            <a:srgbClr val="000000"/>
                          </a:solidFill>
                          <a:effectLst/>
                          <a:latin typeface="Arial" panose="020B0604020202020204" pitchFamily="34" charset="0"/>
                          <a:ea typeface="游ゴシック" panose="020B0400000000000000" pitchFamily="50" charset="-128"/>
                        </a:rPr>
                        <a:t>0.96</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200" b="0" i="0" u="none" strike="noStrike" dirty="0">
                          <a:solidFill>
                            <a:srgbClr val="000000"/>
                          </a:solidFill>
                          <a:effectLst/>
                          <a:latin typeface="Arial" panose="020B0604020202020204" pitchFamily="34" charset="0"/>
                          <a:ea typeface="游ゴシック" panose="020B0400000000000000" pitchFamily="50" charset="-128"/>
                        </a:rPr>
                        <a:t>BF-BOF</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832615386"/>
                  </a:ext>
                </a:extLst>
              </a:tr>
              <a:tr h="260654">
                <a:tc v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rgbClr val="000000"/>
                          </a:solidFill>
                          <a:effectLst/>
                          <a:latin typeface="Arial" panose="020B0604020202020204" pitchFamily="34" charset="0"/>
                          <a:ea typeface="+mn-ea"/>
                        </a:rPr>
                        <a:t>Pig iron</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200" b="0" i="0" u="none" strike="noStrike" dirty="0">
                          <a:solidFill>
                            <a:srgbClr val="000000"/>
                          </a:solidFill>
                          <a:effectLst/>
                          <a:latin typeface="Arial" panose="020B0604020202020204" pitchFamily="34" charset="0"/>
                          <a:ea typeface="游ゴシック" panose="020B0400000000000000" pitchFamily="50" charset="-128"/>
                        </a:rPr>
                        <a:t>0.04</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Arial" panose="020B0604020202020204" pitchFamily="34" charset="0"/>
                          <a:ea typeface="游ゴシック" panose="020B0400000000000000" pitchFamily="50" charset="-128"/>
                        </a:rPr>
                        <a:t>EAF</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46811928"/>
                  </a:ext>
                </a:extLst>
              </a:tr>
              <a:tr h="260654">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Iron ore</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Iorn ore</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200" b="0" i="0" u="none" strike="noStrike">
                          <a:solidFill>
                            <a:srgbClr val="000000"/>
                          </a:solidFill>
                          <a:effectLst/>
                          <a:latin typeface="Arial" panose="020B0604020202020204" pitchFamily="34" charset="0"/>
                          <a:ea typeface="游ゴシック" panose="020B0400000000000000" pitchFamily="50" charset="-128"/>
                        </a:rPr>
                        <a:t>1</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BF-BOF</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66780519"/>
                  </a:ext>
                </a:extLst>
              </a:tr>
              <a:tr h="260654">
                <a:tc>
                  <a:txBody>
                    <a:bodyPr/>
                    <a:lstStyle/>
                    <a:p>
                      <a:pPr algn="ctr" fontAlgn="ctr"/>
                      <a:r>
                        <a:rPr lang="en-US" sz="1200" b="0" i="0" u="none" strike="noStrike" dirty="0">
                          <a:solidFill>
                            <a:srgbClr val="000000"/>
                          </a:solidFill>
                          <a:effectLst/>
                          <a:latin typeface="Arial" panose="020B0604020202020204" pitchFamily="34" charset="0"/>
                          <a:ea typeface="游ゴシック" panose="020B0400000000000000" pitchFamily="50" charset="-128"/>
                        </a:rPr>
                        <a:t>Coke oven products</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Arial" panose="020B0604020202020204" pitchFamily="34" charset="0"/>
                          <a:ea typeface="游ゴシック" panose="020B0400000000000000" pitchFamily="50" charset="-128"/>
                        </a:rPr>
                        <a:t>Coke</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200" b="0" i="0" u="none" strike="noStrike">
                          <a:solidFill>
                            <a:srgbClr val="000000"/>
                          </a:solidFill>
                          <a:effectLst/>
                          <a:latin typeface="Arial" panose="020B0604020202020204" pitchFamily="34" charset="0"/>
                          <a:ea typeface="游ゴシック" panose="020B0400000000000000" pitchFamily="50" charset="-128"/>
                        </a:rPr>
                        <a:t>1</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Arial" panose="020B0604020202020204" pitchFamily="34" charset="0"/>
                          <a:ea typeface="游ゴシック" panose="020B0400000000000000" pitchFamily="50" charset="-128"/>
                        </a:rPr>
                        <a:t>BF-BOF</a:t>
                      </a:r>
                    </a:p>
                  </a:txBody>
                  <a:tcPr marL="7241" marR="7241" marT="72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61324853"/>
                  </a:ext>
                </a:extLst>
              </a:tr>
            </a:tbl>
          </a:graphicData>
        </a:graphic>
      </p:graphicFrame>
      <p:sp>
        <p:nvSpPr>
          <p:cNvPr id="4" name="テキスト ボックス 3">
            <a:extLst>
              <a:ext uri="{FF2B5EF4-FFF2-40B4-BE49-F238E27FC236}">
                <a16:creationId xmlns:a16="http://schemas.microsoft.com/office/drawing/2014/main" id="{838BA7E3-4B55-BB24-C51A-B08C9EEB2068}"/>
              </a:ext>
            </a:extLst>
          </p:cNvPr>
          <p:cNvSpPr txBox="1"/>
          <p:nvPr/>
        </p:nvSpPr>
        <p:spPr>
          <a:xfrm>
            <a:off x="-1" y="-13717"/>
            <a:ext cx="11518606"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Methodology: Disaggregate to BF-BOF and EAF</a:t>
            </a:r>
            <a:endParaRPr kumimoji="1" lang="ja-JP" altLang="en-US" sz="3200" dirty="0">
              <a:solidFill>
                <a:schemeClr val="bg1"/>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6" name="テキスト ボックス 5">
            <a:extLst>
              <a:ext uri="{FF2B5EF4-FFF2-40B4-BE49-F238E27FC236}">
                <a16:creationId xmlns:a16="http://schemas.microsoft.com/office/drawing/2014/main" id="{93F0DBF9-053A-37CC-362A-66D0E1A1CAB6}"/>
              </a:ext>
            </a:extLst>
          </p:cNvPr>
          <p:cNvSpPr txBox="1"/>
          <p:nvPr/>
        </p:nvSpPr>
        <p:spPr>
          <a:xfrm>
            <a:off x="1003607" y="700540"/>
            <a:ext cx="10184781"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Allocation of Intermediate Inputs by BF-BOF and EAF Shares (China, based on GSCT)</a:t>
            </a:r>
            <a:endParaRPr lang="ja-JP" altLang="en-US" sz="2000" dirty="0">
              <a:latin typeface="Arial" panose="020B0604020202020204" pitchFamily="34" charset="0"/>
              <a:cs typeface="Arial" panose="020B0604020202020204" pitchFamily="34" charset="0"/>
            </a:endParaRPr>
          </a:p>
        </p:txBody>
      </p:sp>
      <p:grpSp>
        <p:nvGrpSpPr>
          <p:cNvPr id="117" name="グループ化 116">
            <a:extLst>
              <a:ext uri="{FF2B5EF4-FFF2-40B4-BE49-F238E27FC236}">
                <a16:creationId xmlns:a16="http://schemas.microsoft.com/office/drawing/2014/main" id="{67870D06-8CF4-283F-E8FB-DB21D5C62E0A}"/>
              </a:ext>
            </a:extLst>
          </p:cNvPr>
          <p:cNvGrpSpPr/>
          <p:nvPr/>
        </p:nvGrpSpPr>
        <p:grpSpPr>
          <a:xfrm>
            <a:off x="479015" y="3152446"/>
            <a:ext cx="5345034" cy="3496924"/>
            <a:chOff x="431145" y="3152446"/>
            <a:chExt cx="5345034" cy="3496924"/>
          </a:xfrm>
        </p:grpSpPr>
        <p:sp>
          <p:nvSpPr>
            <p:cNvPr id="116" name="四角形: 角を丸くする 115">
              <a:extLst>
                <a:ext uri="{FF2B5EF4-FFF2-40B4-BE49-F238E27FC236}">
                  <a16:creationId xmlns:a16="http://schemas.microsoft.com/office/drawing/2014/main" id="{5D182516-CE55-CB4A-95D7-CD63016E4A64}"/>
                </a:ext>
              </a:extLst>
            </p:cNvPr>
            <p:cNvSpPr/>
            <p:nvPr/>
          </p:nvSpPr>
          <p:spPr>
            <a:xfrm>
              <a:off x="585622" y="3276590"/>
              <a:ext cx="5190557" cy="3329940"/>
            </a:xfrm>
            <a:prstGeom prst="roundRect">
              <a:avLst>
                <a:gd name="adj" fmla="val 3763"/>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3" name="図 102" descr="背景パターン が含まれている画像&#10;&#10;AI によって生成されたコンテンツは間違っている可能性があります。">
              <a:extLst>
                <a:ext uri="{FF2B5EF4-FFF2-40B4-BE49-F238E27FC236}">
                  <a16:creationId xmlns:a16="http://schemas.microsoft.com/office/drawing/2014/main" id="{8C5C5939-7E1C-6975-C170-86E6DC330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0197" y="5039197"/>
              <a:ext cx="567780" cy="378835"/>
            </a:xfrm>
            <a:prstGeom prst="rect">
              <a:avLst/>
            </a:prstGeom>
          </p:spPr>
        </p:pic>
        <p:pic>
          <p:nvPicPr>
            <p:cNvPr id="102" name="図 101" descr="背景パターン が含まれている画像&#10;&#10;AI によって生成されたコンテンツは間違っている可能性があります。">
              <a:extLst>
                <a:ext uri="{FF2B5EF4-FFF2-40B4-BE49-F238E27FC236}">
                  <a16:creationId xmlns:a16="http://schemas.microsoft.com/office/drawing/2014/main" id="{C4828509-629B-36E5-C9A5-0ED28E772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0197" y="3370362"/>
              <a:ext cx="567780" cy="378835"/>
            </a:xfrm>
            <a:prstGeom prst="rect">
              <a:avLst/>
            </a:prstGeom>
          </p:spPr>
        </p:pic>
        <p:sp>
          <p:nvSpPr>
            <p:cNvPr id="44" name="テキスト ボックス 43">
              <a:extLst>
                <a:ext uri="{FF2B5EF4-FFF2-40B4-BE49-F238E27FC236}">
                  <a16:creationId xmlns:a16="http://schemas.microsoft.com/office/drawing/2014/main" id="{AFF3EDB8-96E8-7E07-D7E9-21547713BD9F}"/>
                </a:ext>
              </a:extLst>
            </p:cNvPr>
            <p:cNvSpPr txBox="1"/>
            <p:nvPr/>
          </p:nvSpPr>
          <p:spPr>
            <a:xfrm>
              <a:off x="4490290" y="5430382"/>
              <a:ext cx="1100462" cy="628955"/>
            </a:xfrm>
            <a:prstGeom prst="rect">
              <a:avLst/>
            </a:prstGeom>
            <a:noFill/>
          </p:spPr>
          <p:txBody>
            <a:bodyPr wrap="square" rtlCol="0">
              <a:spAutoFit/>
            </a:bodyPr>
            <a:lstStyle/>
            <a:p>
              <a:pPr algn="ctr">
                <a:lnSpc>
                  <a:spcPct val="120000"/>
                </a:lnSpc>
                <a:spcAft>
                  <a:spcPts val="1800"/>
                </a:spcAft>
              </a:pPr>
              <a:r>
                <a:rPr lang="en-US" altLang="ja-JP" sz="3200" b="1" dirty="0">
                  <a:solidFill>
                    <a:srgbClr val="DF5656"/>
                  </a:solidFill>
                  <a:latin typeface="Arial" panose="020B0604020202020204" pitchFamily="34" charset="0"/>
                  <a:ea typeface="ＭＳ Ｐゴシック" panose="020B0600070205080204" pitchFamily="50" charset="-128"/>
                  <a:cs typeface="Arial" panose="020B0604020202020204" pitchFamily="34" charset="0"/>
                </a:rPr>
                <a:t>4%</a:t>
              </a:r>
              <a:endParaRPr lang="ja-JP" altLang="en-US" sz="3200" b="1" dirty="0">
                <a:solidFill>
                  <a:srgbClr val="DF565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5" name="テキスト ボックス 44">
              <a:extLst>
                <a:ext uri="{FF2B5EF4-FFF2-40B4-BE49-F238E27FC236}">
                  <a16:creationId xmlns:a16="http://schemas.microsoft.com/office/drawing/2014/main" id="{E0C635FA-DF26-DB11-619F-A43010585B19}"/>
                </a:ext>
              </a:extLst>
            </p:cNvPr>
            <p:cNvSpPr txBox="1"/>
            <p:nvPr/>
          </p:nvSpPr>
          <p:spPr>
            <a:xfrm>
              <a:off x="4527936" y="3713786"/>
              <a:ext cx="1100462" cy="628955"/>
            </a:xfrm>
            <a:prstGeom prst="rect">
              <a:avLst/>
            </a:prstGeom>
            <a:noFill/>
          </p:spPr>
          <p:txBody>
            <a:bodyPr wrap="square" rtlCol="0">
              <a:spAutoFit/>
            </a:bodyPr>
            <a:lstStyle/>
            <a:p>
              <a:pPr algn="ctr">
                <a:lnSpc>
                  <a:spcPct val="120000"/>
                </a:lnSpc>
                <a:spcAft>
                  <a:spcPts val="1800"/>
                </a:spcAft>
              </a:pPr>
              <a:r>
                <a:rPr lang="en-US" altLang="ja-JP" sz="3200" b="1" dirty="0">
                  <a:solidFill>
                    <a:srgbClr val="DF5656"/>
                  </a:solidFill>
                  <a:latin typeface="Arial" panose="020B0604020202020204" pitchFamily="34" charset="0"/>
                  <a:ea typeface="ＭＳ Ｐゴシック" panose="020B0600070205080204" pitchFamily="50" charset="-128"/>
                  <a:cs typeface="Arial" panose="020B0604020202020204" pitchFamily="34" charset="0"/>
                </a:rPr>
                <a:t>96%</a:t>
              </a:r>
              <a:endParaRPr lang="ja-JP" altLang="en-US" sz="3200" b="1" dirty="0">
                <a:solidFill>
                  <a:srgbClr val="DF565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5" name="楕円 64">
              <a:extLst>
                <a:ext uri="{FF2B5EF4-FFF2-40B4-BE49-F238E27FC236}">
                  <a16:creationId xmlns:a16="http://schemas.microsoft.com/office/drawing/2014/main" id="{53D261B8-8BB0-F84D-123D-4AED93BE8304}"/>
                </a:ext>
              </a:extLst>
            </p:cNvPr>
            <p:cNvSpPr/>
            <p:nvPr/>
          </p:nvSpPr>
          <p:spPr>
            <a:xfrm>
              <a:off x="441716" y="3152446"/>
              <a:ext cx="432828" cy="432828"/>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DC697E09-EF09-72D9-8085-95659A12A585}"/>
                </a:ext>
              </a:extLst>
            </p:cNvPr>
            <p:cNvSpPr txBox="1"/>
            <p:nvPr/>
          </p:nvSpPr>
          <p:spPr>
            <a:xfrm>
              <a:off x="431145" y="3184194"/>
              <a:ext cx="453970"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Ex</a:t>
              </a:r>
              <a:endParaRPr kumimoji="1" lang="ja-JP" altLang="en-US" dirty="0">
                <a:latin typeface="Arial" panose="020B0604020202020204" pitchFamily="34" charset="0"/>
                <a:cs typeface="Arial" panose="020B0604020202020204" pitchFamily="34" charset="0"/>
              </a:endParaRPr>
            </a:p>
          </p:txBody>
        </p:sp>
        <p:pic>
          <p:nvPicPr>
            <p:cNvPr id="68" name="図 67" descr="煙を上げている暖炉&#10;&#10;AI によって生成されたコンテンツは間違っている可能性があります。">
              <a:extLst>
                <a:ext uri="{FF2B5EF4-FFF2-40B4-BE49-F238E27FC236}">
                  <a16:creationId xmlns:a16="http://schemas.microsoft.com/office/drawing/2014/main" id="{1FF1ACCD-7473-871B-C458-91B8B010E4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6548" y="3559780"/>
              <a:ext cx="1384171" cy="1038128"/>
            </a:xfrm>
            <a:prstGeom prst="rect">
              <a:avLst/>
            </a:prstGeom>
          </p:spPr>
        </p:pic>
        <p:pic>
          <p:nvPicPr>
            <p:cNvPr id="69" name="図 68" descr="火が燃えている&#10;&#10;AI によって生成されたコンテンツは間違っている可能性があります。">
              <a:extLst>
                <a:ext uri="{FF2B5EF4-FFF2-40B4-BE49-F238E27FC236}">
                  <a16:creationId xmlns:a16="http://schemas.microsoft.com/office/drawing/2014/main" id="{8DFC1EC8-828E-7665-DDB2-1B189642CD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6147" y="5225796"/>
              <a:ext cx="1384171" cy="1038129"/>
            </a:xfrm>
            <a:prstGeom prst="rect">
              <a:avLst/>
            </a:prstGeom>
          </p:spPr>
        </p:pic>
        <p:pic>
          <p:nvPicPr>
            <p:cNvPr id="70" name="図 69" descr="木製, 建物, テーブル, 座る が含まれている画像&#10;&#10;AI によって生成されたコンテンツは間違っている可能性があります。">
              <a:extLst>
                <a:ext uri="{FF2B5EF4-FFF2-40B4-BE49-F238E27FC236}">
                  <a16:creationId xmlns:a16="http://schemas.microsoft.com/office/drawing/2014/main" id="{E7C705CA-2DF6-7C85-3656-511FBE852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859" y="4471866"/>
              <a:ext cx="1037176" cy="1037176"/>
            </a:xfrm>
            <a:prstGeom prst="rect">
              <a:avLst/>
            </a:prstGeom>
          </p:spPr>
        </p:pic>
        <p:sp>
          <p:nvSpPr>
            <p:cNvPr id="71" name="テキスト ボックス 70">
              <a:extLst>
                <a:ext uri="{FF2B5EF4-FFF2-40B4-BE49-F238E27FC236}">
                  <a16:creationId xmlns:a16="http://schemas.microsoft.com/office/drawing/2014/main" id="{36ECEE6E-C07D-E0A7-0984-6302AD811D58}"/>
                </a:ext>
              </a:extLst>
            </p:cNvPr>
            <p:cNvSpPr txBox="1"/>
            <p:nvPr/>
          </p:nvSpPr>
          <p:spPr>
            <a:xfrm>
              <a:off x="3312328" y="4585674"/>
              <a:ext cx="1147869"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BF-BOF</a:t>
              </a:r>
              <a:endParaRPr lang="ja-JP" altLang="en-US" sz="2000" dirty="0">
                <a:latin typeface="Arial" panose="020B0604020202020204" pitchFamily="34" charset="0"/>
                <a:cs typeface="Arial" panose="020B0604020202020204" pitchFamily="34" charset="0"/>
              </a:endParaRPr>
            </a:p>
          </p:txBody>
        </p:sp>
        <p:sp>
          <p:nvSpPr>
            <p:cNvPr id="72" name="テキスト ボックス 71">
              <a:extLst>
                <a:ext uri="{FF2B5EF4-FFF2-40B4-BE49-F238E27FC236}">
                  <a16:creationId xmlns:a16="http://schemas.microsoft.com/office/drawing/2014/main" id="{E0431A47-88A6-ADB0-71C4-A983109FFCD7}"/>
                </a:ext>
              </a:extLst>
            </p:cNvPr>
            <p:cNvSpPr txBox="1"/>
            <p:nvPr/>
          </p:nvSpPr>
          <p:spPr>
            <a:xfrm>
              <a:off x="3533611" y="6249260"/>
              <a:ext cx="705302"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EAF</a:t>
              </a:r>
              <a:endParaRPr lang="ja-JP" altLang="en-US" sz="2000" dirty="0">
                <a:latin typeface="Arial" panose="020B0604020202020204" pitchFamily="34" charset="0"/>
                <a:cs typeface="Arial" panose="020B0604020202020204" pitchFamily="34" charset="0"/>
              </a:endParaRPr>
            </a:p>
          </p:txBody>
        </p:sp>
        <p:sp>
          <p:nvSpPr>
            <p:cNvPr id="73" name="テキスト ボックス 72">
              <a:extLst>
                <a:ext uri="{FF2B5EF4-FFF2-40B4-BE49-F238E27FC236}">
                  <a16:creationId xmlns:a16="http://schemas.microsoft.com/office/drawing/2014/main" id="{8BCC0A60-E8D8-B42C-44FC-3D981FBF6EBC}"/>
                </a:ext>
              </a:extLst>
            </p:cNvPr>
            <p:cNvSpPr txBox="1"/>
            <p:nvPr/>
          </p:nvSpPr>
          <p:spPr>
            <a:xfrm>
              <a:off x="822234" y="5544806"/>
              <a:ext cx="1088426"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Pig iron</a:t>
              </a:r>
              <a:endParaRPr lang="ja-JP" altLang="en-US" sz="2000" dirty="0">
                <a:latin typeface="Arial" panose="020B0604020202020204" pitchFamily="34" charset="0"/>
                <a:cs typeface="Arial" panose="020B0604020202020204" pitchFamily="34" charset="0"/>
              </a:endParaRPr>
            </a:p>
          </p:txBody>
        </p:sp>
        <p:cxnSp>
          <p:nvCxnSpPr>
            <p:cNvPr id="75" name="コネクタ: カギ線 74">
              <a:extLst>
                <a:ext uri="{FF2B5EF4-FFF2-40B4-BE49-F238E27FC236}">
                  <a16:creationId xmlns:a16="http://schemas.microsoft.com/office/drawing/2014/main" id="{957699F2-11CA-FDC1-AED8-6F4BD9D47C2A}"/>
                </a:ext>
              </a:extLst>
            </p:cNvPr>
            <p:cNvCxnSpPr>
              <a:cxnSpLocks/>
              <a:endCxn id="68" idx="1"/>
            </p:cNvCxnSpPr>
            <p:nvPr/>
          </p:nvCxnSpPr>
          <p:spPr>
            <a:xfrm rot="5400000" flipH="1" flipV="1">
              <a:off x="2399786" y="4189022"/>
              <a:ext cx="906940" cy="686584"/>
            </a:xfrm>
            <a:prstGeom prst="bentConnector2">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77" name="コネクタ: カギ線 76">
              <a:extLst>
                <a:ext uri="{FF2B5EF4-FFF2-40B4-BE49-F238E27FC236}">
                  <a16:creationId xmlns:a16="http://schemas.microsoft.com/office/drawing/2014/main" id="{E1AF4265-1D74-F7AA-32D9-09AEB503F7BC}"/>
                </a:ext>
              </a:extLst>
            </p:cNvPr>
            <p:cNvCxnSpPr>
              <a:cxnSpLocks/>
              <a:endCxn id="69" idx="1"/>
            </p:cNvCxnSpPr>
            <p:nvPr/>
          </p:nvCxnSpPr>
          <p:spPr>
            <a:xfrm rot="16200000" flipH="1">
              <a:off x="2473519" y="5022232"/>
              <a:ext cx="759075" cy="686182"/>
            </a:xfrm>
            <a:prstGeom prst="bentConnector2">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89" name="直線コネクタ 88">
              <a:extLst>
                <a:ext uri="{FF2B5EF4-FFF2-40B4-BE49-F238E27FC236}">
                  <a16:creationId xmlns:a16="http://schemas.microsoft.com/office/drawing/2014/main" id="{9FE8C7C8-2B30-DED3-340C-15E7A561008C}"/>
                </a:ext>
              </a:extLst>
            </p:cNvPr>
            <p:cNvCxnSpPr>
              <a:cxnSpLocks/>
            </p:cNvCxnSpPr>
            <p:nvPr/>
          </p:nvCxnSpPr>
          <p:spPr>
            <a:xfrm>
              <a:off x="1880650" y="4985784"/>
              <a:ext cx="649175"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9" name="四角形: 角を丸くする 48">
            <a:extLst>
              <a:ext uri="{FF2B5EF4-FFF2-40B4-BE49-F238E27FC236}">
                <a16:creationId xmlns:a16="http://schemas.microsoft.com/office/drawing/2014/main" id="{05F814F5-BBCC-FF06-D1F8-BB5491B99B35}"/>
              </a:ext>
            </a:extLst>
          </p:cNvPr>
          <p:cNvSpPr/>
          <p:nvPr/>
        </p:nvSpPr>
        <p:spPr>
          <a:xfrm>
            <a:off x="6522427" y="3276590"/>
            <a:ext cx="5190557" cy="3329940"/>
          </a:xfrm>
          <a:prstGeom prst="roundRect">
            <a:avLst>
              <a:gd name="adj" fmla="val 3763"/>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F1351AB7-49BE-F437-E870-AB51D70E65BA}"/>
              </a:ext>
            </a:extLst>
          </p:cNvPr>
          <p:cNvSpPr txBox="1"/>
          <p:nvPr/>
        </p:nvSpPr>
        <p:spPr>
          <a:xfrm>
            <a:off x="10439347" y="5526501"/>
            <a:ext cx="1273637" cy="628955"/>
          </a:xfrm>
          <a:prstGeom prst="rect">
            <a:avLst/>
          </a:prstGeom>
          <a:noFill/>
        </p:spPr>
        <p:txBody>
          <a:bodyPr wrap="square" rtlCol="0">
            <a:spAutoFit/>
          </a:bodyPr>
          <a:lstStyle/>
          <a:p>
            <a:pPr algn="ctr">
              <a:lnSpc>
                <a:spcPct val="120000"/>
              </a:lnSpc>
              <a:spcAft>
                <a:spcPts val="1800"/>
              </a:spcAft>
            </a:pPr>
            <a:r>
              <a:rPr lang="en-US" altLang="ja-JP" sz="3200" b="1" dirty="0">
                <a:solidFill>
                  <a:srgbClr val="DF5656"/>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200" b="1" dirty="0">
              <a:solidFill>
                <a:srgbClr val="DF565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1" name="テキスト ボックス 60">
            <a:extLst>
              <a:ext uri="{FF2B5EF4-FFF2-40B4-BE49-F238E27FC236}">
                <a16:creationId xmlns:a16="http://schemas.microsoft.com/office/drawing/2014/main" id="{85DAC65E-1A85-5B9F-26E7-E952960C33B9}"/>
              </a:ext>
            </a:extLst>
          </p:cNvPr>
          <p:cNvSpPr txBox="1"/>
          <p:nvPr/>
        </p:nvSpPr>
        <p:spPr>
          <a:xfrm>
            <a:off x="10415541" y="3764366"/>
            <a:ext cx="1273637" cy="628955"/>
          </a:xfrm>
          <a:prstGeom prst="rect">
            <a:avLst/>
          </a:prstGeom>
          <a:noFill/>
        </p:spPr>
        <p:txBody>
          <a:bodyPr wrap="square" rtlCol="0">
            <a:spAutoFit/>
          </a:bodyPr>
          <a:lstStyle/>
          <a:p>
            <a:pPr algn="ctr">
              <a:lnSpc>
                <a:spcPct val="120000"/>
              </a:lnSpc>
              <a:spcAft>
                <a:spcPts val="1800"/>
              </a:spcAft>
            </a:pPr>
            <a:r>
              <a:rPr lang="en-US" altLang="ja-JP" sz="3200" b="1" dirty="0">
                <a:solidFill>
                  <a:srgbClr val="DF5656"/>
                </a:solidFill>
                <a:latin typeface="Arial" panose="020B0604020202020204" pitchFamily="34" charset="0"/>
                <a:ea typeface="ＭＳ Ｐゴシック" panose="020B0600070205080204" pitchFamily="50" charset="-128"/>
                <a:cs typeface="Arial" panose="020B0604020202020204" pitchFamily="34" charset="0"/>
              </a:rPr>
              <a:t>100%</a:t>
            </a:r>
            <a:endParaRPr lang="ja-JP" altLang="en-US" sz="3200" b="1" dirty="0">
              <a:solidFill>
                <a:srgbClr val="DF5656"/>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6" name="楕円 65">
            <a:extLst>
              <a:ext uri="{FF2B5EF4-FFF2-40B4-BE49-F238E27FC236}">
                <a16:creationId xmlns:a16="http://schemas.microsoft.com/office/drawing/2014/main" id="{B10E12C9-577A-8187-D44A-C4985F801E9C}"/>
              </a:ext>
            </a:extLst>
          </p:cNvPr>
          <p:cNvSpPr/>
          <p:nvPr/>
        </p:nvSpPr>
        <p:spPr>
          <a:xfrm>
            <a:off x="6313635" y="3152446"/>
            <a:ext cx="432828" cy="432828"/>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1156CD37-095D-3EF5-3950-2BAAF18EF7A2}"/>
              </a:ext>
            </a:extLst>
          </p:cNvPr>
          <p:cNvSpPr txBox="1"/>
          <p:nvPr/>
        </p:nvSpPr>
        <p:spPr>
          <a:xfrm>
            <a:off x="6303064" y="3184194"/>
            <a:ext cx="453970"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Ex</a:t>
            </a:r>
            <a:endParaRPr kumimoji="1" lang="ja-JP" altLang="en-US" dirty="0">
              <a:latin typeface="Arial" panose="020B0604020202020204" pitchFamily="34" charset="0"/>
              <a:cs typeface="Arial" panose="020B0604020202020204" pitchFamily="34" charset="0"/>
            </a:endParaRPr>
          </a:p>
        </p:txBody>
      </p:sp>
      <p:pic>
        <p:nvPicPr>
          <p:cNvPr id="104" name="図 103" descr="背景パターン が含まれている画像&#10;&#10;AI によって生成されたコンテンツは間違っている可能性があります。">
            <a:extLst>
              <a:ext uri="{FF2B5EF4-FFF2-40B4-BE49-F238E27FC236}">
                <a16:creationId xmlns:a16="http://schemas.microsoft.com/office/drawing/2014/main" id="{1C044592-59EB-CBEF-7850-2E0C086A6D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6546" y="5039197"/>
            <a:ext cx="567780" cy="378835"/>
          </a:xfrm>
          <a:prstGeom prst="rect">
            <a:avLst/>
          </a:prstGeom>
        </p:spPr>
      </p:pic>
      <p:pic>
        <p:nvPicPr>
          <p:cNvPr id="105" name="図 104" descr="背景パターン が含まれている画像&#10;&#10;AI によって生成されたコンテンツは間違っている可能性があります。">
            <a:extLst>
              <a:ext uri="{FF2B5EF4-FFF2-40B4-BE49-F238E27FC236}">
                <a16:creationId xmlns:a16="http://schemas.microsoft.com/office/drawing/2014/main" id="{CB31DFCC-F2E1-537E-75BF-770EA424AC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6546" y="3370362"/>
            <a:ext cx="567780" cy="378835"/>
          </a:xfrm>
          <a:prstGeom prst="rect">
            <a:avLst/>
          </a:prstGeom>
        </p:spPr>
      </p:pic>
      <p:pic>
        <p:nvPicPr>
          <p:cNvPr id="106" name="図 105" descr="煙を上げている暖炉&#10;&#10;AI によって生成されたコンテンツは間違っている可能性があります。">
            <a:extLst>
              <a:ext uri="{FF2B5EF4-FFF2-40B4-BE49-F238E27FC236}">
                <a16:creationId xmlns:a16="http://schemas.microsoft.com/office/drawing/2014/main" id="{46D36F65-115A-84ED-58F4-4EFEF9DC60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2897" y="3559780"/>
            <a:ext cx="1384171" cy="1038128"/>
          </a:xfrm>
          <a:prstGeom prst="rect">
            <a:avLst/>
          </a:prstGeom>
        </p:spPr>
      </p:pic>
      <p:pic>
        <p:nvPicPr>
          <p:cNvPr id="107" name="図 106" descr="火が燃えている&#10;&#10;AI によって生成されたコンテンツは間違っている可能性があります。">
            <a:extLst>
              <a:ext uri="{FF2B5EF4-FFF2-40B4-BE49-F238E27FC236}">
                <a16:creationId xmlns:a16="http://schemas.microsoft.com/office/drawing/2014/main" id="{01FBF97C-DBDB-5115-0F95-62CF74F144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2496" y="5225796"/>
            <a:ext cx="1384171" cy="1038129"/>
          </a:xfrm>
          <a:prstGeom prst="rect">
            <a:avLst/>
          </a:prstGeom>
        </p:spPr>
      </p:pic>
      <p:sp>
        <p:nvSpPr>
          <p:cNvPr id="108" name="テキスト ボックス 107">
            <a:extLst>
              <a:ext uri="{FF2B5EF4-FFF2-40B4-BE49-F238E27FC236}">
                <a16:creationId xmlns:a16="http://schemas.microsoft.com/office/drawing/2014/main" id="{4670C372-838A-00B6-9BFE-599BB57FF7AA}"/>
              </a:ext>
            </a:extLst>
          </p:cNvPr>
          <p:cNvSpPr txBox="1"/>
          <p:nvPr/>
        </p:nvSpPr>
        <p:spPr>
          <a:xfrm>
            <a:off x="9198677" y="4585674"/>
            <a:ext cx="1147869"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BF-BOF</a:t>
            </a:r>
            <a:endParaRPr lang="ja-JP" altLang="en-US" sz="2000" dirty="0">
              <a:latin typeface="Arial" panose="020B0604020202020204" pitchFamily="34" charset="0"/>
              <a:cs typeface="Arial" panose="020B0604020202020204" pitchFamily="34" charset="0"/>
            </a:endParaRPr>
          </a:p>
        </p:txBody>
      </p:sp>
      <p:sp>
        <p:nvSpPr>
          <p:cNvPr id="109" name="テキスト ボックス 108">
            <a:extLst>
              <a:ext uri="{FF2B5EF4-FFF2-40B4-BE49-F238E27FC236}">
                <a16:creationId xmlns:a16="http://schemas.microsoft.com/office/drawing/2014/main" id="{F8501DDD-20BC-1D3F-60BB-79F55C19ED16}"/>
              </a:ext>
            </a:extLst>
          </p:cNvPr>
          <p:cNvSpPr txBox="1"/>
          <p:nvPr/>
        </p:nvSpPr>
        <p:spPr>
          <a:xfrm>
            <a:off x="9419960" y="6249260"/>
            <a:ext cx="705302"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EAF</a:t>
            </a:r>
            <a:endParaRPr lang="ja-JP" altLang="en-US" sz="2000" dirty="0">
              <a:latin typeface="Arial" panose="020B0604020202020204" pitchFamily="34" charset="0"/>
              <a:cs typeface="Arial" panose="020B0604020202020204" pitchFamily="34" charset="0"/>
            </a:endParaRPr>
          </a:p>
        </p:txBody>
      </p:sp>
      <p:sp>
        <p:nvSpPr>
          <p:cNvPr id="110" name="テキスト ボックス 109">
            <a:extLst>
              <a:ext uri="{FF2B5EF4-FFF2-40B4-BE49-F238E27FC236}">
                <a16:creationId xmlns:a16="http://schemas.microsoft.com/office/drawing/2014/main" id="{472D3BA1-5E2B-3FEE-26C8-6886758F7787}"/>
              </a:ext>
            </a:extLst>
          </p:cNvPr>
          <p:cNvSpPr txBox="1"/>
          <p:nvPr/>
        </p:nvSpPr>
        <p:spPr>
          <a:xfrm>
            <a:off x="6908651" y="5544806"/>
            <a:ext cx="834335" cy="400110"/>
          </a:xfrm>
          <a:prstGeom prst="rect">
            <a:avLst/>
          </a:prstGeom>
          <a:noFill/>
        </p:spPr>
        <p:txBody>
          <a:bodyPr wrap="square">
            <a:spAutoFit/>
          </a:bodyPr>
          <a:lstStyle/>
          <a:p>
            <a:pPr algn="just"/>
            <a:r>
              <a:rPr lang="en-US" altLang="ja-JP" sz="2000" dirty="0">
                <a:latin typeface="Arial" panose="020B0604020202020204" pitchFamily="34" charset="0"/>
                <a:cs typeface="Arial" panose="020B0604020202020204" pitchFamily="34" charset="0"/>
              </a:rPr>
              <a:t>Coke</a:t>
            </a:r>
            <a:endParaRPr lang="ja-JP" altLang="en-US" sz="2000" dirty="0">
              <a:latin typeface="Arial" panose="020B0604020202020204" pitchFamily="34" charset="0"/>
              <a:cs typeface="Arial" panose="020B0604020202020204" pitchFamily="34" charset="0"/>
            </a:endParaRPr>
          </a:p>
        </p:txBody>
      </p:sp>
      <p:cxnSp>
        <p:nvCxnSpPr>
          <p:cNvPr id="111" name="コネクタ: カギ線 110">
            <a:extLst>
              <a:ext uri="{FF2B5EF4-FFF2-40B4-BE49-F238E27FC236}">
                <a16:creationId xmlns:a16="http://schemas.microsoft.com/office/drawing/2014/main" id="{5A6D9339-D5DA-6154-714D-E0104D6624B2}"/>
              </a:ext>
            </a:extLst>
          </p:cNvPr>
          <p:cNvCxnSpPr>
            <a:cxnSpLocks/>
            <a:endCxn id="106" idx="1"/>
          </p:cNvCxnSpPr>
          <p:nvPr/>
        </p:nvCxnSpPr>
        <p:spPr>
          <a:xfrm rot="5400000" flipH="1" flipV="1">
            <a:off x="8286135" y="4189022"/>
            <a:ext cx="906940" cy="686584"/>
          </a:xfrm>
          <a:prstGeom prst="bentConnector2">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12" name="コネクタ: カギ線 111">
            <a:extLst>
              <a:ext uri="{FF2B5EF4-FFF2-40B4-BE49-F238E27FC236}">
                <a16:creationId xmlns:a16="http://schemas.microsoft.com/office/drawing/2014/main" id="{12DEBAA3-289D-3F4D-F541-E8C0583387C8}"/>
              </a:ext>
            </a:extLst>
          </p:cNvPr>
          <p:cNvCxnSpPr>
            <a:cxnSpLocks/>
            <a:endCxn id="107" idx="1"/>
          </p:cNvCxnSpPr>
          <p:nvPr/>
        </p:nvCxnSpPr>
        <p:spPr>
          <a:xfrm rot="16200000" flipH="1">
            <a:off x="8359868" y="5022232"/>
            <a:ext cx="759075" cy="686182"/>
          </a:xfrm>
          <a:prstGeom prst="bentConnector2">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13" name="直線コネクタ 112">
            <a:extLst>
              <a:ext uri="{FF2B5EF4-FFF2-40B4-BE49-F238E27FC236}">
                <a16:creationId xmlns:a16="http://schemas.microsoft.com/office/drawing/2014/main" id="{EB0B4C5D-87E8-8B65-258E-78EA1FC02B51}"/>
              </a:ext>
            </a:extLst>
          </p:cNvPr>
          <p:cNvCxnSpPr>
            <a:cxnSpLocks/>
          </p:cNvCxnSpPr>
          <p:nvPr/>
        </p:nvCxnSpPr>
        <p:spPr>
          <a:xfrm>
            <a:off x="7766999" y="4985784"/>
            <a:ext cx="649175"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115" name="図 114" descr="食品, 座る, 作品, ケーキ が含まれている画像&#10;&#10;AI によって生成されたコンテンツは間違っている可能性があります。">
            <a:extLst>
              <a:ext uri="{FF2B5EF4-FFF2-40B4-BE49-F238E27FC236}">
                <a16:creationId xmlns:a16="http://schemas.microsoft.com/office/drawing/2014/main" id="{E6261685-13B1-E2C9-3B51-83502768CE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8006" y="4433747"/>
            <a:ext cx="1015627" cy="1015627"/>
          </a:xfrm>
          <a:prstGeom prst="rect">
            <a:avLst/>
          </a:prstGeom>
        </p:spPr>
      </p:pic>
    </p:spTree>
    <p:extLst>
      <p:ext uri="{BB962C8B-B14F-4D97-AF65-F5344CB8AC3E}">
        <p14:creationId xmlns:p14="http://schemas.microsoft.com/office/powerpoint/2010/main" val="2127644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1146CCB2-70EB-7A4C-2B47-60303C47A01D}"/>
              </a:ext>
            </a:extLst>
          </p:cNvPr>
          <p:cNvGraphicFramePr>
            <a:graphicFrameLocks noGrp="1"/>
          </p:cNvGraphicFramePr>
          <p:nvPr/>
        </p:nvGraphicFramePr>
        <p:xfrm>
          <a:off x="1574854"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7DCE3D1A-E1BB-154D-12FE-91D0CCB4F5BB}"/>
                  </a:ext>
                </a:extLst>
              </p:cNvPr>
              <p:cNvSpPr txBox="1"/>
              <p:nvPr/>
            </p:nvSpPr>
            <p:spPr>
              <a:xfrm>
                <a:off x="2028915"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3" name="テキスト ボックス 2">
                <a:extLst>
                  <a:ext uri="{FF2B5EF4-FFF2-40B4-BE49-F238E27FC236}">
                    <a16:creationId xmlns:a16="http://schemas.microsoft.com/office/drawing/2014/main" id="{7DCE3D1A-E1BB-154D-12FE-91D0CCB4F5BB}"/>
                  </a:ext>
                </a:extLst>
              </p:cNvPr>
              <p:cNvSpPr txBox="1">
                <a:spLocks noRot="1" noChangeAspect="1" noMove="1" noResize="1" noEditPoints="1" noAdjustHandles="1" noChangeArrowheads="1" noChangeShapeType="1" noTextEdit="1"/>
              </p:cNvSpPr>
              <p:nvPr/>
            </p:nvSpPr>
            <p:spPr>
              <a:xfrm>
                <a:off x="2028915" y="6304002"/>
                <a:ext cx="274114" cy="553998"/>
              </a:xfrm>
              <a:prstGeom prst="rect">
                <a:avLst/>
              </a:prstGeom>
              <a:blipFill>
                <a:blip r:embed="rId3"/>
                <a:stretch>
                  <a:fillRect/>
                </a:stretch>
              </a:blipFill>
            </p:spPr>
            <p:txBody>
              <a:bodyPr/>
              <a:lstStyle/>
              <a:p>
                <a:r>
                  <a:rPr lang="ja-JP" altLang="en-US">
                    <a:noFill/>
                  </a:rPr>
                  <a:t> </a:t>
                </a:r>
              </a:p>
            </p:txBody>
          </p:sp>
        </mc:Fallback>
      </mc:AlternateContent>
      <p:sp>
        <p:nvSpPr>
          <p:cNvPr id="4" name="テキスト ボックス 3">
            <a:extLst>
              <a:ext uri="{FF2B5EF4-FFF2-40B4-BE49-F238E27FC236}">
                <a16:creationId xmlns:a16="http://schemas.microsoft.com/office/drawing/2014/main" id="{6826F5A9-23EA-20BF-5156-108E79B2B698}"/>
              </a:ext>
            </a:extLst>
          </p:cNvPr>
          <p:cNvSpPr txBox="1"/>
          <p:nvPr/>
        </p:nvSpPr>
        <p:spPr>
          <a:xfrm>
            <a:off x="1784479" y="1798479"/>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50</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74E08465-0A52-F06F-3F97-4E910CB62813}"/>
              </a:ext>
            </a:extLst>
          </p:cNvPr>
          <p:cNvSpPr txBox="1"/>
          <p:nvPr/>
        </p:nvSpPr>
        <p:spPr>
          <a:xfrm>
            <a:off x="1784479" y="4083995"/>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1</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6" name="テキスト ボックス 5">
            <a:extLst>
              <a:ext uri="{FF2B5EF4-FFF2-40B4-BE49-F238E27FC236}">
                <a16:creationId xmlns:a16="http://schemas.microsoft.com/office/drawing/2014/main" id="{BCA16A16-545E-70EF-AC40-CA08D2ADD8A1}"/>
              </a:ext>
            </a:extLst>
          </p:cNvPr>
          <p:cNvSpPr txBox="1"/>
          <p:nvPr/>
        </p:nvSpPr>
        <p:spPr>
          <a:xfrm>
            <a:off x="1784479" y="4838227"/>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7" name="テキスト ボックス 6">
            <a:extLst>
              <a:ext uri="{FF2B5EF4-FFF2-40B4-BE49-F238E27FC236}">
                <a16:creationId xmlns:a16="http://schemas.microsoft.com/office/drawing/2014/main" id="{4428488D-C392-5B91-EF98-80A3409C93C1}"/>
              </a:ext>
            </a:extLst>
          </p:cNvPr>
          <p:cNvSpPr txBox="1"/>
          <p:nvPr/>
        </p:nvSpPr>
        <p:spPr>
          <a:xfrm>
            <a:off x="1805442" y="5604059"/>
            <a:ext cx="726522" cy="696024"/>
          </a:xfrm>
          <a:prstGeom prst="rect">
            <a:avLst/>
          </a:prstGeom>
          <a:noFill/>
        </p:spPr>
        <p:txBody>
          <a:bodyPr wrap="square" rtlCol="0">
            <a:spAutoFit/>
          </a:bodyPr>
          <a:lstStyle/>
          <a:p>
            <a:pPr algn="ctr">
              <a:lnSpc>
                <a:spcPct val="120000"/>
              </a:lnSpc>
              <a:spcAft>
                <a:spcPts val="1800"/>
              </a:spcAft>
            </a:pPr>
            <a:r>
              <a:rPr lang="en-US" altLang="ja-JP"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45</a:t>
            </a:r>
            <a:endParaRPr lang="ja-JP" altLang="en-US" sz="36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8" name="テキスト ボックス 7">
            <a:extLst>
              <a:ext uri="{FF2B5EF4-FFF2-40B4-BE49-F238E27FC236}">
                <a16:creationId xmlns:a16="http://schemas.microsoft.com/office/drawing/2014/main" id="{750D2403-22A6-C44F-4588-766953B5A8A0}"/>
              </a:ext>
            </a:extLst>
          </p:cNvPr>
          <p:cNvSpPr txBox="1"/>
          <p:nvPr/>
        </p:nvSpPr>
        <p:spPr>
          <a:xfrm>
            <a:off x="1784479" y="2560745"/>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20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9" name="テキスト ボックス 8">
            <a:extLst>
              <a:ext uri="{FF2B5EF4-FFF2-40B4-BE49-F238E27FC236}">
                <a16:creationId xmlns:a16="http://schemas.microsoft.com/office/drawing/2014/main" id="{21042585-8DED-F1F6-544E-106E05817BBD}"/>
              </a:ext>
            </a:extLst>
          </p:cNvPr>
          <p:cNvSpPr txBox="1"/>
          <p:nvPr/>
        </p:nvSpPr>
        <p:spPr>
          <a:xfrm>
            <a:off x="1784479" y="3331367"/>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pic>
        <p:nvPicPr>
          <p:cNvPr id="10" name="図 9" descr="背景パターン が含まれている画像&#10;&#10;AI によって生成されたコンテンツは間違っている可能性があります。">
            <a:extLst>
              <a:ext uri="{FF2B5EF4-FFF2-40B4-BE49-F238E27FC236}">
                <a16:creationId xmlns:a16="http://schemas.microsoft.com/office/drawing/2014/main" id="{33A30C9F-0C1C-2A4A-560A-555DADAA760A}"/>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647006" y="683359"/>
            <a:ext cx="1060947" cy="707886"/>
          </a:xfrm>
          <a:prstGeom prst="rect">
            <a:avLst/>
          </a:prstGeom>
        </p:spPr>
      </p:pic>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56CB51FA-F328-BD3E-04C7-2738B24D248C}"/>
                  </a:ext>
                </a:extLst>
              </p:cNvPr>
              <p:cNvSpPr txBox="1"/>
              <p:nvPr/>
            </p:nvSpPr>
            <p:spPr>
              <a:xfrm>
                <a:off x="2028915"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11" name="テキスト ボックス 10">
                <a:extLst>
                  <a:ext uri="{FF2B5EF4-FFF2-40B4-BE49-F238E27FC236}">
                    <a16:creationId xmlns:a16="http://schemas.microsoft.com/office/drawing/2014/main" id="{56CB51FA-F328-BD3E-04C7-2738B24D248C}"/>
                  </a:ext>
                </a:extLst>
              </p:cNvPr>
              <p:cNvSpPr txBox="1">
                <a:spLocks noRot="1" noChangeAspect="1" noMove="1" noResize="1" noEditPoints="1" noAdjustHandles="1" noChangeArrowheads="1" noChangeShapeType="1" noTextEdit="1"/>
              </p:cNvSpPr>
              <p:nvPr/>
            </p:nvSpPr>
            <p:spPr>
              <a:xfrm>
                <a:off x="2028915" y="1274235"/>
                <a:ext cx="274114" cy="553998"/>
              </a:xfrm>
              <a:prstGeom prst="rect">
                <a:avLst/>
              </a:prstGeom>
              <a:blipFill>
                <a:blip r:embed="rId5"/>
                <a:stretch>
                  <a:fillRect/>
                </a:stretch>
              </a:blipFill>
            </p:spPr>
            <p:txBody>
              <a:bodyPr/>
              <a:lstStyle/>
              <a:p>
                <a:r>
                  <a:rPr lang="ja-JP" altLang="en-US">
                    <a:noFill/>
                  </a:rPr>
                  <a:t> </a:t>
                </a:r>
              </a:p>
            </p:txBody>
          </p:sp>
        </mc:Fallback>
      </mc:AlternateContent>
      <p:sp>
        <p:nvSpPr>
          <p:cNvPr id="12" name="テキスト ボックス 11">
            <a:extLst>
              <a:ext uri="{FF2B5EF4-FFF2-40B4-BE49-F238E27FC236}">
                <a16:creationId xmlns:a16="http://schemas.microsoft.com/office/drawing/2014/main" id="{9BD7D63C-D36C-96A3-1DD2-5CECBE1CCE04}"/>
              </a:ext>
            </a:extLst>
          </p:cNvPr>
          <p:cNvSpPr txBox="1"/>
          <p:nvPr/>
        </p:nvSpPr>
        <p:spPr>
          <a:xfrm>
            <a:off x="1629991" y="633202"/>
            <a:ext cx="1035498" cy="830997"/>
          </a:xfrm>
          <a:prstGeom prst="rect">
            <a:avLst/>
          </a:prstGeom>
          <a:noFill/>
        </p:spPr>
        <p:txBody>
          <a:bodyPr wrap="square" rtlCol="0">
            <a:spAutoFit/>
          </a:bodyPr>
          <a:lstStyle/>
          <a:p>
            <a:pPr algn="ctr"/>
            <a:r>
              <a:rPr kumimoji="1" lang="en-US" altLang="ja-JP" sz="2400" dirty="0">
                <a:latin typeface="Arial" panose="020B0604020202020204" pitchFamily="34" charset="0"/>
                <a:cs typeface="Arial" panose="020B0604020202020204" pitchFamily="34" charset="0"/>
              </a:rPr>
              <a:t>Crude steel</a:t>
            </a:r>
            <a:endParaRPr kumimoji="1" lang="ja-JP" altLang="en-US" sz="2400" dirty="0">
              <a:latin typeface="Arial" panose="020B0604020202020204" pitchFamily="34" charset="0"/>
              <a:cs typeface="Arial" panose="020B0604020202020204" pitchFamily="34" charset="0"/>
            </a:endParaRPr>
          </a:p>
        </p:txBody>
      </p:sp>
      <p:pic>
        <p:nvPicPr>
          <p:cNvPr id="14" name="図 13" descr="背景パターン が含まれている画像&#10;&#10;AI によって生成されたコンテンツは間違っている可能性があります。">
            <a:extLst>
              <a:ext uri="{FF2B5EF4-FFF2-40B4-BE49-F238E27FC236}">
                <a16:creationId xmlns:a16="http://schemas.microsoft.com/office/drawing/2014/main" id="{96DCE8BC-F7EC-4A32-E385-42571DD7E549}"/>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288356" y="1786617"/>
            <a:ext cx="1060947" cy="707886"/>
          </a:xfrm>
          <a:prstGeom prst="rect">
            <a:avLst/>
          </a:prstGeom>
        </p:spPr>
      </p:pic>
      <p:pic>
        <p:nvPicPr>
          <p:cNvPr id="15" name="図 14" descr="背景パターン が含まれている画像&#10;&#10;AI によって生成されたコンテンツは間違っている可能性があります。">
            <a:extLst>
              <a:ext uri="{FF2B5EF4-FFF2-40B4-BE49-F238E27FC236}">
                <a16:creationId xmlns:a16="http://schemas.microsoft.com/office/drawing/2014/main" id="{D1E386C7-45B7-F200-0BA3-AE6FD35F1BE6}"/>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281239" y="5592197"/>
            <a:ext cx="1060947" cy="707886"/>
          </a:xfrm>
          <a:prstGeom prst="rect">
            <a:avLst/>
          </a:prstGeom>
        </p:spPr>
      </p:pic>
      <p:sp>
        <p:nvSpPr>
          <p:cNvPr id="16" name="テキスト ボックス 15">
            <a:extLst>
              <a:ext uri="{FF2B5EF4-FFF2-40B4-BE49-F238E27FC236}">
                <a16:creationId xmlns:a16="http://schemas.microsoft.com/office/drawing/2014/main" id="{BAC0F54D-A3D7-85D8-E6EB-01ADF961F164}"/>
              </a:ext>
            </a:extLst>
          </p:cNvPr>
          <p:cNvSpPr txBox="1"/>
          <p:nvPr/>
        </p:nvSpPr>
        <p:spPr>
          <a:xfrm>
            <a:off x="199321" y="1918787"/>
            <a:ext cx="1245854"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Iron ore</a:t>
            </a:r>
            <a:endParaRPr kumimoji="1" lang="ja-JP" altLang="en-US" sz="2400" dirty="0">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622BCBEB-87F2-D5F1-82BB-D31CD113A8E0}"/>
              </a:ext>
            </a:extLst>
          </p:cNvPr>
          <p:cNvSpPr txBox="1"/>
          <p:nvPr/>
        </p:nvSpPr>
        <p:spPr>
          <a:xfrm>
            <a:off x="354779" y="5718703"/>
            <a:ext cx="904415"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Coke</a:t>
            </a:r>
            <a:endParaRPr kumimoji="1" lang="ja-JP" altLang="en-US" sz="2400" dirty="0">
              <a:latin typeface="Arial" panose="020B0604020202020204" pitchFamily="34" charset="0"/>
              <a:cs typeface="Arial" panose="020B0604020202020204" pitchFamily="34" charset="0"/>
            </a:endParaRPr>
          </a:p>
        </p:txBody>
      </p:sp>
      <p:pic>
        <p:nvPicPr>
          <p:cNvPr id="18" name="図 17" descr="背景パターン が含まれている画像&#10;&#10;AI によって生成されたコンテンツは間違っている可能性があります。">
            <a:extLst>
              <a:ext uri="{FF2B5EF4-FFF2-40B4-BE49-F238E27FC236}">
                <a16:creationId xmlns:a16="http://schemas.microsoft.com/office/drawing/2014/main" id="{79146F62-6059-65D3-27D1-ABC6C1774D9C}"/>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275501" y="3314809"/>
            <a:ext cx="1060947" cy="707886"/>
          </a:xfrm>
          <a:prstGeom prst="rect">
            <a:avLst/>
          </a:prstGeom>
        </p:spPr>
      </p:pic>
      <p:pic>
        <p:nvPicPr>
          <p:cNvPr id="19" name="図 18" descr="背景パターン が含まれている画像&#10;&#10;AI によって生成されたコンテンツは間違っている可能性があります。">
            <a:extLst>
              <a:ext uri="{FF2B5EF4-FFF2-40B4-BE49-F238E27FC236}">
                <a16:creationId xmlns:a16="http://schemas.microsoft.com/office/drawing/2014/main" id="{D67C825B-35D7-97C8-5669-7F0C2DCC6CE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275501" y="2560745"/>
            <a:ext cx="1060947" cy="707886"/>
          </a:xfrm>
          <a:prstGeom prst="rect">
            <a:avLst/>
          </a:prstGeom>
        </p:spPr>
      </p:pic>
      <p:sp>
        <p:nvSpPr>
          <p:cNvPr id="20" name="テキスト ボックス 19">
            <a:extLst>
              <a:ext uri="{FF2B5EF4-FFF2-40B4-BE49-F238E27FC236}">
                <a16:creationId xmlns:a16="http://schemas.microsoft.com/office/drawing/2014/main" id="{ED270D7B-BABB-E7CF-3D86-BE96561704D7}"/>
              </a:ext>
            </a:extLst>
          </p:cNvPr>
          <p:cNvSpPr txBox="1"/>
          <p:nvPr/>
        </p:nvSpPr>
        <p:spPr>
          <a:xfrm>
            <a:off x="199321" y="2730648"/>
            <a:ext cx="1334026" cy="400110"/>
          </a:xfrm>
          <a:prstGeom prst="rect">
            <a:avLst/>
          </a:prstGeom>
          <a:noFill/>
        </p:spPr>
        <p:txBody>
          <a:bodyPr wrap="square" rtlCol="0">
            <a:spAutoFit/>
          </a:bodyPr>
          <a:lstStyle/>
          <a:p>
            <a:pPr algn="just">
              <a:lnSpc>
                <a:spcPts val="2400"/>
              </a:lnSpc>
            </a:pPr>
            <a:r>
              <a:rPr lang="en-US" altLang="ja-JP" sz="2400" dirty="0">
                <a:latin typeface="Arial" panose="020B0604020202020204" pitchFamily="34" charset="0"/>
                <a:cs typeface="Arial" panose="020B0604020202020204" pitchFamily="34" charset="0"/>
              </a:rPr>
              <a:t>Pig iron</a:t>
            </a:r>
            <a:endParaRPr kumimoji="1" lang="ja-JP" altLang="en-US" sz="2400" dirty="0">
              <a:latin typeface="Arial" panose="020B0604020202020204" pitchFamily="34" charset="0"/>
              <a:cs typeface="Arial" panose="020B0604020202020204" pitchFamily="34" charset="0"/>
            </a:endParaRPr>
          </a:p>
        </p:txBody>
      </p:sp>
      <p:sp>
        <p:nvSpPr>
          <p:cNvPr id="21" name="テキスト ボックス 20">
            <a:extLst>
              <a:ext uri="{FF2B5EF4-FFF2-40B4-BE49-F238E27FC236}">
                <a16:creationId xmlns:a16="http://schemas.microsoft.com/office/drawing/2014/main" id="{D1C0B7BD-915C-8F3F-F4E4-D2B4A41E177A}"/>
              </a:ext>
            </a:extLst>
          </p:cNvPr>
          <p:cNvSpPr txBox="1"/>
          <p:nvPr/>
        </p:nvSpPr>
        <p:spPr>
          <a:xfrm>
            <a:off x="53132" y="3467805"/>
            <a:ext cx="1548609" cy="400110"/>
          </a:xfrm>
          <a:prstGeom prst="rect">
            <a:avLst/>
          </a:prstGeom>
          <a:noFill/>
        </p:spPr>
        <p:txBody>
          <a:bodyPr wrap="square" rtlCol="0">
            <a:spAutoFit/>
          </a:bodyPr>
          <a:lstStyle/>
          <a:p>
            <a:pPr algn="just">
              <a:lnSpc>
                <a:spcPts val="2400"/>
              </a:lnSpc>
            </a:pPr>
            <a:r>
              <a:rPr kumimoji="1" lang="en-US" altLang="ja-JP" sz="2400" dirty="0">
                <a:latin typeface="Arial" panose="020B0604020202020204" pitchFamily="34" charset="0"/>
                <a:cs typeface="Arial" panose="020B0604020202020204" pitchFamily="34" charset="0"/>
              </a:rPr>
              <a:t>Converter</a:t>
            </a:r>
            <a:endParaRPr kumimoji="1" lang="ja-JP" altLang="en-US" sz="2400" dirty="0">
              <a:latin typeface="Arial" panose="020B0604020202020204" pitchFamily="34" charset="0"/>
              <a:cs typeface="Arial" panose="020B0604020202020204" pitchFamily="34" charset="0"/>
            </a:endParaRPr>
          </a:p>
        </p:txBody>
      </p:sp>
      <p:pic>
        <p:nvPicPr>
          <p:cNvPr id="22" name="図 21" descr="背景パターン が含まれている画像&#10;&#10;AI によって生成されたコンテンツは間違っている可能性があります。">
            <a:extLst>
              <a:ext uri="{FF2B5EF4-FFF2-40B4-BE49-F238E27FC236}">
                <a16:creationId xmlns:a16="http://schemas.microsoft.com/office/drawing/2014/main" id="{66608D59-F963-C5D0-B265-49C8E2EF87C7}"/>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271369" y="4083995"/>
            <a:ext cx="1060947" cy="707886"/>
          </a:xfrm>
          <a:prstGeom prst="rect">
            <a:avLst/>
          </a:prstGeom>
        </p:spPr>
      </p:pic>
      <p:sp>
        <p:nvSpPr>
          <p:cNvPr id="23" name="テキスト ボックス 22">
            <a:extLst>
              <a:ext uri="{FF2B5EF4-FFF2-40B4-BE49-F238E27FC236}">
                <a16:creationId xmlns:a16="http://schemas.microsoft.com/office/drawing/2014/main" id="{DDE9430D-2A31-9855-671D-8B0DC191E226}"/>
              </a:ext>
            </a:extLst>
          </p:cNvPr>
          <p:cNvSpPr txBox="1"/>
          <p:nvPr/>
        </p:nvSpPr>
        <p:spPr>
          <a:xfrm>
            <a:off x="401048" y="4264387"/>
            <a:ext cx="815314" cy="400110"/>
          </a:xfrm>
          <a:prstGeom prst="rect">
            <a:avLst/>
          </a:prstGeom>
          <a:noFill/>
        </p:spPr>
        <p:txBody>
          <a:bodyPr wrap="square" rtlCol="0">
            <a:spAutoFit/>
          </a:bodyPr>
          <a:lstStyle/>
          <a:p>
            <a:pPr algn="just">
              <a:lnSpc>
                <a:spcPts val="2400"/>
              </a:lnSpc>
            </a:pPr>
            <a:r>
              <a:rPr kumimoji="1" lang="en-US" altLang="ja-JP" sz="2400" dirty="0">
                <a:latin typeface="Arial" panose="020B0604020202020204" pitchFamily="34" charset="0"/>
                <a:cs typeface="Arial" panose="020B0604020202020204" pitchFamily="34" charset="0"/>
              </a:rPr>
              <a:t>EAF</a:t>
            </a:r>
            <a:endParaRPr kumimoji="1" lang="ja-JP" altLang="en-US" sz="2400" dirty="0">
              <a:latin typeface="Arial" panose="020B0604020202020204" pitchFamily="34" charset="0"/>
              <a:cs typeface="Arial" panose="020B0604020202020204" pitchFamily="34" charset="0"/>
            </a:endParaRPr>
          </a:p>
        </p:txBody>
      </p:sp>
      <p:pic>
        <p:nvPicPr>
          <p:cNvPr id="24" name="図 23" descr="背景パターン が含まれている画像&#10;&#10;AI によって生成されたコンテンツは間違っている可能性があります。">
            <a:extLst>
              <a:ext uri="{FF2B5EF4-FFF2-40B4-BE49-F238E27FC236}">
                <a16:creationId xmlns:a16="http://schemas.microsoft.com/office/drawing/2014/main" id="{40D002D7-C6EF-1697-99FE-02619A34DA1A}"/>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281239" y="4829649"/>
            <a:ext cx="1060947" cy="707886"/>
          </a:xfrm>
          <a:prstGeom prst="rect">
            <a:avLst/>
          </a:prstGeom>
        </p:spPr>
      </p:pic>
      <p:sp>
        <p:nvSpPr>
          <p:cNvPr id="25" name="テキスト ボックス 24">
            <a:extLst>
              <a:ext uri="{FF2B5EF4-FFF2-40B4-BE49-F238E27FC236}">
                <a16:creationId xmlns:a16="http://schemas.microsoft.com/office/drawing/2014/main" id="{DFBEEFE3-5374-2FDC-CC96-6B06F02D476B}"/>
              </a:ext>
            </a:extLst>
          </p:cNvPr>
          <p:cNvSpPr txBox="1"/>
          <p:nvPr/>
        </p:nvSpPr>
        <p:spPr>
          <a:xfrm>
            <a:off x="112937" y="4829649"/>
            <a:ext cx="1397550" cy="707886"/>
          </a:xfrm>
          <a:prstGeom prst="rect">
            <a:avLst/>
          </a:prstGeom>
          <a:noFill/>
        </p:spPr>
        <p:txBody>
          <a:bodyPr wrap="square" rtlCol="0">
            <a:spAutoFit/>
          </a:bodyPr>
          <a:lstStyle/>
          <a:p>
            <a:pPr algn="ctr">
              <a:lnSpc>
                <a:spcPts val="2400"/>
              </a:lnSpc>
            </a:pPr>
            <a:r>
              <a:rPr kumimoji="1" lang="en-US" altLang="ja-JP" sz="2400" dirty="0">
                <a:latin typeface="Arial" panose="020B0604020202020204" pitchFamily="34" charset="0"/>
                <a:cs typeface="Arial" panose="020B0604020202020204" pitchFamily="34" charset="0"/>
              </a:rPr>
              <a:t>Steel products</a:t>
            </a:r>
            <a:endParaRPr kumimoji="1" lang="ja-JP" altLang="en-US" sz="2400" dirty="0">
              <a:latin typeface="Arial" panose="020B0604020202020204" pitchFamily="34" charset="0"/>
              <a:cs typeface="Arial" panose="020B0604020202020204" pitchFamily="34" charset="0"/>
            </a:endParaRPr>
          </a:p>
        </p:txBody>
      </p:sp>
      <p:pic>
        <p:nvPicPr>
          <p:cNvPr id="26" name="図 25" descr="白いバックグラウンドの前にある交通標識&#10;&#10;低い精度で自動的に生成された説明">
            <a:extLst>
              <a:ext uri="{FF2B5EF4-FFF2-40B4-BE49-F238E27FC236}">
                <a16:creationId xmlns:a16="http://schemas.microsoft.com/office/drawing/2014/main" id="{05851A28-36E3-08FE-E6A0-496C3DCFBAD5}"/>
              </a:ext>
            </a:extLst>
          </p:cNvPr>
          <p:cNvPicPr>
            <a:picLocks noChangeAspect="1"/>
          </p:cNvPicPr>
          <p:nvPr/>
        </p:nvPicPr>
        <p:blipFill>
          <a:blip r:embed="rId6">
            <a:biLevel thresh="75000"/>
            <a:extLst>
              <a:ext uri="{28A0092B-C50C-407E-A947-70E740481C1C}">
                <a14:useLocalDpi xmlns:a14="http://schemas.microsoft.com/office/drawing/2010/main" val="0"/>
              </a:ext>
            </a:extLst>
          </a:blip>
          <a:stretch>
            <a:fillRect/>
          </a:stretch>
        </p:blipFill>
        <p:spPr>
          <a:xfrm>
            <a:off x="3058712" y="3827468"/>
            <a:ext cx="316635" cy="450900"/>
          </a:xfrm>
          <a:prstGeom prst="rect">
            <a:avLst/>
          </a:prstGeom>
        </p:spPr>
      </p:pic>
      <p:graphicFrame>
        <p:nvGraphicFramePr>
          <p:cNvPr id="27" name="表 26">
            <a:extLst>
              <a:ext uri="{FF2B5EF4-FFF2-40B4-BE49-F238E27FC236}">
                <a16:creationId xmlns:a16="http://schemas.microsoft.com/office/drawing/2014/main" id="{894D5955-5022-505F-AB4F-73949631225B}"/>
              </a:ext>
            </a:extLst>
          </p:cNvPr>
          <p:cNvGraphicFramePr>
            <a:graphicFrameLocks noGrp="1"/>
          </p:cNvGraphicFramePr>
          <p:nvPr>
            <p:extLst>
              <p:ext uri="{D42A27DB-BD31-4B8C-83A1-F6EECF244321}">
                <p14:modId xmlns:p14="http://schemas.microsoft.com/office/powerpoint/2010/main" val="3708739251"/>
              </p:ext>
            </p:extLst>
          </p:nvPr>
        </p:nvGraphicFramePr>
        <p:xfrm>
          <a:off x="3742463"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mc:AlternateContent xmlns:mc="http://schemas.openxmlformats.org/markup-compatibility/2006" xmlns:a14="http://schemas.microsoft.com/office/drawing/2010/main">
        <mc:Choice Requires="a14">
          <p:sp>
            <p:nvSpPr>
              <p:cNvPr id="28" name="テキスト ボックス 27">
                <a:extLst>
                  <a:ext uri="{FF2B5EF4-FFF2-40B4-BE49-F238E27FC236}">
                    <a16:creationId xmlns:a16="http://schemas.microsoft.com/office/drawing/2014/main" id="{6C9E749C-F16F-E5FD-2E2E-429769BA00E7}"/>
                  </a:ext>
                </a:extLst>
              </p:cNvPr>
              <p:cNvSpPr txBox="1"/>
              <p:nvPr/>
            </p:nvSpPr>
            <p:spPr>
              <a:xfrm>
                <a:off x="4196524"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28" name="テキスト ボックス 27">
                <a:extLst>
                  <a:ext uri="{FF2B5EF4-FFF2-40B4-BE49-F238E27FC236}">
                    <a16:creationId xmlns:a16="http://schemas.microsoft.com/office/drawing/2014/main" id="{6C9E749C-F16F-E5FD-2E2E-429769BA00E7}"/>
                  </a:ext>
                </a:extLst>
              </p:cNvPr>
              <p:cNvSpPr txBox="1">
                <a:spLocks noRot="1" noChangeAspect="1" noMove="1" noResize="1" noEditPoints="1" noAdjustHandles="1" noChangeArrowheads="1" noChangeShapeType="1" noTextEdit="1"/>
              </p:cNvSpPr>
              <p:nvPr/>
            </p:nvSpPr>
            <p:spPr>
              <a:xfrm>
                <a:off x="4196524" y="6304002"/>
                <a:ext cx="274114" cy="553998"/>
              </a:xfrm>
              <a:prstGeom prst="rect">
                <a:avLst/>
              </a:prstGeom>
              <a:blipFill>
                <a:blip r:embed="rId7"/>
                <a:stretch>
                  <a:fillRect/>
                </a:stretch>
              </a:blipFill>
            </p:spPr>
            <p:txBody>
              <a:bodyPr/>
              <a:lstStyle/>
              <a:p>
                <a:r>
                  <a:rPr lang="ja-JP" altLang="en-US">
                    <a:noFill/>
                  </a:rPr>
                  <a:t> </a:t>
                </a:r>
              </a:p>
            </p:txBody>
          </p:sp>
        </mc:Fallback>
      </mc:AlternateContent>
      <p:pic>
        <p:nvPicPr>
          <p:cNvPr id="35" name="図 34" descr="背景パターン が含まれている画像&#10;&#10;AI によって生成されたコンテンツは間違っている可能性があります。">
            <a:extLst>
              <a:ext uri="{FF2B5EF4-FFF2-40B4-BE49-F238E27FC236}">
                <a16:creationId xmlns:a16="http://schemas.microsoft.com/office/drawing/2014/main" id="{323CF303-9B22-FE04-86CC-424936330DE9}"/>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3814615" y="683359"/>
            <a:ext cx="1060947" cy="707886"/>
          </a:xfrm>
          <a:prstGeom prst="rect">
            <a:avLst/>
          </a:prstGeom>
        </p:spPr>
      </p:pic>
      <mc:AlternateContent xmlns:mc="http://schemas.openxmlformats.org/markup-compatibility/2006" xmlns:a14="http://schemas.microsoft.com/office/drawing/2010/main">
        <mc:Choice Requires="a14">
          <p:sp>
            <p:nvSpPr>
              <p:cNvPr id="36" name="テキスト ボックス 35">
                <a:extLst>
                  <a:ext uri="{FF2B5EF4-FFF2-40B4-BE49-F238E27FC236}">
                    <a16:creationId xmlns:a16="http://schemas.microsoft.com/office/drawing/2014/main" id="{CE24AFAC-6B07-CA87-DDBE-68EBDE1C0BA8}"/>
                  </a:ext>
                </a:extLst>
              </p:cNvPr>
              <p:cNvSpPr txBox="1"/>
              <p:nvPr/>
            </p:nvSpPr>
            <p:spPr>
              <a:xfrm>
                <a:off x="4196524"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36" name="テキスト ボックス 35">
                <a:extLst>
                  <a:ext uri="{FF2B5EF4-FFF2-40B4-BE49-F238E27FC236}">
                    <a16:creationId xmlns:a16="http://schemas.microsoft.com/office/drawing/2014/main" id="{CE24AFAC-6B07-CA87-DDBE-68EBDE1C0BA8}"/>
                  </a:ext>
                </a:extLst>
              </p:cNvPr>
              <p:cNvSpPr txBox="1">
                <a:spLocks noRot="1" noChangeAspect="1" noMove="1" noResize="1" noEditPoints="1" noAdjustHandles="1" noChangeArrowheads="1" noChangeShapeType="1" noTextEdit="1"/>
              </p:cNvSpPr>
              <p:nvPr/>
            </p:nvSpPr>
            <p:spPr>
              <a:xfrm>
                <a:off x="4196524" y="1274235"/>
                <a:ext cx="274114" cy="553998"/>
              </a:xfrm>
              <a:prstGeom prst="rect">
                <a:avLst/>
              </a:prstGeom>
              <a:blipFill>
                <a:blip r:embed="rId8"/>
                <a:stretch>
                  <a:fillRect/>
                </a:stretch>
              </a:blipFill>
            </p:spPr>
            <p:txBody>
              <a:bodyPr/>
              <a:lstStyle/>
              <a:p>
                <a:r>
                  <a:rPr lang="ja-JP" altLang="en-US">
                    <a:noFill/>
                  </a:rPr>
                  <a:t> </a:t>
                </a:r>
              </a:p>
            </p:txBody>
          </p:sp>
        </mc:Fallback>
      </mc:AlternateContent>
      <p:graphicFrame>
        <p:nvGraphicFramePr>
          <p:cNvPr id="37" name="表 36">
            <a:extLst>
              <a:ext uri="{FF2B5EF4-FFF2-40B4-BE49-F238E27FC236}">
                <a16:creationId xmlns:a16="http://schemas.microsoft.com/office/drawing/2014/main" id="{573C9211-761D-0A4B-3BA6-4BA1D8F13E4B}"/>
              </a:ext>
            </a:extLst>
          </p:cNvPr>
          <p:cNvGraphicFramePr>
            <a:graphicFrameLocks noGrp="1"/>
          </p:cNvGraphicFramePr>
          <p:nvPr>
            <p:extLst>
              <p:ext uri="{D42A27DB-BD31-4B8C-83A1-F6EECF244321}">
                <p14:modId xmlns:p14="http://schemas.microsoft.com/office/powerpoint/2010/main" val="2278397384"/>
              </p:ext>
            </p:extLst>
          </p:nvPr>
        </p:nvGraphicFramePr>
        <p:xfrm>
          <a:off x="4888235"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mc:AlternateContent xmlns:mc="http://schemas.openxmlformats.org/markup-compatibility/2006" xmlns:a14="http://schemas.microsoft.com/office/drawing/2010/main">
        <mc:Choice Requires="a14">
          <p:sp>
            <p:nvSpPr>
              <p:cNvPr id="38" name="テキスト ボックス 37">
                <a:extLst>
                  <a:ext uri="{FF2B5EF4-FFF2-40B4-BE49-F238E27FC236}">
                    <a16:creationId xmlns:a16="http://schemas.microsoft.com/office/drawing/2014/main" id="{DB75D051-792B-E4D8-273F-5877898401C3}"/>
                  </a:ext>
                </a:extLst>
              </p:cNvPr>
              <p:cNvSpPr txBox="1"/>
              <p:nvPr/>
            </p:nvSpPr>
            <p:spPr>
              <a:xfrm>
                <a:off x="5342296"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38" name="テキスト ボックス 37">
                <a:extLst>
                  <a:ext uri="{FF2B5EF4-FFF2-40B4-BE49-F238E27FC236}">
                    <a16:creationId xmlns:a16="http://schemas.microsoft.com/office/drawing/2014/main" id="{DB75D051-792B-E4D8-273F-5877898401C3}"/>
                  </a:ext>
                </a:extLst>
              </p:cNvPr>
              <p:cNvSpPr txBox="1">
                <a:spLocks noRot="1" noChangeAspect="1" noMove="1" noResize="1" noEditPoints="1" noAdjustHandles="1" noChangeArrowheads="1" noChangeShapeType="1" noTextEdit="1"/>
              </p:cNvSpPr>
              <p:nvPr/>
            </p:nvSpPr>
            <p:spPr>
              <a:xfrm>
                <a:off x="5342296" y="6304002"/>
                <a:ext cx="274114" cy="553998"/>
              </a:xfrm>
              <a:prstGeom prst="rect">
                <a:avLst/>
              </a:prstGeom>
              <a:blipFill>
                <a:blip r:embed="rId9"/>
                <a:stretch>
                  <a:fillRect/>
                </a:stretch>
              </a:blipFill>
            </p:spPr>
            <p:txBody>
              <a:bodyPr/>
              <a:lstStyle/>
              <a:p>
                <a:r>
                  <a:rPr lang="ja-JP" altLang="en-US">
                    <a:noFill/>
                  </a:rPr>
                  <a:t> </a:t>
                </a:r>
              </a:p>
            </p:txBody>
          </p:sp>
        </mc:Fallback>
      </mc:AlternateContent>
      <p:pic>
        <p:nvPicPr>
          <p:cNvPr id="45" name="図 44" descr="背景パターン が含まれている画像&#10;&#10;AI によって生成されたコンテンツは間違っている可能性があります。">
            <a:extLst>
              <a:ext uri="{FF2B5EF4-FFF2-40B4-BE49-F238E27FC236}">
                <a16:creationId xmlns:a16="http://schemas.microsoft.com/office/drawing/2014/main" id="{E88751A7-AEE9-6201-E3EF-24B6F2CAC045}"/>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4960387" y="683359"/>
            <a:ext cx="1060947" cy="707886"/>
          </a:xfrm>
          <a:prstGeom prst="rect">
            <a:avLst/>
          </a:prstGeom>
        </p:spPr>
      </p:pic>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id="{0EDADE2D-2F29-C0B5-F41C-858ED78969A2}"/>
                  </a:ext>
                </a:extLst>
              </p:cNvPr>
              <p:cNvSpPr txBox="1"/>
              <p:nvPr/>
            </p:nvSpPr>
            <p:spPr>
              <a:xfrm>
                <a:off x="5342296"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46" name="テキスト ボックス 45">
                <a:extLst>
                  <a:ext uri="{FF2B5EF4-FFF2-40B4-BE49-F238E27FC236}">
                    <a16:creationId xmlns:a16="http://schemas.microsoft.com/office/drawing/2014/main" id="{0EDADE2D-2F29-C0B5-F41C-858ED78969A2}"/>
                  </a:ext>
                </a:extLst>
              </p:cNvPr>
              <p:cNvSpPr txBox="1">
                <a:spLocks noRot="1" noChangeAspect="1" noMove="1" noResize="1" noEditPoints="1" noAdjustHandles="1" noChangeArrowheads="1" noChangeShapeType="1" noTextEdit="1"/>
              </p:cNvSpPr>
              <p:nvPr/>
            </p:nvSpPr>
            <p:spPr>
              <a:xfrm>
                <a:off x="5342296" y="1274235"/>
                <a:ext cx="274114" cy="553998"/>
              </a:xfrm>
              <a:prstGeom prst="rect">
                <a:avLst/>
              </a:prstGeom>
              <a:blipFill>
                <a:blip r:embed="rId10"/>
                <a:stretch>
                  <a:fillRect/>
                </a:stretch>
              </a:blipFill>
            </p:spPr>
            <p:txBody>
              <a:bodyPr/>
              <a:lstStyle/>
              <a:p>
                <a:r>
                  <a:rPr lang="ja-JP" altLang="en-US">
                    <a:noFill/>
                  </a:rPr>
                  <a:t> </a:t>
                </a:r>
              </a:p>
            </p:txBody>
          </p:sp>
        </mc:Fallback>
      </mc:AlternateContent>
      <p:sp>
        <p:nvSpPr>
          <p:cNvPr id="47" name="テキスト ボックス 46">
            <a:extLst>
              <a:ext uri="{FF2B5EF4-FFF2-40B4-BE49-F238E27FC236}">
                <a16:creationId xmlns:a16="http://schemas.microsoft.com/office/drawing/2014/main" id="{B6C9FA8A-02D8-A8E4-8263-D45896906998}"/>
              </a:ext>
            </a:extLst>
          </p:cNvPr>
          <p:cNvSpPr txBox="1"/>
          <p:nvPr/>
        </p:nvSpPr>
        <p:spPr>
          <a:xfrm>
            <a:off x="3683451" y="817867"/>
            <a:ext cx="1300260" cy="461665"/>
          </a:xfrm>
          <a:prstGeom prst="rect">
            <a:avLst/>
          </a:prstGeom>
          <a:noFill/>
        </p:spPr>
        <p:txBody>
          <a:bodyPr wrap="square" rtlCol="0">
            <a:spAutoFit/>
          </a:bodyPr>
          <a:lstStyle/>
          <a:p>
            <a:pPr algn="ctr"/>
            <a:r>
              <a:rPr kumimoji="1" lang="en-US" altLang="ja-JP" sz="2400" dirty="0">
                <a:latin typeface="Arial" panose="020B0604020202020204" pitchFamily="34" charset="0"/>
                <a:cs typeface="Arial" panose="020B0604020202020204" pitchFamily="34" charset="0"/>
              </a:rPr>
              <a:t>BF-BOF</a:t>
            </a:r>
            <a:endParaRPr kumimoji="1" lang="ja-JP" altLang="en-US" sz="2400" dirty="0">
              <a:latin typeface="Arial" panose="020B0604020202020204" pitchFamily="34" charset="0"/>
              <a:cs typeface="Arial" panose="020B0604020202020204" pitchFamily="34" charset="0"/>
            </a:endParaRPr>
          </a:p>
        </p:txBody>
      </p:sp>
      <p:sp>
        <p:nvSpPr>
          <p:cNvPr id="48" name="テキスト ボックス 47">
            <a:extLst>
              <a:ext uri="{FF2B5EF4-FFF2-40B4-BE49-F238E27FC236}">
                <a16:creationId xmlns:a16="http://schemas.microsoft.com/office/drawing/2014/main" id="{3501EB9E-9C67-18FD-579D-FA13329631D4}"/>
              </a:ext>
            </a:extLst>
          </p:cNvPr>
          <p:cNvSpPr txBox="1"/>
          <p:nvPr/>
        </p:nvSpPr>
        <p:spPr>
          <a:xfrm>
            <a:off x="5041816" y="817867"/>
            <a:ext cx="885450" cy="461665"/>
          </a:xfrm>
          <a:prstGeom prst="rect">
            <a:avLst/>
          </a:prstGeom>
          <a:noFill/>
        </p:spPr>
        <p:txBody>
          <a:bodyPr wrap="square" rtlCol="0">
            <a:spAutoFit/>
          </a:bodyPr>
          <a:lstStyle/>
          <a:p>
            <a:pPr algn="ctr"/>
            <a:r>
              <a:rPr kumimoji="1" lang="en-US" altLang="ja-JP" sz="2400" dirty="0">
                <a:latin typeface="Arial" panose="020B0604020202020204" pitchFamily="34" charset="0"/>
                <a:cs typeface="Arial" panose="020B0604020202020204" pitchFamily="34" charset="0"/>
              </a:rPr>
              <a:t>EAF</a:t>
            </a:r>
            <a:endParaRPr kumimoji="1" lang="ja-JP" altLang="en-US" sz="2400" dirty="0">
              <a:latin typeface="Arial" panose="020B0604020202020204" pitchFamily="34" charset="0"/>
              <a:cs typeface="Arial" panose="020B0604020202020204" pitchFamily="34" charset="0"/>
            </a:endParaRPr>
          </a:p>
        </p:txBody>
      </p:sp>
      <p:sp>
        <p:nvSpPr>
          <p:cNvPr id="54" name="テキスト ボックス 53">
            <a:extLst>
              <a:ext uri="{FF2B5EF4-FFF2-40B4-BE49-F238E27FC236}">
                <a16:creationId xmlns:a16="http://schemas.microsoft.com/office/drawing/2014/main" id="{B29E2186-2E66-E554-0341-680AE8E339AB}"/>
              </a:ext>
            </a:extLst>
          </p:cNvPr>
          <p:cNvSpPr txBox="1"/>
          <p:nvPr/>
        </p:nvSpPr>
        <p:spPr>
          <a:xfrm>
            <a:off x="3956032" y="1786617"/>
            <a:ext cx="726522" cy="691087"/>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50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55" name="テキスト ボックス 54">
            <a:extLst>
              <a:ext uri="{FF2B5EF4-FFF2-40B4-BE49-F238E27FC236}">
                <a16:creationId xmlns:a16="http://schemas.microsoft.com/office/drawing/2014/main" id="{04C89D78-76C5-A8F8-54F1-F72358796868}"/>
              </a:ext>
            </a:extLst>
          </p:cNvPr>
          <p:cNvSpPr txBox="1"/>
          <p:nvPr/>
        </p:nvSpPr>
        <p:spPr>
          <a:xfrm>
            <a:off x="3956032" y="4072133"/>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56" name="テキスト ボックス 55">
            <a:extLst>
              <a:ext uri="{FF2B5EF4-FFF2-40B4-BE49-F238E27FC236}">
                <a16:creationId xmlns:a16="http://schemas.microsoft.com/office/drawing/2014/main" id="{421FE14B-DE81-5233-3371-277E570DA052}"/>
              </a:ext>
            </a:extLst>
          </p:cNvPr>
          <p:cNvSpPr txBox="1"/>
          <p:nvPr/>
        </p:nvSpPr>
        <p:spPr>
          <a:xfrm>
            <a:off x="3956032" y="4826365"/>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57" name="テキスト ボックス 56">
            <a:extLst>
              <a:ext uri="{FF2B5EF4-FFF2-40B4-BE49-F238E27FC236}">
                <a16:creationId xmlns:a16="http://schemas.microsoft.com/office/drawing/2014/main" id="{1EE92532-5252-59F7-98C8-A28EC8CCF555}"/>
              </a:ext>
            </a:extLst>
          </p:cNvPr>
          <p:cNvSpPr txBox="1"/>
          <p:nvPr/>
        </p:nvSpPr>
        <p:spPr>
          <a:xfrm>
            <a:off x="3976995" y="5592197"/>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45</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58" name="テキスト ボックス 57">
            <a:extLst>
              <a:ext uri="{FF2B5EF4-FFF2-40B4-BE49-F238E27FC236}">
                <a16:creationId xmlns:a16="http://schemas.microsoft.com/office/drawing/2014/main" id="{0746D65B-DDA2-CA3D-0195-63D7EC1E31B1}"/>
              </a:ext>
            </a:extLst>
          </p:cNvPr>
          <p:cNvSpPr txBox="1"/>
          <p:nvPr/>
        </p:nvSpPr>
        <p:spPr>
          <a:xfrm>
            <a:off x="3956032" y="2548883"/>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18</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59" name="テキスト ボックス 58">
            <a:extLst>
              <a:ext uri="{FF2B5EF4-FFF2-40B4-BE49-F238E27FC236}">
                <a16:creationId xmlns:a16="http://schemas.microsoft.com/office/drawing/2014/main" id="{8BB2A5B3-F2C6-B5D0-9307-C2706AE12A8B}"/>
              </a:ext>
            </a:extLst>
          </p:cNvPr>
          <p:cNvSpPr txBox="1"/>
          <p:nvPr/>
        </p:nvSpPr>
        <p:spPr>
          <a:xfrm>
            <a:off x="3956032" y="3334250"/>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60" name="テキスト ボックス 59">
            <a:extLst>
              <a:ext uri="{FF2B5EF4-FFF2-40B4-BE49-F238E27FC236}">
                <a16:creationId xmlns:a16="http://schemas.microsoft.com/office/drawing/2014/main" id="{562CEC7B-A84A-5608-60BD-2741E283ACFB}"/>
              </a:ext>
            </a:extLst>
          </p:cNvPr>
          <p:cNvSpPr txBox="1"/>
          <p:nvPr/>
        </p:nvSpPr>
        <p:spPr>
          <a:xfrm>
            <a:off x="5106432" y="1786617"/>
            <a:ext cx="726522" cy="691087"/>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61" name="テキスト ボックス 60">
            <a:extLst>
              <a:ext uri="{FF2B5EF4-FFF2-40B4-BE49-F238E27FC236}">
                <a16:creationId xmlns:a16="http://schemas.microsoft.com/office/drawing/2014/main" id="{DAEF4ABB-C6EC-840C-916D-990A99435EA1}"/>
              </a:ext>
            </a:extLst>
          </p:cNvPr>
          <p:cNvSpPr txBox="1"/>
          <p:nvPr/>
        </p:nvSpPr>
        <p:spPr>
          <a:xfrm>
            <a:off x="5106432" y="4072133"/>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1</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62" name="テキスト ボックス 61">
            <a:extLst>
              <a:ext uri="{FF2B5EF4-FFF2-40B4-BE49-F238E27FC236}">
                <a16:creationId xmlns:a16="http://schemas.microsoft.com/office/drawing/2014/main" id="{8BDC3F5F-BC7B-C0A0-A15C-8AFE95D41952}"/>
              </a:ext>
            </a:extLst>
          </p:cNvPr>
          <p:cNvSpPr txBox="1"/>
          <p:nvPr/>
        </p:nvSpPr>
        <p:spPr>
          <a:xfrm>
            <a:off x="5106432" y="4826365"/>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63" name="テキスト ボックス 62">
            <a:extLst>
              <a:ext uri="{FF2B5EF4-FFF2-40B4-BE49-F238E27FC236}">
                <a16:creationId xmlns:a16="http://schemas.microsoft.com/office/drawing/2014/main" id="{6FE435D1-8AC2-7585-5F54-EACCD8E19AB7}"/>
              </a:ext>
            </a:extLst>
          </p:cNvPr>
          <p:cNvSpPr txBox="1"/>
          <p:nvPr/>
        </p:nvSpPr>
        <p:spPr>
          <a:xfrm>
            <a:off x="5106432" y="2548883"/>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2</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64" name="テキスト ボックス 63">
            <a:extLst>
              <a:ext uri="{FF2B5EF4-FFF2-40B4-BE49-F238E27FC236}">
                <a16:creationId xmlns:a16="http://schemas.microsoft.com/office/drawing/2014/main" id="{1E7E0F31-D4B6-3E69-C87D-D2EA8EEABBFD}"/>
              </a:ext>
            </a:extLst>
          </p:cNvPr>
          <p:cNvSpPr txBox="1"/>
          <p:nvPr/>
        </p:nvSpPr>
        <p:spPr>
          <a:xfrm>
            <a:off x="5106432" y="3334250"/>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65" name="テキスト ボックス 64">
            <a:extLst>
              <a:ext uri="{FF2B5EF4-FFF2-40B4-BE49-F238E27FC236}">
                <a16:creationId xmlns:a16="http://schemas.microsoft.com/office/drawing/2014/main" id="{33C848BE-7D8F-DA6D-E629-DE031E08E92B}"/>
              </a:ext>
            </a:extLst>
          </p:cNvPr>
          <p:cNvSpPr txBox="1"/>
          <p:nvPr/>
        </p:nvSpPr>
        <p:spPr>
          <a:xfrm>
            <a:off x="5106432" y="5592197"/>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pic>
        <p:nvPicPr>
          <p:cNvPr id="100" name="図 99">
            <a:extLst>
              <a:ext uri="{FF2B5EF4-FFF2-40B4-BE49-F238E27FC236}">
                <a16:creationId xmlns:a16="http://schemas.microsoft.com/office/drawing/2014/main" id="{241D46B6-2655-E93F-DABC-BEB7620179CF}"/>
              </a:ext>
            </a:extLst>
          </p:cNvPr>
          <p:cNvPicPr>
            <a:picLocks noChangeAspect="1"/>
          </p:cNvPicPr>
          <p:nvPr/>
        </p:nvPicPr>
        <p:blipFill>
          <a:blip r:embed="rId11"/>
          <a:stretch>
            <a:fillRect/>
          </a:stretch>
        </p:blipFill>
        <p:spPr>
          <a:xfrm>
            <a:off x="6563829" y="609502"/>
            <a:ext cx="4539482" cy="3031433"/>
          </a:xfrm>
          <a:prstGeom prst="rect">
            <a:avLst/>
          </a:prstGeom>
        </p:spPr>
      </p:pic>
      <p:pic>
        <p:nvPicPr>
          <p:cNvPr id="101" name="図 100">
            <a:extLst>
              <a:ext uri="{FF2B5EF4-FFF2-40B4-BE49-F238E27FC236}">
                <a16:creationId xmlns:a16="http://schemas.microsoft.com/office/drawing/2014/main" id="{D9C2EF31-9BDD-3A29-01C8-3CEE1690ADB7}"/>
              </a:ext>
            </a:extLst>
          </p:cNvPr>
          <p:cNvPicPr>
            <a:picLocks noChangeAspect="1"/>
          </p:cNvPicPr>
          <p:nvPr/>
        </p:nvPicPr>
        <p:blipFill>
          <a:blip r:embed="rId12"/>
          <a:stretch>
            <a:fillRect/>
          </a:stretch>
        </p:blipFill>
        <p:spPr>
          <a:xfrm>
            <a:off x="6563829" y="3681446"/>
            <a:ext cx="4663448" cy="3031433"/>
          </a:xfrm>
          <a:prstGeom prst="rect">
            <a:avLst/>
          </a:prstGeom>
        </p:spPr>
      </p:pic>
    </p:spTree>
    <p:extLst>
      <p:ext uri="{BB962C8B-B14F-4D97-AF65-F5344CB8AC3E}">
        <p14:creationId xmlns:p14="http://schemas.microsoft.com/office/powerpoint/2010/main" val="20237168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4A5E9769-5E61-AC63-A5B7-8905338E1C53}"/>
              </a:ext>
            </a:extLst>
          </p:cNvPr>
          <p:cNvSpPr/>
          <p:nvPr/>
        </p:nvSpPr>
        <p:spPr>
          <a:xfrm>
            <a:off x="3441998" y="932012"/>
            <a:ext cx="2200041" cy="637954"/>
          </a:xfrm>
          <a:prstGeom prst="roundRect">
            <a:avLst>
              <a:gd name="adj" fmla="val 6141"/>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C75E5D0D-B28E-E011-C35E-AF0CFF886077}"/>
              </a:ext>
            </a:extLst>
          </p:cNvPr>
          <p:cNvSpPr txBox="1"/>
          <p:nvPr/>
        </p:nvSpPr>
        <p:spPr>
          <a:xfrm>
            <a:off x="3661462" y="1020157"/>
            <a:ext cx="1760418" cy="461665"/>
          </a:xfrm>
          <a:prstGeom prst="rect">
            <a:avLst/>
          </a:prstGeom>
          <a:noFill/>
        </p:spPr>
        <p:txBody>
          <a:bodyPr wrap="none" rtlCol="0">
            <a:spAutoFit/>
          </a:bodyPr>
          <a:lstStyle/>
          <a:p>
            <a:r>
              <a:rPr kumimoji="1" lang="en-US" altLang="ja-JP" sz="2400" dirty="0">
                <a:solidFill>
                  <a:schemeClr val="bg1">
                    <a:lumMod val="85000"/>
                  </a:schemeClr>
                </a:solidFill>
                <a:latin typeface="Arial" panose="020B0604020202020204" pitchFamily="34" charset="0"/>
                <a:cs typeface="Arial" panose="020B0604020202020204" pitchFamily="34" charset="0"/>
              </a:rPr>
              <a:t>Crude steel</a:t>
            </a:r>
            <a:endParaRPr kumimoji="1" lang="ja-JP" altLang="en-US" sz="2400" dirty="0">
              <a:solidFill>
                <a:schemeClr val="bg1">
                  <a:lumMod val="85000"/>
                </a:schemeClr>
              </a:solidFill>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A4DB5653-5FB0-83DF-986C-FA4160E408F8}"/>
              </a:ext>
            </a:extLst>
          </p:cNvPr>
          <p:cNvSpPr txBox="1"/>
          <p:nvPr/>
        </p:nvSpPr>
        <p:spPr>
          <a:xfrm>
            <a:off x="10354358" y="1020154"/>
            <a:ext cx="1229824"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Pig iron</a:t>
            </a:r>
            <a:endParaRPr kumimoji="1" lang="ja-JP" altLang="en-US" sz="2400" dirty="0">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24F23D9D-8835-19C5-B9C9-C41222E7ED3F}"/>
              </a:ext>
            </a:extLst>
          </p:cNvPr>
          <p:cNvSpPr txBox="1"/>
          <p:nvPr/>
        </p:nvSpPr>
        <p:spPr>
          <a:xfrm>
            <a:off x="506798" y="1020155"/>
            <a:ext cx="1537600" cy="461665"/>
          </a:xfrm>
          <a:prstGeom prst="rect">
            <a:avLst/>
          </a:prstGeom>
          <a:noFill/>
        </p:spPr>
        <p:txBody>
          <a:bodyPr wrap="none" rtlCol="0">
            <a:spAutoFit/>
          </a:bodyPr>
          <a:lstStyle/>
          <a:p>
            <a:r>
              <a:rPr kumimoji="1" lang="en-US" altLang="ja-JP" sz="2400" dirty="0">
                <a:solidFill>
                  <a:schemeClr val="bg1">
                    <a:lumMod val="85000"/>
                  </a:schemeClr>
                </a:solidFill>
                <a:latin typeface="Arial" panose="020B0604020202020204" pitchFamily="34" charset="0"/>
                <a:cs typeface="Arial" panose="020B0604020202020204" pitchFamily="34" charset="0"/>
              </a:rPr>
              <a:t>Basic iron</a:t>
            </a:r>
            <a:endParaRPr kumimoji="1" lang="ja-JP" altLang="en-US" sz="2400" dirty="0">
              <a:solidFill>
                <a:schemeClr val="bg1">
                  <a:lumMod val="85000"/>
                </a:schemeClr>
              </a:solidFill>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B8A83901-32AD-F8B6-998B-8175D83705FB}"/>
              </a:ext>
            </a:extLst>
          </p:cNvPr>
          <p:cNvSpPr txBox="1"/>
          <p:nvPr/>
        </p:nvSpPr>
        <p:spPr>
          <a:xfrm>
            <a:off x="7021358" y="1020155"/>
            <a:ext cx="1311578"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BF-BOF</a:t>
            </a:r>
            <a:endParaRPr kumimoji="1" lang="ja-JP" altLang="en-US" sz="2400" dirty="0">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11550D31-059B-B44C-C504-3CA0F4C31D37}"/>
              </a:ext>
            </a:extLst>
          </p:cNvPr>
          <p:cNvSpPr txBox="1"/>
          <p:nvPr/>
        </p:nvSpPr>
        <p:spPr>
          <a:xfrm>
            <a:off x="7285853" y="3703245"/>
            <a:ext cx="782587" cy="461665"/>
          </a:xfrm>
          <a:prstGeom prst="rect">
            <a:avLst/>
          </a:prstGeom>
          <a:noFill/>
        </p:spPr>
        <p:txBody>
          <a:bodyPr wrap="none" rtlCol="0">
            <a:spAutoFit/>
          </a:bodyPr>
          <a:lstStyle/>
          <a:p>
            <a:r>
              <a:rPr kumimoji="1" lang="en-US" altLang="ja-JP" sz="2400" dirty="0">
                <a:solidFill>
                  <a:schemeClr val="bg1">
                    <a:lumMod val="85000"/>
                  </a:schemeClr>
                </a:solidFill>
                <a:latin typeface="Arial" panose="020B0604020202020204" pitchFamily="34" charset="0"/>
                <a:cs typeface="Arial" panose="020B0604020202020204" pitchFamily="34" charset="0"/>
              </a:rPr>
              <a:t>EAF</a:t>
            </a:r>
            <a:endParaRPr kumimoji="1" lang="ja-JP" altLang="en-US" sz="2400" dirty="0">
              <a:solidFill>
                <a:schemeClr val="bg1">
                  <a:lumMod val="85000"/>
                </a:schemeClr>
              </a:solidFill>
              <a:latin typeface="Arial" panose="020B0604020202020204" pitchFamily="34" charset="0"/>
              <a:cs typeface="Arial" panose="020B0604020202020204" pitchFamily="34" charset="0"/>
            </a:endParaRPr>
          </a:p>
        </p:txBody>
      </p:sp>
      <p:sp>
        <p:nvSpPr>
          <p:cNvPr id="19" name="四角形: 角を丸くする 18">
            <a:extLst>
              <a:ext uri="{FF2B5EF4-FFF2-40B4-BE49-F238E27FC236}">
                <a16:creationId xmlns:a16="http://schemas.microsoft.com/office/drawing/2014/main" id="{F1BFE18C-8264-1579-EBB2-96B71F8244CB}"/>
              </a:ext>
            </a:extLst>
          </p:cNvPr>
          <p:cNvSpPr/>
          <p:nvPr/>
        </p:nvSpPr>
        <p:spPr>
          <a:xfrm>
            <a:off x="3441303" y="4390168"/>
            <a:ext cx="2200738" cy="637954"/>
          </a:xfrm>
          <a:prstGeom prst="roundRect">
            <a:avLst>
              <a:gd name="adj" fmla="val 6141"/>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AE195C89-CBB6-9A18-C0C4-13E17D29AF4A}"/>
              </a:ext>
            </a:extLst>
          </p:cNvPr>
          <p:cNvSpPr txBox="1"/>
          <p:nvPr/>
        </p:nvSpPr>
        <p:spPr>
          <a:xfrm>
            <a:off x="3488886" y="4478311"/>
            <a:ext cx="2153154" cy="461665"/>
          </a:xfrm>
          <a:prstGeom prst="rect">
            <a:avLst/>
          </a:prstGeom>
          <a:noFill/>
        </p:spPr>
        <p:txBody>
          <a:bodyPr wrap="none" rtlCol="0">
            <a:spAutoFit/>
          </a:bodyPr>
          <a:lstStyle/>
          <a:p>
            <a:r>
              <a:rPr kumimoji="1" lang="en-US" altLang="ja-JP" sz="2400" dirty="0">
                <a:solidFill>
                  <a:schemeClr val="bg1">
                    <a:lumMod val="85000"/>
                  </a:schemeClr>
                </a:solidFill>
                <a:latin typeface="Arial" panose="020B0604020202020204" pitchFamily="34" charset="0"/>
                <a:cs typeface="Arial" panose="020B0604020202020204" pitchFamily="34" charset="0"/>
              </a:rPr>
              <a:t>Steel products</a:t>
            </a:r>
            <a:endParaRPr kumimoji="1" lang="ja-JP" altLang="en-US" sz="2400" dirty="0">
              <a:solidFill>
                <a:schemeClr val="bg1">
                  <a:lumMod val="85000"/>
                </a:schemeClr>
              </a:solidFill>
              <a:latin typeface="Arial" panose="020B0604020202020204" pitchFamily="34" charset="0"/>
              <a:cs typeface="Arial" panose="020B0604020202020204" pitchFamily="34" charset="0"/>
            </a:endParaRPr>
          </a:p>
        </p:txBody>
      </p:sp>
      <p:sp>
        <p:nvSpPr>
          <p:cNvPr id="24" name="テキスト ボックス 23">
            <a:extLst>
              <a:ext uri="{FF2B5EF4-FFF2-40B4-BE49-F238E27FC236}">
                <a16:creationId xmlns:a16="http://schemas.microsoft.com/office/drawing/2014/main" id="{1E674747-60DF-1AD2-27AC-76CE82579906}"/>
              </a:ext>
            </a:extLst>
          </p:cNvPr>
          <p:cNvSpPr txBox="1"/>
          <p:nvPr/>
        </p:nvSpPr>
        <p:spPr>
          <a:xfrm>
            <a:off x="10196233" y="3409669"/>
            <a:ext cx="1537600"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Converter</a:t>
            </a:r>
            <a:endParaRPr kumimoji="1" lang="ja-JP" altLang="en-US" sz="2400" dirty="0">
              <a:latin typeface="Arial" panose="020B0604020202020204" pitchFamily="34" charset="0"/>
              <a:cs typeface="Arial" panose="020B0604020202020204" pitchFamily="34" charset="0"/>
            </a:endParaRPr>
          </a:p>
        </p:txBody>
      </p:sp>
      <p:cxnSp>
        <p:nvCxnSpPr>
          <p:cNvPr id="26" name="直線矢印コネクタ 25">
            <a:extLst>
              <a:ext uri="{FF2B5EF4-FFF2-40B4-BE49-F238E27FC236}">
                <a16:creationId xmlns:a16="http://schemas.microsoft.com/office/drawing/2014/main" id="{DBF8708C-E6F3-AB3F-461F-BAB11FB2CCC8}"/>
              </a:ext>
            </a:extLst>
          </p:cNvPr>
          <p:cNvCxnSpPr>
            <a:cxnSpLocks/>
            <a:stCxn id="1043" idx="3"/>
            <a:endCxn id="4" idx="1"/>
          </p:cNvCxnSpPr>
          <p:nvPr/>
        </p:nvCxnSpPr>
        <p:spPr>
          <a:xfrm>
            <a:off x="2383770" y="1250989"/>
            <a:ext cx="1058228" cy="0"/>
          </a:xfrm>
          <a:prstGeom prst="straightConnector1">
            <a:avLst/>
          </a:prstGeom>
          <a:ln w="28575">
            <a:solidFill>
              <a:schemeClr val="bg1">
                <a:lumMod val="85000"/>
              </a:schemeClr>
            </a:solidFill>
            <a:tailEnd type="triangle"/>
          </a:ln>
        </p:spPr>
        <p:style>
          <a:lnRef idx="2">
            <a:schemeClr val="dk1"/>
          </a:lnRef>
          <a:fillRef idx="0">
            <a:schemeClr val="dk1"/>
          </a:fillRef>
          <a:effectRef idx="1">
            <a:schemeClr val="dk1"/>
          </a:effectRef>
          <a:fontRef idx="minor">
            <a:schemeClr val="tx1"/>
          </a:fontRef>
        </p:style>
      </p:cxnSp>
      <p:cxnSp>
        <p:nvCxnSpPr>
          <p:cNvPr id="28" name="直線矢印コネクタ 27">
            <a:extLst>
              <a:ext uri="{FF2B5EF4-FFF2-40B4-BE49-F238E27FC236}">
                <a16:creationId xmlns:a16="http://schemas.microsoft.com/office/drawing/2014/main" id="{6D628FDB-2200-A079-76B3-1D6BB2ABF8FA}"/>
              </a:ext>
            </a:extLst>
          </p:cNvPr>
          <p:cNvCxnSpPr>
            <a:cxnSpLocks/>
            <a:stCxn id="4" idx="3"/>
            <a:endCxn id="1044" idx="1"/>
          </p:cNvCxnSpPr>
          <p:nvPr/>
        </p:nvCxnSpPr>
        <p:spPr>
          <a:xfrm>
            <a:off x="5642039" y="1250989"/>
            <a:ext cx="935088" cy="0"/>
          </a:xfrm>
          <a:prstGeom prst="straightConnector1">
            <a:avLst/>
          </a:prstGeom>
          <a:ln w="28575">
            <a:solidFill>
              <a:schemeClr val="bg1">
                <a:lumMod val="85000"/>
              </a:schemeClr>
            </a:solidFill>
            <a:tailEnd type="triangle"/>
          </a:ln>
        </p:spPr>
        <p:style>
          <a:lnRef idx="2">
            <a:schemeClr val="dk1"/>
          </a:lnRef>
          <a:fillRef idx="0">
            <a:schemeClr val="dk1"/>
          </a:fillRef>
          <a:effectRef idx="1">
            <a:schemeClr val="dk1"/>
          </a:effectRef>
          <a:fontRef idx="minor">
            <a:schemeClr val="tx1"/>
          </a:fontRef>
        </p:style>
      </p:cxnSp>
      <p:cxnSp>
        <p:nvCxnSpPr>
          <p:cNvPr id="31" name="直線矢印コネクタ 30">
            <a:extLst>
              <a:ext uri="{FF2B5EF4-FFF2-40B4-BE49-F238E27FC236}">
                <a16:creationId xmlns:a16="http://schemas.microsoft.com/office/drawing/2014/main" id="{EE637853-070B-798E-04CF-B162C6238721}"/>
              </a:ext>
            </a:extLst>
          </p:cNvPr>
          <p:cNvCxnSpPr>
            <a:cxnSpLocks/>
          </p:cNvCxnSpPr>
          <p:nvPr/>
        </p:nvCxnSpPr>
        <p:spPr>
          <a:xfrm>
            <a:off x="8790601" y="1250989"/>
            <a:ext cx="1078649" cy="0"/>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50" name="コネクタ: カギ線 49">
            <a:extLst>
              <a:ext uri="{FF2B5EF4-FFF2-40B4-BE49-F238E27FC236}">
                <a16:creationId xmlns:a16="http://schemas.microsoft.com/office/drawing/2014/main" id="{341BF4EB-03AF-6685-FDDE-DEB183BC40EC}"/>
              </a:ext>
            </a:extLst>
          </p:cNvPr>
          <p:cNvCxnSpPr>
            <a:cxnSpLocks/>
            <a:endCxn id="19" idx="1"/>
          </p:cNvCxnSpPr>
          <p:nvPr/>
        </p:nvCxnSpPr>
        <p:spPr>
          <a:xfrm rot="16200000" flipH="1">
            <a:off x="1436035" y="2703877"/>
            <a:ext cx="3458158" cy="552377"/>
          </a:xfrm>
          <a:prstGeom prst="bentConnector2">
            <a:avLst/>
          </a:prstGeom>
          <a:ln w="28575">
            <a:solidFill>
              <a:schemeClr val="bg1">
                <a:lumMod val="8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5" name="コネクタ: カギ線 54">
            <a:extLst>
              <a:ext uri="{FF2B5EF4-FFF2-40B4-BE49-F238E27FC236}">
                <a16:creationId xmlns:a16="http://schemas.microsoft.com/office/drawing/2014/main" id="{20C097BB-DEC6-5219-AE0A-6D38F7273240}"/>
              </a:ext>
            </a:extLst>
          </p:cNvPr>
          <p:cNvCxnSpPr>
            <a:cxnSpLocks/>
          </p:cNvCxnSpPr>
          <p:nvPr/>
        </p:nvCxnSpPr>
        <p:spPr>
          <a:xfrm rot="16200000" flipH="1">
            <a:off x="4961654" y="2321367"/>
            <a:ext cx="2683092" cy="542329"/>
          </a:xfrm>
          <a:prstGeom prst="bentConnector2">
            <a:avLst/>
          </a:prstGeom>
          <a:ln w="28575">
            <a:solidFill>
              <a:schemeClr val="bg1">
                <a:lumMod val="8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8" name="コネクタ: カギ線 57">
            <a:extLst>
              <a:ext uri="{FF2B5EF4-FFF2-40B4-BE49-F238E27FC236}">
                <a16:creationId xmlns:a16="http://schemas.microsoft.com/office/drawing/2014/main" id="{AF05DD72-B52B-2FB5-DA86-FEC7D76E0063}"/>
              </a:ext>
            </a:extLst>
          </p:cNvPr>
          <p:cNvCxnSpPr>
            <a:cxnSpLocks/>
          </p:cNvCxnSpPr>
          <p:nvPr/>
        </p:nvCxnSpPr>
        <p:spPr>
          <a:xfrm rot="16200000" flipH="1">
            <a:off x="8398705" y="2169956"/>
            <a:ext cx="2389515" cy="551575"/>
          </a:xfrm>
          <a:prstGeom prst="bentConnector2">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62" name="図 61" descr="煙を上げている暖炉&#10;&#10;AI によって生成されたコンテンツは間違っている可能性があります。">
            <a:extLst>
              <a:ext uri="{FF2B5EF4-FFF2-40B4-BE49-F238E27FC236}">
                <a16:creationId xmlns:a16="http://schemas.microsoft.com/office/drawing/2014/main" id="{C67C48D0-345A-05BD-2267-A80B899E8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2333" y="1791191"/>
            <a:ext cx="2124103" cy="1593077"/>
          </a:xfrm>
          <a:prstGeom prst="rect">
            <a:avLst/>
          </a:prstGeom>
        </p:spPr>
      </p:pic>
      <p:pic>
        <p:nvPicPr>
          <p:cNvPr id="1028" name="図 1027" descr="火が燃えている&#10;&#10;AI によって生成されたコンテンツは間違っている可能性があります。">
            <a:extLst>
              <a:ext uri="{FF2B5EF4-FFF2-40B4-BE49-F238E27FC236}">
                <a16:creationId xmlns:a16="http://schemas.microsoft.com/office/drawing/2014/main" id="{E1E80376-74A5-47CF-347C-135A2CFA6403}"/>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615094" y="4456852"/>
            <a:ext cx="2124104" cy="1593078"/>
          </a:xfrm>
          <a:prstGeom prst="rect">
            <a:avLst/>
          </a:prstGeom>
        </p:spPr>
      </p:pic>
      <p:pic>
        <p:nvPicPr>
          <p:cNvPr id="1030" name="図 1029" descr="木製, 建物, テーブル, 座る が含まれている画像&#10;&#10;AI によって生成されたコンテンツは間違っている可能性があります。">
            <a:extLst>
              <a:ext uri="{FF2B5EF4-FFF2-40B4-BE49-F238E27FC236}">
                <a16:creationId xmlns:a16="http://schemas.microsoft.com/office/drawing/2014/main" id="{1FD3824B-D1C3-E07B-11FA-6448542071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5184" y="1658108"/>
            <a:ext cx="1479698" cy="1479698"/>
          </a:xfrm>
          <a:prstGeom prst="rect">
            <a:avLst/>
          </a:prstGeom>
        </p:spPr>
      </p:pic>
      <p:pic>
        <p:nvPicPr>
          <p:cNvPr id="1034" name="図 1033" descr="工場, 建物, 屋外, 座る が含まれている画像&#10;&#10;AI によって生成されたコンテンツは間違っている可能性があります。">
            <a:extLst>
              <a:ext uri="{FF2B5EF4-FFF2-40B4-BE49-F238E27FC236}">
                <a16:creationId xmlns:a16="http://schemas.microsoft.com/office/drawing/2014/main" id="{477B06CA-196D-8310-B21B-38C11CC473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2981" y="4180144"/>
            <a:ext cx="2124104" cy="1593078"/>
          </a:xfrm>
          <a:prstGeom prst="rect">
            <a:avLst/>
          </a:prstGeom>
        </p:spPr>
      </p:pic>
      <p:pic>
        <p:nvPicPr>
          <p:cNvPr id="1035" name="図 1034" descr="煙を上げている暖炉&#10;&#10;AI によって生成されたコンテンツは間違っている可能性があります。">
            <a:extLst>
              <a:ext uri="{FF2B5EF4-FFF2-40B4-BE49-F238E27FC236}">
                <a16:creationId xmlns:a16="http://schemas.microsoft.com/office/drawing/2014/main" id="{43440877-8C98-6DF8-9854-9DAB76ED7265}"/>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05994" y="1649339"/>
            <a:ext cx="1714814" cy="1286110"/>
          </a:xfrm>
          <a:prstGeom prst="rect">
            <a:avLst/>
          </a:prstGeom>
        </p:spPr>
      </p:pic>
      <p:pic>
        <p:nvPicPr>
          <p:cNvPr id="1036" name="図 1035" descr="火が燃えている&#10;&#10;AI によって生成されたコンテンツは間違っている可能性があります。">
            <a:extLst>
              <a:ext uri="{FF2B5EF4-FFF2-40B4-BE49-F238E27FC236}">
                <a16:creationId xmlns:a16="http://schemas.microsoft.com/office/drawing/2014/main" id="{1673D702-E99A-2A3F-B190-0C22FB9B6EF2}"/>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05993" y="2997445"/>
            <a:ext cx="1714815" cy="1286111"/>
          </a:xfrm>
          <a:prstGeom prst="rect">
            <a:avLst/>
          </a:prstGeom>
        </p:spPr>
      </p:pic>
      <p:pic>
        <p:nvPicPr>
          <p:cNvPr id="1038" name="図 1037" descr="座る, 部屋, コンピュータ, テーブル が含まれている画像&#10;&#10;AI によって生成されたコンテンツは間違っている可能性があります。">
            <a:extLst>
              <a:ext uri="{FF2B5EF4-FFF2-40B4-BE49-F238E27FC236}">
                <a16:creationId xmlns:a16="http://schemas.microsoft.com/office/drawing/2014/main" id="{F6336AF0-2CE6-CB15-480F-E3F3FAAE3385}"/>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17936" y="5134734"/>
            <a:ext cx="2124103" cy="1593078"/>
          </a:xfrm>
          <a:prstGeom prst="rect">
            <a:avLst/>
          </a:prstGeom>
        </p:spPr>
      </p:pic>
      <p:sp>
        <p:nvSpPr>
          <p:cNvPr id="1043" name="四角形: 角を丸くする 1042">
            <a:extLst>
              <a:ext uri="{FF2B5EF4-FFF2-40B4-BE49-F238E27FC236}">
                <a16:creationId xmlns:a16="http://schemas.microsoft.com/office/drawing/2014/main" id="{E74DF664-98E3-1AE2-1152-F30313C87420}"/>
              </a:ext>
            </a:extLst>
          </p:cNvPr>
          <p:cNvSpPr/>
          <p:nvPr/>
        </p:nvSpPr>
        <p:spPr>
          <a:xfrm>
            <a:off x="183729" y="932012"/>
            <a:ext cx="2200041" cy="637954"/>
          </a:xfrm>
          <a:prstGeom prst="roundRect">
            <a:avLst>
              <a:gd name="adj" fmla="val 6141"/>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4" name="四角形: 角を丸くする 1043">
            <a:extLst>
              <a:ext uri="{FF2B5EF4-FFF2-40B4-BE49-F238E27FC236}">
                <a16:creationId xmlns:a16="http://schemas.microsoft.com/office/drawing/2014/main" id="{BB1515CB-B285-D9D8-6022-134D0E1A42BC}"/>
              </a:ext>
            </a:extLst>
          </p:cNvPr>
          <p:cNvSpPr/>
          <p:nvPr/>
        </p:nvSpPr>
        <p:spPr>
          <a:xfrm>
            <a:off x="6577127" y="932012"/>
            <a:ext cx="2200041" cy="637954"/>
          </a:xfrm>
          <a:prstGeom prst="roundRect">
            <a:avLst>
              <a:gd name="adj" fmla="val 6141"/>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5" name="四角形: 角を丸くする 1044">
            <a:extLst>
              <a:ext uri="{FF2B5EF4-FFF2-40B4-BE49-F238E27FC236}">
                <a16:creationId xmlns:a16="http://schemas.microsoft.com/office/drawing/2014/main" id="{3E47F922-80CC-D59E-78BF-877514DD9795}"/>
              </a:ext>
            </a:extLst>
          </p:cNvPr>
          <p:cNvSpPr/>
          <p:nvPr/>
        </p:nvSpPr>
        <p:spPr>
          <a:xfrm>
            <a:off x="6577127" y="3601583"/>
            <a:ext cx="2200041" cy="637954"/>
          </a:xfrm>
          <a:prstGeom prst="roundRect">
            <a:avLst>
              <a:gd name="adj" fmla="val 6141"/>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6" name="四角形: 角を丸くする 1045">
            <a:extLst>
              <a:ext uri="{FF2B5EF4-FFF2-40B4-BE49-F238E27FC236}">
                <a16:creationId xmlns:a16="http://schemas.microsoft.com/office/drawing/2014/main" id="{EF96ED3F-C0D5-CC0C-4D3F-A3D0580C3E98}"/>
              </a:ext>
            </a:extLst>
          </p:cNvPr>
          <p:cNvSpPr/>
          <p:nvPr/>
        </p:nvSpPr>
        <p:spPr>
          <a:xfrm>
            <a:off x="9869249" y="932012"/>
            <a:ext cx="2200041" cy="637954"/>
          </a:xfrm>
          <a:prstGeom prst="roundRect">
            <a:avLst>
              <a:gd name="adj" fmla="val 6141"/>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7" name="四角形: 角を丸くする 1046">
            <a:extLst>
              <a:ext uri="{FF2B5EF4-FFF2-40B4-BE49-F238E27FC236}">
                <a16:creationId xmlns:a16="http://schemas.microsoft.com/office/drawing/2014/main" id="{730B7350-FEFE-BB0D-7531-AAAC07B7AB2A}"/>
              </a:ext>
            </a:extLst>
          </p:cNvPr>
          <p:cNvSpPr/>
          <p:nvPr/>
        </p:nvSpPr>
        <p:spPr>
          <a:xfrm>
            <a:off x="9869249" y="3321521"/>
            <a:ext cx="2200041" cy="637954"/>
          </a:xfrm>
          <a:prstGeom prst="roundRect">
            <a:avLst>
              <a:gd name="adj" fmla="val 6141"/>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037533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E8FF9751-6C30-F6C7-BCB7-5ECDBD5E3C0F}"/>
              </a:ext>
            </a:extLst>
          </p:cNvPr>
          <p:cNvGraphicFramePr>
            <a:graphicFrameLocks noGrp="1"/>
          </p:cNvGraphicFramePr>
          <p:nvPr>
            <p:extLst>
              <p:ext uri="{D42A27DB-BD31-4B8C-83A1-F6EECF244321}">
                <p14:modId xmlns:p14="http://schemas.microsoft.com/office/powerpoint/2010/main" val="2685760686"/>
              </p:ext>
            </p:extLst>
          </p:nvPr>
        </p:nvGraphicFramePr>
        <p:xfrm>
          <a:off x="1559630"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9DF9F96B-2FBB-9593-0D55-225234ED3AD4}"/>
                  </a:ext>
                </a:extLst>
              </p:cNvPr>
              <p:cNvSpPr txBox="1"/>
              <p:nvPr/>
            </p:nvSpPr>
            <p:spPr>
              <a:xfrm>
                <a:off x="2013691"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4" name="テキスト ボックス 3">
                <a:extLst>
                  <a:ext uri="{FF2B5EF4-FFF2-40B4-BE49-F238E27FC236}">
                    <a16:creationId xmlns:a16="http://schemas.microsoft.com/office/drawing/2014/main" id="{9DF9F96B-2FBB-9593-0D55-225234ED3AD4}"/>
                  </a:ext>
                </a:extLst>
              </p:cNvPr>
              <p:cNvSpPr txBox="1">
                <a:spLocks noRot="1" noChangeAspect="1" noMove="1" noResize="1" noEditPoints="1" noAdjustHandles="1" noChangeArrowheads="1" noChangeShapeType="1" noTextEdit="1"/>
              </p:cNvSpPr>
              <p:nvPr/>
            </p:nvSpPr>
            <p:spPr>
              <a:xfrm>
                <a:off x="2013691" y="6304002"/>
                <a:ext cx="274114" cy="553998"/>
              </a:xfrm>
              <a:prstGeom prst="rect">
                <a:avLst/>
              </a:prstGeom>
              <a:blipFill>
                <a:blip r:embed="rId3"/>
                <a:stretch>
                  <a:fillRect/>
                </a:stretch>
              </a:blipFill>
            </p:spPr>
            <p:txBody>
              <a:bodyPr/>
              <a:lstStyle/>
              <a:p>
                <a:r>
                  <a:rPr lang="ja-JP" altLang="en-US">
                    <a:noFill/>
                  </a:rPr>
                  <a:t> </a:t>
                </a:r>
              </a:p>
            </p:txBody>
          </p:sp>
        </mc:Fallback>
      </mc:AlternateContent>
      <p:pic>
        <p:nvPicPr>
          <p:cNvPr id="5" name="図 4" descr="背景パターン が含まれている画像&#10;&#10;AI によって生成されたコンテンツは間違っている可能性があります。">
            <a:extLst>
              <a:ext uri="{FF2B5EF4-FFF2-40B4-BE49-F238E27FC236}">
                <a16:creationId xmlns:a16="http://schemas.microsoft.com/office/drawing/2014/main" id="{C44D5FBB-7E12-D900-DB7C-D29202354E51}"/>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631782" y="683359"/>
            <a:ext cx="1060947" cy="707886"/>
          </a:xfrm>
          <a:prstGeom prst="rect">
            <a:avLst/>
          </a:prstGeom>
        </p:spPr>
      </p:pic>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ED17C9F7-6DBF-518A-62A0-49B2627EF8C7}"/>
                  </a:ext>
                </a:extLst>
              </p:cNvPr>
              <p:cNvSpPr txBox="1"/>
              <p:nvPr/>
            </p:nvSpPr>
            <p:spPr>
              <a:xfrm>
                <a:off x="2013691"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6" name="テキスト ボックス 5">
                <a:extLst>
                  <a:ext uri="{FF2B5EF4-FFF2-40B4-BE49-F238E27FC236}">
                    <a16:creationId xmlns:a16="http://schemas.microsoft.com/office/drawing/2014/main" id="{ED17C9F7-6DBF-518A-62A0-49B2627EF8C7}"/>
                  </a:ext>
                </a:extLst>
              </p:cNvPr>
              <p:cNvSpPr txBox="1">
                <a:spLocks noRot="1" noChangeAspect="1" noMove="1" noResize="1" noEditPoints="1" noAdjustHandles="1" noChangeArrowheads="1" noChangeShapeType="1" noTextEdit="1"/>
              </p:cNvSpPr>
              <p:nvPr/>
            </p:nvSpPr>
            <p:spPr>
              <a:xfrm>
                <a:off x="2013691" y="1274235"/>
                <a:ext cx="274114" cy="553998"/>
              </a:xfrm>
              <a:prstGeom prst="rect">
                <a:avLst/>
              </a:prstGeom>
              <a:blipFill>
                <a:blip r:embed="rId5"/>
                <a:stretch>
                  <a:fillRect/>
                </a:stretch>
              </a:blipFill>
            </p:spPr>
            <p:txBody>
              <a:bodyPr/>
              <a:lstStyle/>
              <a:p>
                <a:r>
                  <a:rPr lang="ja-JP" altLang="en-US">
                    <a:noFill/>
                  </a:rPr>
                  <a:t> </a:t>
                </a:r>
              </a:p>
            </p:txBody>
          </p:sp>
        </mc:Fallback>
      </mc:AlternateContent>
      <p:sp>
        <p:nvSpPr>
          <p:cNvPr id="7" name="テキスト ボックス 6">
            <a:extLst>
              <a:ext uri="{FF2B5EF4-FFF2-40B4-BE49-F238E27FC236}">
                <a16:creationId xmlns:a16="http://schemas.microsoft.com/office/drawing/2014/main" id="{3858EF9D-8503-32CD-AF0A-CF3C48A49B5D}"/>
              </a:ext>
            </a:extLst>
          </p:cNvPr>
          <p:cNvSpPr txBox="1"/>
          <p:nvPr/>
        </p:nvSpPr>
        <p:spPr>
          <a:xfrm>
            <a:off x="1500618" y="817867"/>
            <a:ext cx="1300260" cy="461665"/>
          </a:xfrm>
          <a:prstGeom prst="rect">
            <a:avLst/>
          </a:prstGeom>
          <a:noFill/>
        </p:spPr>
        <p:txBody>
          <a:bodyPr wrap="square" rtlCol="0">
            <a:spAutoFit/>
          </a:bodyPr>
          <a:lstStyle/>
          <a:p>
            <a:pPr algn="ctr"/>
            <a:r>
              <a:rPr kumimoji="1" lang="en-US" altLang="ja-JP" sz="2400" dirty="0">
                <a:latin typeface="Arial" panose="020B0604020202020204" pitchFamily="34" charset="0"/>
                <a:cs typeface="Arial" panose="020B0604020202020204" pitchFamily="34" charset="0"/>
              </a:rPr>
              <a:t>BF-BOF</a:t>
            </a:r>
            <a:endParaRPr kumimoji="1" lang="ja-JP" altLang="en-US" sz="2400" dirty="0">
              <a:latin typeface="Arial" panose="020B0604020202020204" pitchFamily="34" charset="0"/>
              <a:cs typeface="Arial" panose="020B0604020202020204" pitchFamily="34" charset="0"/>
            </a:endParaRPr>
          </a:p>
        </p:txBody>
      </p:sp>
      <p:sp>
        <p:nvSpPr>
          <p:cNvPr id="8" name="テキスト ボックス 7">
            <a:extLst>
              <a:ext uri="{FF2B5EF4-FFF2-40B4-BE49-F238E27FC236}">
                <a16:creationId xmlns:a16="http://schemas.microsoft.com/office/drawing/2014/main" id="{99FD0386-3E99-3CFB-1100-39D3074F4BBA}"/>
              </a:ext>
            </a:extLst>
          </p:cNvPr>
          <p:cNvSpPr txBox="1"/>
          <p:nvPr/>
        </p:nvSpPr>
        <p:spPr>
          <a:xfrm>
            <a:off x="1773199" y="1786617"/>
            <a:ext cx="726522" cy="691087"/>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50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9" name="テキスト ボックス 8">
            <a:extLst>
              <a:ext uri="{FF2B5EF4-FFF2-40B4-BE49-F238E27FC236}">
                <a16:creationId xmlns:a16="http://schemas.microsoft.com/office/drawing/2014/main" id="{3902D0A9-FA49-7A56-8DCD-8B187104CEA8}"/>
              </a:ext>
            </a:extLst>
          </p:cNvPr>
          <p:cNvSpPr txBox="1"/>
          <p:nvPr/>
        </p:nvSpPr>
        <p:spPr>
          <a:xfrm>
            <a:off x="1773199" y="4072133"/>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テキスト ボックス 9">
            <a:extLst>
              <a:ext uri="{FF2B5EF4-FFF2-40B4-BE49-F238E27FC236}">
                <a16:creationId xmlns:a16="http://schemas.microsoft.com/office/drawing/2014/main" id="{953F8EC7-DCFA-487A-8C0A-2F30AEDDAC14}"/>
              </a:ext>
            </a:extLst>
          </p:cNvPr>
          <p:cNvSpPr txBox="1"/>
          <p:nvPr/>
        </p:nvSpPr>
        <p:spPr>
          <a:xfrm>
            <a:off x="1773199" y="4826365"/>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テキスト ボックス 10">
            <a:extLst>
              <a:ext uri="{FF2B5EF4-FFF2-40B4-BE49-F238E27FC236}">
                <a16:creationId xmlns:a16="http://schemas.microsoft.com/office/drawing/2014/main" id="{6AB9DA1A-BB57-06FA-8205-2A6EF48A0B5E}"/>
              </a:ext>
            </a:extLst>
          </p:cNvPr>
          <p:cNvSpPr txBox="1"/>
          <p:nvPr/>
        </p:nvSpPr>
        <p:spPr>
          <a:xfrm>
            <a:off x="1794162" y="5592197"/>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45</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11">
            <a:extLst>
              <a:ext uri="{FF2B5EF4-FFF2-40B4-BE49-F238E27FC236}">
                <a16:creationId xmlns:a16="http://schemas.microsoft.com/office/drawing/2014/main" id="{0CCA739D-F5C7-CAB2-4399-0DBB24BF9C5E}"/>
              </a:ext>
            </a:extLst>
          </p:cNvPr>
          <p:cNvSpPr txBox="1"/>
          <p:nvPr/>
        </p:nvSpPr>
        <p:spPr>
          <a:xfrm>
            <a:off x="1773199" y="2548883"/>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18</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13" name="テキスト ボックス 12">
            <a:extLst>
              <a:ext uri="{FF2B5EF4-FFF2-40B4-BE49-F238E27FC236}">
                <a16:creationId xmlns:a16="http://schemas.microsoft.com/office/drawing/2014/main" id="{BB351F08-0F7C-602F-9783-B9E0B46C1534}"/>
              </a:ext>
            </a:extLst>
          </p:cNvPr>
          <p:cNvSpPr txBox="1"/>
          <p:nvPr/>
        </p:nvSpPr>
        <p:spPr>
          <a:xfrm>
            <a:off x="1773199" y="3334250"/>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pic>
        <p:nvPicPr>
          <p:cNvPr id="14" name="図 13" descr="背景パターン が含まれている画像&#10;&#10;AI によって生成されたコンテンツは間違っている可能性があります。">
            <a:extLst>
              <a:ext uri="{FF2B5EF4-FFF2-40B4-BE49-F238E27FC236}">
                <a16:creationId xmlns:a16="http://schemas.microsoft.com/office/drawing/2014/main" id="{1315E843-D5A9-E337-4F9A-010847D220DB}"/>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288356" y="1786617"/>
            <a:ext cx="1060947" cy="707886"/>
          </a:xfrm>
          <a:prstGeom prst="rect">
            <a:avLst/>
          </a:prstGeom>
        </p:spPr>
      </p:pic>
      <p:pic>
        <p:nvPicPr>
          <p:cNvPr id="15" name="図 14" descr="背景パターン が含まれている画像&#10;&#10;AI によって生成されたコンテンツは間違っている可能性があります。">
            <a:extLst>
              <a:ext uri="{FF2B5EF4-FFF2-40B4-BE49-F238E27FC236}">
                <a16:creationId xmlns:a16="http://schemas.microsoft.com/office/drawing/2014/main" id="{0545E3F6-8D1C-46EC-6AB2-EA3FF3087275}"/>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281239" y="5592197"/>
            <a:ext cx="1060947" cy="707886"/>
          </a:xfrm>
          <a:prstGeom prst="rect">
            <a:avLst/>
          </a:prstGeom>
        </p:spPr>
      </p:pic>
      <p:sp>
        <p:nvSpPr>
          <p:cNvPr id="16" name="テキスト ボックス 15">
            <a:extLst>
              <a:ext uri="{FF2B5EF4-FFF2-40B4-BE49-F238E27FC236}">
                <a16:creationId xmlns:a16="http://schemas.microsoft.com/office/drawing/2014/main" id="{E1CD559A-B16A-7D88-86EA-F9AA5FCF2CA8}"/>
              </a:ext>
            </a:extLst>
          </p:cNvPr>
          <p:cNvSpPr txBox="1"/>
          <p:nvPr/>
        </p:nvSpPr>
        <p:spPr>
          <a:xfrm>
            <a:off x="199321" y="1918787"/>
            <a:ext cx="1245854"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Iron ore</a:t>
            </a:r>
            <a:endParaRPr kumimoji="1" lang="ja-JP" altLang="en-US" sz="2400" dirty="0">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071C993E-6319-43D4-CF93-8919DE64E931}"/>
              </a:ext>
            </a:extLst>
          </p:cNvPr>
          <p:cNvSpPr txBox="1"/>
          <p:nvPr/>
        </p:nvSpPr>
        <p:spPr>
          <a:xfrm>
            <a:off x="354779" y="5718703"/>
            <a:ext cx="904415"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Coke</a:t>
            </a:r>
            <a:endParaRPr kumimoji="1" lang="ja-JP" altLang="en-US" sz="2400" dirty="0">
              <a:latin typeface="Arial" panose="020B0604020202020204" pitchFamily="34" charset="0"/>
              <a:cs typeface="Arial" panose="020B0604020202020204" pitchFamily="34" charset="0"/>
            </a:endParaRPr>
          </a:p>
        </p:txBody>
      </p:sp>
      <p:pic>
        <p:nvPicPr>
          <p:cNvPr id="18" name="図 17" descr="背景パターン が含まれている画像&#10;&#10;AI によって生成されたコンテンツは間違っている可能性があります。">
            <a:extLst>
              <a:ext uri="{FF2B5EF4-FFF2-40B4-BE49-F238E27FC236}">
                <a16:creationId xmlns:a16="http://schemas.microsoft.com/office/drawing/2014/main" id="{242599BE-B181-A1E3-4805-FF6277D9AD16}"/>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275501" y="3314809"/>
            <a:ext cx="1060947" cy="707886"/>
          </a:xfrm>
          <a:prstGeom prst="rect">
            <a:avLst/>
          </a:prstGeom>
        </p:spPr>
      </p:pic>
      <p:pic>
        <p:nvPicPr>
          <p:cNvPr id="19" name="図 18" descr="背景パターン が含まれている画像&#10;&#10;AI によって生成されたコンテンツは間違っている可能性があります。">
            <a:extLst>
              <a:ext uri="{FF2B5EF4-FFF2-40B4-BE49-F238E27FC236}">
                <a16:creationId xmlns:a16="http://schemas.microsoft.com/office/drawing/2014/main" id="{8EFF4F2D-A63A-D953-4A87-DF9F04E5B3C2}"/>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275501" y="2560745"/>
            <a:ext cx="1060947" cy="707886"/>
          </a:xfrm>
          <a:prstGeom prst="rect">
            <a:avLst/>
          </a:prstGeom>
        </p:spPr>
      </p:pic>
      <p:sp>
        <p:nvSpPr>
          <p:cNvPr id="20" name="テキスト ボックス 19">
            <a:extLst>
              <a:ext uri="{FF2B5EF4-FFF2-40B4-BE49-F238E27FC236}">
                <a16:creationId xmlns:a16="http://schemas.microsoft.com/office/drawing/2014/main" id="{F28D3E7F-D5C3-F850-D53F-37AEA609ECC7}"/>
              </a:ext>
            </a:extLst>
          </p:cNvPr>
          <p:cNvSpPr txBox="1"/>
          <p:nvPr/>
        </p:nvSpPr>
        <p:spPr>
          <a:xfrm>
            <a:off x="199321" y="2730648"/>
            <a:ext cx="1334026" cy="400110"/>
          </a:xfrm>
          <a:prstGeom prst="rect">
            <a:avLst/>
          </a:prstGeom>
          <a:noFill/>
        </p:spPr>
        <p:txBody>
          <a:bodyPr wrap="square" rtlCol="0">
            <a:spAutoFit/>
          </a:bodyPr>
          <a:lstStyle/>
          <a:p>
            <a:pPr algn="just">
              <a:lnSpc>
                <a:spcPts val="2400"/>
              </a:lnSpc>
            </a:pPr>
            <a:r>
              <a:rPr lang="en-US" altLang="ja-JP" sz="2400" dirty="0">
                <a:latin typeface="Arial" panose="020B0604020202020204" pitchFamily="34" charset="0"/>
                <a:cs typeface="Arial" panose="020B0604020202020204" pitchFamily="34" charset="0"/>
              </a:rPr>
              <a:t>Pig iron</a:t>
            </a:r>
            <a:endParaRPr kumimoji="1" lang="ja-JP" altLang="en-US" sz="2400" dirty="0">
              <a:latin typeface="Arial" panose="020B0604020202020204" pitchFamily="34" charset="0"/>
              <a:cs typeface="Arial" panose="020B0604020202020204" pitchFamily="34" charset="0"/>
            </a:endParaRPr>
          </a:p>
        </p:txBody>
      </p:sp>
      <p:pic>
        <p:nvPicPr>
          <p:cNvPr id="21" name="図 20" descr="背景パターン が含まれている画像&#10;&#10;AI によって生成されたコンテンツは間違っている可能性があります。">
            <a:extLst>
              <a:ext uri="{FF2B5EF4-FFF2-40B4-BE49-F238E27FC236}">
                <a16:creationId xmlns:a16="http://schemas.microsoft.com/office/drawing/2014/main" id="{0A714D85-2DDE-49BB-4289-D8FD015679BA}"/>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271369" y="4083995"/>
            <a:ext cx="1060947" cy="707886"/>
          </a:xfrm>
          <a:prstGeom prst="rect">
            <a:avLst/>
          </a:prstGeom>
        </p:spPr>
      </p:pic>
      <p:sp>
        <p:nvSpPr>
          <p:cNvPr id="22" name="テキスト ボックス 21">
            <a:extLst>
              <a:ext uri="{FF2B5EF4-FFF2-40B4-BE49-F238E27FC236}">
                <a16:creationId xmlns:a16="http://schemas.microsoft.com/office/drawing/2014/main" id="{D07A9710-EC47-6F75-B7EB-67DA7D7793CD}"/>
              </a:ext>
            </a:extLst>
          </p:cNvPr>
          <p:cNvSpPr txBox="1"/>
          <p:nvPr/>
        </p:nvSpPr>
        <p:spPr>
          <a:xfrm>
            <a:off x="401048" y="4264387"/>
            <a:ext cx="815314" cy="400110"/>
          </a:xfrm>
          <a:prstGeom prst="rect">
            <a:avLst/>
          </a:prstGeom>
          <a:noFill/>
        </p:spPr>
        <p:txBody>
          <a:bodyPr wrap="square" rtlCol="0">
            <a:spAutoFit/>
          </a:bodyPr>
          <a:lstStyle/>
          <a:p>
            <a:pPr algn="just">
              <a:lnSpc>
                <a:spcPts val="2400"/>
              </a:lnSpc>
            </a:pPr>
            <a:r>
              <a:rPr kumimoji="1" lang="en-US" altLang="ja-JP" sz="2400" dirty="0">
                <a:latin typeface="Arial" panose="020B0604020202020204" pitchFamily="34" charset="0"/>
                <a:cs typeface="Arial" panose="020B0604020202020204" pitchFamily="34" charset="0"/>
              </a:rPr>
              <a:t>EAF</a:t>
            </a:r>
            <a:endParaRPr kumimoji="1" lang="ja-JP" altLang="en-US" sz="2400" dirty="0">
              <a:latin typeface="Arial" panose="020B0604020202020204" pitchFamily="34" charset="0"/>
              <a:cs typeface="Arial" panose="020B0604020202020204" pitchFamily="34" charset="0"/>
            </a:endParaRPr>
          </a:p>
        </p:txBody>
      </p:sp>
      <p:pic>
        <p:nvPicPr>
          <p:cNvPr id="23" name="図 22" descr="背景パターン が含まれている画像&#10;&#10;AI によって生成されたコンテンツは間違っている可能性があります。">
            <a:extLst>
              <a:ext uri="{FF2B5EF4-FFF2-40B4-BE49-F238E27FC236}">
                <a16:creationId xmlns:a16="http://schemas.microsoft.com/office/drawing/2014/main" id="{EAFA3766-1CEF-0E9E-8155-8B7125AEA28E}"/>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281239" y="4829649"/>
            <a:ext cx="1060947" cy="707886"/>
          </a:xfrm>
          <a:prstGeom prst="rect">
            <a:avLst/>
          </a:prstGeom>
        </p:spPr>
      </p:pic>
      <p:sp>
        <p:nvSpPr>
          <p:cNvPr id="24" name="テキスト ボックス 23">
            <a:extLst>
              <a:ext uri="{FF2B5EF4-FFF2-40B4-BE49-F238E27FC236}">
                <a16:creationId xmlns:a16="http://schemas.microsoft.com/office/drawing/2014/main" id="{9BF5777A-4698-53B0-49F1-70A7536A03BD}"/>
              </a:ext>
            </a:extLst>
          </p:cNvPr>
          <p:cNvSpPr txBox="1"/>
          <p:nvPr/>
        </p:nvSpPr>
        <p:spPr>
          <a:xfrm>
            <a:off x="112937" y="4829649"/>
            <a:ext cx="1397550" cy="707886"/>
          </a:xfrm>
          <a:prstGeom prst="rect">
            <a:avLst/>
          </a:prstGeom>
          <a:noFill/>
        </p:spPr>
        <p:txBody>
          <a:bodyPr wrap="square" rtlCol="0">
            <a:spAutoFit/>
          </a:bodyPr>
          <a:lstStyle/>
          <a:p>
            <a:pPr algn="ctr">
              <a:lnSpc>
                <a:spcPts val="2400"/>
              </a:lnSpc>
            </a:pPr>
            <a:r>
              <a:rPr kumimoji="1" lang="en-US" altLang="ja-JP" sz="2400" dirty="0">
                <a:latin typeface="Arial" panose="020B0604020202020204" pitchFamily="34" charset="0"/>
                <a:cs typeface="Arial" panose="020B0604020202020204" pitchFamily="34" charset="0"/>
              </a:rPr>
              <a:t>Steel products</a:t>
            </a:r>
            <a:endParaRPr kumimoji="1" lang="ja-JP" altLang="en-US" sz="2400" dirty="0">
              <a:latin typeface="Arial" panose="020B0604020202020204" pitchFamily="34" charset="0"/>
              <a:cs typeface="Arial" panose="020B0604020202020204" pitchFamily="34" charset="0"/>
            </a:endParaRPr>
          </a:p>
        </p:txBody>
      </p:sp>
      <p:sp>
        <p:nvSpPr>
          <p:cNvPr id="25" name="テキスト ボックス 24">
            <a:extLst>
              <a:ext uri="{FF2B5EF4-FFF2-40B4-BE49-F238E27FC236}">
                <a16:creationId xmlns:a16="http://schemas.microsoft.com/office/drawing/2014/main" id="{0CE042AB-A823-F322-8CB7-47C6AA379B47}"/>
              </a:ext>
            </a:extLst>
          </p:cNvPr>
          <p:cNvSpPr txBox="1"/>
          <p:nvPr/>
        </p:nvSpPr>
        <p:spPr>
          <a:xfrm>
            <a:off x="53132" y="3467805"/>
            <a:ext cx="1548609" cy="400110"/>
          </a:xfrm>
          <a:prstGeom prst="rect">
            <a:avLst/>
          </a:prstGeom>
          <a:noFill/>
        </p:spPr>
        <p:txBody>
          <a:bodyPr wrap="square" rtlCol="0">
            <a:spAutoFit/>
          </a:bodyPr>
          <a:lstStyle/>
          <a:p>
            <a:pPr algn="just">
              <a:lnSpc>
                <a:spcPts val="2400"/>
              </a:lnSpc>
            </a:pPr>
            <a:r>
              <a:rPr kumimoji="1" lang="en-US" altLang="ja-JP" sz="2400" dirty="0">
                <a:latin typeface="Arial" panose="020B0604020202020204" pitchFamily="34" charset="0"/>
                <a:cs typeface="Arial" panose="020B0604020202020204" pitchFamily="34" charset="0"/>
              </a:rPr>
              <a:t>Converter</a:t>
            </a:r>
            <a:endParaRPr kumimoji="1" lang="ja-JP" altLang="en-US" sz="2400" dirty="0">
              <a:latin typeface="Arial" panose="020B0604020202020204" pitchFamily="34" charset="0"/>
              <a:cs typeface="Arial" panose="020B0604020202020204" pitchFamily="34" charset="0"/>
            </a:endParaRPr>
          </a:p>
        </p:txBody>
      </p:sp>
      <p:graphicFrame>
        <p:nvGraphicFramePr>
          <p:cNvPr id="26" name="表 25">
            <a:extLst>
              <a:ext uri="{FF2B5EF4-FFF2-40B4-BE49-F238E27FC236}">
                <a16:creationId xmlns:a16="http://schemas.microsoft.com/office/drawing/2014/main" id="{D7C7DDAA-EF96-7896-CF13-4C26D58E460F}"/>
              </a:ext>
            </a:extLst>
          </p:cNvPr>
          <p:cNvGraphicFramePr>
            <a:graphicFrameLocks noGrp="1"/>
          </p:cNvGraphicFramePr>
          <p:nvPr>
            <p:extLst>
              <p:ext uri="{D42A27DB-BD31-4B8C-83A1-F6EECF244321}">
                <p14:modId xmlns:p14="http://schemas.microsoft.com/office/powerpoint/2010/main" val="3457430452"/>
              </p:ext>
            </p:extLst>
          </p:nvPr>
        </p:nvGraphicFramePr>
        <p:xfrm>
          <a:off x="3742463"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p:pic>
        <p:nvPicPr>
          <p:cNvPr id="27" name="図 26" descr="背景パターン が含まれている画像&#10;&#10;AI によって生成されたコンテンツは間違っている可能性があります。">
            <a:extLst>
              <a:ext uri="{FF2B5EF4-FFF2-40B4-BE49-F238E27FC236}">
                <a16:creationId xmlns:a16="http://schemas.microsoft.com/office/drawing/2014/main" id="{E5774D12-6749-DD1B-B88B-D9693FFA2944}"/>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3814615" y="683359"/>
            <a:ext cx="1060947" cy="707886"/>
          </a:xfrm>
          <a:prstGeom prst="rect">
            <a:avLst/>
          </a:prstGeom>
        </p:spPr>
      </p:pic>
      <mc:AlternateContent xmlns:mc="http://schemas.openxmlformats.org/markup-compatibility/2006" xmlns:a14="http://schemas.microsoft.com/office/drawing/2010/main">
        <mc:Choice Requires="a14">
          <p:sp>
            <p:nvSpPr>
              <p:cNvPr id="28" name="テキスト ボックス 27">
                <a:extLst>
                  <a:ext uri="{FF2B5EF4-FFF2-40B4-BE49-F238E27FC236}">
                    <a16:creationId xmlns:a16="http://schemas.microsoft.com/office/drawing/2014/main" id="{F9C0AFCA-A5E5-B572-B0B6-99A69DCAEFB7}"/>
                  </a:ext>
                </a:extLst>
              </p:cNvPr>
              <p:cNvSpPr txBox="1"/>
              <p:nvPr/>
            </p:nvSpPr>
            <p:spPr>
              <a:xfrm>
                <a:off x="4196524"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28" name="テキスト ボックス 27">
                <a:extLst>
                  <a:ext uri="{FF2B5EF4-FFF2-40B4-BE49-F238E27FC236}">
                    <a16:creationId xmlns:a16="http://schemas.microsoft.com/office/drawing/2014/main" id="{F9C0AFCA-A5E5-B572-B0B6-99A69DCAEFB7}"/>
                  </a:ext>
                </a:extLst>
              </p:cNvPr>
              <p:cNvSpPr txBox="1">
                <a:spLocks noRot="1" noChangeAspect="1" noMove="1" noResize="1" noEditPoints="1" noAdjustHandles="1" noChangeArrowheads="1" noChangeShapeType="1" noTextEdit="1"/>
              </p:cNvSpPr>
              <p:nvPr/>
            </p:nvSpPr>
            <p:spPr>
              <a:xfrm>
                <a:off x="4196524" y="1274235"/>
                <a:ext cx="274114" cy="553998"/>
              </a:xfrm>
              <a:prstGeom prst="rect">
                <a:avLst/>
              </a:prstGeom>
              <a:blipFill>
                <a:blip r:embed="rId6"/>
                <a:stretch>
                  <a:fillRect/>
                </a:stretch>
              </a:blipFill>
            </p:spPr>
            <p:txBody>
              <a:bodyPr/>
              <a:lstStyle/>
              <a:p>
                <a:r>
                  <a:rPr lang="ja-JP" altLang="en-US">
                    <a:noFill/>
                  </a:rPr>
                  <a:t> </a:t>
                </a:r>
              </a:p>
            </p:txBody>
          </p:sp>
        </mc:Fallback>
      </mc:AlternateContent>
      <p:graphicFrame>
        <p:nvGraphicFramePr>
          <p:cNvPr id="29" name="表 28">
            <a:extLst>
              <a:ext uri="{FF2B5EF4-FFF2-40B4-BE49-F238E27FC236}">
                <a16:creationId xmlns:a16="http://schemas.microsoft.com/office/drawing/2014/main" id="{9F89219B-BA31-583E-BE77-A5782673F9B3}"/>
              </a:ext>
            </a:extLst>
          </p:cNvPr>
          <p:cNvGraphicFramePr>
            <a:graphicFrameLocks noGrp="1"/>
          </p:cNvGraphicFramePr>
          <p:nvPr>
            <p:extLst>
              <p:ext uri="{D42A27DB-BD31-4B8C-83A1-F6EECF244321}">
                <p14:modId xmlns:p14="http://schemas.microsoft.com/office/powerpoint/2010/main" val="3004727131"/>
              </p:ext>
            </p:extLst>
          </p:nvPr>
        </p:nvGraphicFramePr>
        <p:xfrm>
          <a:off x="4888235" y="1772696"/>
          <a:ext cx="1150400" cy="4560444"/>
        </p:xfrm>
        <a:graphic>
          <a:graphicData uri="http://schemas.openxmlformats.org/drawingml/2006/table">
            <a:tbl>
              <a:tblPr firstRow="1" bandRow="1"/>
              <a:tblGrid>
                <a:gridCol w="1150400">
                  <a:extLst>
                    <a:ext uri="{9D8B030D-6E8A-4147-A177-3AD203B41FA5}">
                      <a16:colId xmlns:a16="http://schemas.microsoft.com/office/drawing/2014/main" val="3451877530"/>
                    </a:ext>
                  </a:extLst>
                </a:gridCol>
              </a:tblGrid>
              <a:tr h="760074">
                <a:tc>
                  <a:txBody>
                    <a:bodyPr/>
                    <a:lstStyle>
                      <a:lvl1pPr marL="0" algn="l" defTabSz="914400" rtl="0" eaLnBrk="1" latinLnBrk="0" hangingPunct="1">
                        <a:defRPr kumimoji="1" sz="1800" b="1" kern="1200">
                          <a:solidFill>
                            <a:schemeClr val="lt1"/>
                          </a:solidFill>
                          <a:latin typeface="游ゴシック" panose="020F0502020204030204"/>
                        </a:defRPr>
                      </a:lvl1pPr>
                      <a:lvl2pPr marL="457200" algn="l" defTabSz="914400" rtl="0" eaLnBrk="1" latinLnBrk="0" hangingPunct="1">
                        <a:defRPr kumimoji="1" sz="1800" b="1" kern="1200">
                          <a:solidFill>
                            <a:schemeClr val="lt1"/>
                          </a:solidFill>
                          <a:latin typeface="游ゴシック" panose="020F0502020204030204"/>
                        </a:defRPr>
                      </a:lvl2pPr>
                      <a:lvl3pPr marL="914400" algn="l" defTabSz="914400" rtl="0" eaLnBrk="1" latinLnBrk="0" hangingPunct="1">
                        <a:defRPr kumimoji="1" sz="1800" b="1" kern="1200">
                          <a:solidFill>
                            <a:schemeClr val="lt1"/>
                          </a:solidFill>
                          <a:latin typeface="游ゴシック" panose="020F0502020204030204"/>
                        </a:defRPr>
                      </a:lvl3pPr>
                      <a:lvl4pPr marL="1371600" algn="l" defTabSz="914400" rtl="0" eaLnBrk="1" latinLnBrk="0" hangingPunct="1">
                        <a:defRPr kumimoji="1" sz="1800" b="1" kern="1200">
                          <a:solidFill>
                            <a:schemeClr val="lt1"/>
                          </a:solidFill>
                          <a:latin typeface="游ゴシック" panose="020F0502020204030204"/>
                        </a:defRPr>
                      </a:lvl4pPr>
                      <a:lvl5pPr marL="1828800" algn="l" defTabSz="914400" rtl="0" eaLnBrk="1" latinLnBrk="0" hangingPunct="1">
                        <a:defRPr kumimoji="1" sz="1800" b="1" kern="1200">
                          <a:solidFill>
                            <a:schemeClr val="lt1"/>
                          </a:solidFill>
                          <a:latin typeface="游ゴシック" panose="020F0502020204030204"/>
                        </a:defRPr>
                      </a:lvl5pPr>
                      <a:lvl6pPr marL="2286000" algn="l" defTabSz="914400" rtl="0" eaLnBrk="1" latinLnBrk="0" hangingPunct="1">
                        <a:defRPr kumimoji="1" sz="1800" b="1" kern="1200">
                          <a:solidFill>
                            <a:schemeClr val="lt1"/>
                          </a:solidFill>
                          <a:latin typeface="游ゴシック" panose="020F0502020204030204"/>
                        </a:defRPr>
                      </a:lvl6pPr>
                      <a:lvl7pPr marL="2743200" algn="l" defTabSz="914400" rtl="0" eaLnBrk="1" latinLnBrk="0" hangingPunct="1">
                        <a:defRPr kumimoji="1" sz="1800" b="1" kern="1200">
                          <a:solidFill>
                            <a:schemeClr val="lt1"/>
                          </a:solidFill>
                          <a:latin typeface="游ゴシック" panose="020F0502020204030204"/>
                        </a:defRPr>
                      </a:lvl7pPr>
                      <a:lvl8pPr marL="3200400" algn="l" defTabSz="914400" rtl="0" eaLnBrk="1" latinLnBrk="0" hangingPunct="1">
                        <a:defRPr kumimoji="1" sz="1800" b="1" kern="1200">
                          <a:solidFill>
                            <a:schemeClr val="lt1"/>
                          </a:solidFill>
                          <a:latin typeface="游ゴシック" panose="020F0502020204030204"/>
                        </a:defRPr>
                      </a:lvl8pPr>
                      <a:lvl9pPr marL="3657600" algn="l" defTabSz="914400" rtl="0" eaLnBrk="1" latinLnBrk="0" hangingPunct="1">
                        <a:defRPr kumimoji="1" sz="1800" b="1" kern="1200">
                          <a:solidFill>
                            <a:schemeClr val="lt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86148483"/>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2582194190"/>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3106126005"/>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380722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09387851"/>
                  </a:ext>
                </a:extLst>
              </a:tr>
              <a:tr h="760074">
                <a:tc>
                  <a:txBody>
                    <a:bodyPr/>
                    <a:lstStyle>
                      <a:lvl1pPr marL="0" algn="l" defTabSz="914400" rtl="0" eaLnBrk="1" latinLnBrk="0" hangingPunct="1">
                        <a:defRPr kumimoji="1" sz="1800" kern="1200">
                          <a:solidFill>
                            <a:schemeClr val="dk1"/>
                          </a:solidFill>
                          <a:latin typeface="游ゴシック" panose="020F0502020204030204"/>
                        </a:defRPr>
                      </a:lvl1pPr>
                      <a:lvl2pPr marL="457200" algn="l" defTabSz="914400" rtl="0" eaLnBrk="1" latinLnBrk="0" hangingPunct="1">
                        <a:defRPr kumimoji="1" sz="1800" kern="1200">
                          <a:solidFill>
                            <a:schemeClr val="dk1"/>
                          </a:solidFill>
                          <a:latin typeface="游ゴシック" panose="020F0502020204030204"/>
                        </a:defRPr>
                      </a:lvl2pPr>
                      <a:lvl3pPr marL="914400" algn="l" defTabSz="914400" rtl="0" eaLnBrk="1" latinLnBrk="0" hangingPunct="1">
                        <a:defRPr kumimoji="1" sz="1800" kern="1200">
                          <a:solidFill>
                            <a:schemeClr val="dk1"/>
                          </a:solidFill>
                          <a:latin typeface="游ゴシック" panose="020F0502020204030204"/>
                        </a:defRPr>
                      </a:lvl3pPr>
                      <a:lvl4pPr marL="1371600" algn="l" defTabSz="914400" rtl="0" eaLnBrk="1" latinLnBrk="0" hangingPunct="1">
                        <a:defRPr kumimoji="1" sz="1800" kern="1200">
                          <a:solidFill>
                            <a:schemeClr val="dk1"/>
                          </a:solidFill>
                          <a:latin typeface="游ゴシック" panose="020F0502020204030204"/>
                        </a:defRPr>
                      </a:lvl4pPr>
                      <a:lvl5pPr marL="1828800" algn="l" defTabSz="914400" rtl="0" eaLnBrk="1" latinLnBrk="0" hangingPunct="1">
                        <a:defRPr kumimoji="1" sz="1800" kern="1200">
                          <a:solidFill>
                            <a:schemeClr val="dk1"/>
                          </a:solidFill>
                          <a:latin typeface="游ゴシック" panose="020F0502020204030204"/>
                        </a:defRPr>
                      </a:lvl5pPr>
                      <a:lvl6pPr marL="2286000" algn="l" defTabSz="914400" rtl="0" eaLnBrk="1" latinLnBrk="0" hangingPunct="1">
                        <a:defRPr kumimoji="1" sz="1800" kern="1200">
                          <a:solidFill>
                            <a:schemeClr val="dk1"/>
                          </a:solidFill>
                          <a:latin typeface="游ゴシック" panose="020F0502020204030204"/>
                        </a:defRPr>
                      </a:lvl6pPr>
                      <a:lvl7pPr marL="2743200" algn="l" defTabSz="914400" rtl="0" eaLnBrk="1" latinLnBrk="0" hangingPunct="1">
                        <a:defRPr kumimoji="1" sz="1800" kern="1200">
                          <a:solidFill>
                            <a:schemeClr val="dk1"/>
                          </a:solidFill>
                          <a:latin typeface="游ゴシック" panose="020F0502020204030204"/>
                        </a:defRPr>
                      </a:lvl7pPr>
                      <a:lvl8pPr marL="3200400" algn="l" defTabSz="914400" rtl="0" eaLnBrk="1" latinLnBrk="0" hangingPunct="1">
                        <a:defRPr kumimoji="1" sz="1800" kern="1200">
                          <a:solidFill>
                            <a:schemeClr val="dk1"/>
                          </a:solidFill>
                          <a:latin typeface="游ゴシック" panose="020F0502020204030204"/>
                        </a:defRPr>
                      </a:lvl8pPr>
                      <a:lvl9pPr marL="3657600" algn="l" defTabSz="914400" rtl="0" eaLnBrk="1" latinLnBrk="0" hangingPunct="1">
                        <a:defRPr kumimoji="1" sz="1800" kern="1200">
                          <a:solidFill>
                            <a:schemeClr val="dk1"/>
                          </a:solidFill>
                          <a:latin typeface="游ゴシック" panose="020F0502020204030204"/>
                        </a:defRPr>
                      </a:lvl9pPr>
                    </a:lstStyle>
                    <a:p>
                      <a:endParaRPr kumimoji="1" lang="ja-JP" alt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52215593"/>
                  </a:ext>
                </a:extLst>
              </a:tr>
            </a:tbl>
          </a:graphicData>
        </a:graphic>
      </p:graphicFrame>
      <p:pic>
        <p:nvPicPr>
          <p:cNvPr id="30" name="図 29" descr="背景パターン が含まれている画像&#10;&#10;AI によって生成されたコンテンツは間違っている可能性があります。">
            <a:extLst>
              <a:ext uri="{FF2B5EF4-FFF2-40B4-BE49-F238E27FC236}">
                <a16:creationId xmlns:a16="http://schemas.microsoft.com/office/drawing/2014/main" id="{C9185EB9-6DC9-51EF-F9B5-A357ED812654}"/>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4960387" y="683359"/>
            <a:ext cx="1060947" cy="707886"/>
          </a:xfrm>
          <a:prstGeom prst="rect">
            <a:avLst/>
          </a:prstGeom>
        </p:spPr>
      </p:pic>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id="{9ED6E268-F85E-71F4-0B30-2785A8EB8CD5}"/>
                  </a:ext>
                </a:extLst>
              </p:cNvPr>
              <p:cNvSpPr txBox="1"/>
              <p:nvPr/>
            </p:nvSpPr>
            <p:spPr>
              <a:xfrm>
                <a:off x="5342296" y="1274235"/>
                <a:ext cx="274114"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smtClean="0">
                          <a:latin typeface="Cambria Math" panose="02040503050406030204" pitchFamily="18" charset="0"/>
                        </a:rPr>
                        <m:t>⋮</m:t>
                      </m:r>
                    </m:oMath>
                  </m:oMathPara>
                </a14:m>
                <a:endParaRPr kumimoji="1" lang="ja-JP" altLang="en-US" sz="3600" dirty="0"/>
              </a:p>
            </p:txBody>
          </p:sp>
        </mc:Choice>
        <mc:Fallback xmlns="">
          <p:sp>
            <p:nvSpPr>
              <p:cNvPr id="31" name="テキスト ボックス 30">
                <a:extLst>
                  <a:ext uri="{FF2B5EF4-FFF2-40B4-BE49-F238E27FC236}">
                    <a16:creationId xmlns:a16="http://schemas.microsoft.com/office/drawing/2014/main" id="{9ED6E268-F85E-71F4-0B30-2785A8EB8CD5}"/>
                  </a:ext>
                </a:extLst>
              </p:cNvPr>
              <p:cNvSpPr txBox="1">
                <a:spLocks noRot="1" noChangeAspect="1" noMove="1" noResize="1" noEditPoints="1" noAdjustHandles="1" noChangeArrowheads="1" noChangeShapeType="1" noTextEdit="1"/>
              </p:cNvSpPr>
              <p:nvPr/>
            </p:nvSpPr>
            <p:spPr>
              <a:xfrm>
                <a:off x="5342296" y="1274235"/>
                <a:ext cx="274114" cy="553998"/>
              </a:xfrm>
              <a:prstGeom prst="rect">
                <a:avLst/>
              </a:prstGeom>
              <a:blipFill>
                <a:blip r:embed="rId7"/>
                <a:stretch>
                  <a:fillRect/>
                </a:stretch>
              </a:blipFill>
            </p:spPr>
            <p:txBody>
              <a:bodyPr/>
              <a:lstStyle/>
              <a:p>
                <a:r>
                  <a:rPr lang="ja-JP" altLang="en-US">
                    <a:noFill/>
                  </a:rPr>
                  <a:t> </a:t>
                </a:r>
              </a:p>
            </p:txBody>
          </p:sp>
        </mc:Fallback>
      </mc:AlternateContent>
      <p:sp>
        <p:nvSpPr>
          <p:cNvPr id="32" name="テキスト ボックス 31">
            <a:extLst>
              <a:ext uri="{FF2B5EF4-FFF2-40B4-BE49-F238E27FC236}">
                <a16:creationId xmlns:a16="http://schemas.microsoft.com/office/drawing/2014/main" id="{FF2317A0-8678-DD14-1E65-9ECCDCB3F8DA}"/>
              </a:ext>
            </a:extLst>
          </p:cNvPr>
          <p:cNvSpPr txBox="1"/>
          <p:nvPr/>
        </p:nvSpPr>
        <p:spPr>
          <a:xfrm>
            <a:off x="3683451" y="817867"/>
            <a:ext cx="1300260" cy="461665"/>
          </a:xfrm>
          <a:prstGeom prst="rect">
            <a:avLst/>
          </a:prstGeom>
          <a:noFill/>
        </p:spPr>
        <p:txBody>
          <a:bodyPr wrap="square" rtlCol="0">
            <a:spAutoFit/>
          </a:bodyPr>
          <a:lstStyle/>
          <a:p>
            <a:pPr algn="ctr"/>
            <a:r>
              <a:rPr kumimoji="1" lang="en-US" altLang="ja-JP" sz="2400" dirty="0">
                <a:latin typeface="Arial" panose="020B0604020202020204" pitchFamily="34" charset="0"/>
                <a:cs typeface="Arial" panose="020B0604020202020204" pitchFamily="34" charset="0"/>
              </a:rPr>
              <a:t>Pig iron</a:t>
            </a:r>
            <a:endParaRPr kumimoji="1" lang="ja-JP" altLang="en-US" sz="2400" dirty="0">
              <a:latin typeface="Arial" panose="020B0604020202020204" pitchFamily="34" charset="0"/>
              <a:cs typeface="Arial" panose="020B0604020202020204" pitchFamily="34" charset="0"/>
            </a:endParaRPr>
          </a:p>
        </p:txBody>
      </p:sp>
      <p:sp>
        <p:nvSpPr>
          <p:cNvPr id="33" name="テキスト ボックス 32">
            <a:extLst>
              <a:ext uri="{FF2B5EF4-FFF2-40B4-BE49-F238E27FC236}">
                <a16:creationId xmlns:a16="http://schemas.microsoft.com/office/drawing/2014/main" id="{568F32F5-B178-5813-03BC-6D960AA3FA89}"/>
              </a:ext>
            </a:extLst>
          </p:cNvPr>
          <p:cNvSpPr txBox="1"/>
          <p:nvPr/>
        </p:nvSpPr>
        <p:spPr>
          <a:xfrm>
            <a:off x="4812599" y="817867"/>
            <a:ext cx="1549457" cy="461665"/>
          </a:xfrm>
          <a:prstGeom prst="rect">
            <a:avLst/>
          </a:prstGeom>
          <a:noFill/>
        </p:spPr>
        <p:txBody>
          <a:bodyPr wrap="square" rtlCol="0">
            <a:spAutoFit/>
          </a:bodyPr>
          <a:lstStyle/>
          <a:p>
            <a:pPr algn="ctr"/>
            <a:r>
              <a:rPr lang="en-US" altLang="ja-JP" sz="2400" dirty="0">
                <a:latin typeface="Arial" panose="020B0604020202020204" pitchFamily="34" charset="0"/>
                <a:cs typeface="Arial" panose="020B0604020202020204" pitchFamily="34" charset="0"/>
              </a:rPr>
              <a:t>Converter</a:t>
            </a:r>
            <a:endParaRPr kumimoji="1" lang="ja-JP" altLang="en-US" sz="2400" dirty="0">
              <a:latin typeface="Arial" panose="020B0604020202020204" pitchFamily="34" charset="0"/>
              <a:cs typeface="Arial" panose="020B0604020202020204" pitchFamily="34" charset="0"/>
            </a:endParaRPr>
          </a:p>
        </p:txBody>
      </p:sp>
      <p:sp>
        <p:nvSpPr>
          <p:cNvPr id="34" name="テキスト ボックス 33">
            <a:extLst>
              <a:ext uri="{FF2B5EF4-FFF2-40B4-BE49-F238E27FC236}">
                <a16:creationId xmlns:a16="http://schemas.microsoft.com/office/drawing/2014/main" id="{80E58DF2-FFD7-CD98-0D91-74E37E6546A5}"/>
              </a:ext>
            </a:extLst>
          </p:cNvPr>
          <p:cNvSpPr txBox="1"/>
          <p:nvPr/>
        </p:nvSpPr>
        <p:spPr>
          <a:xfrm>
            <a:off x="3956032" y="1786617"/>
            <a:ext cx="726522" cy="691087"/>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50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5" name="テキスト ボックス 34">
            <a:extLst>
              <a:ext uri="{FF2B5EF4-FFF2-40B4-BE49-F238E27FC236}">
                <a16:creationId xmlns:a16="http://schemas.microsoft.com/office/drawing/2014/main" id="{77835D3A-4274-71FB-AA02-1D618CDBE57C}"/>
              </a:ext>
            </a:extLst>
          </p:cNvPr>
          <p:cNvSpPr txBox="1"/>
          <p:nvPr/>
        </p:nvSpPr>
        <p:spPr>
          <a:xfrm>
            <a:off x="3956032" y="4072133"/>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6" name="テキスト ボックス 35">
            <a:extLst>
              <a:ext uri="{FF2B5EF4-FFF2-40B4-BE49-F238E27FC236}">
                <a16:creationId xmlns:a16="http://schemas.microsoft.com/office/drawing/2014/main" id="{CEF3D5E4-5D44-C11C-1EB8-FEE04C5A0644}"/>
              </a:ext>
            </a:extLst>
          </p:cNvPr>
          <p:cNvSpPr txBox="1"/>
          <p:nvPr/>
        </p:nvSpPr>
        <p:spPr>
          <a:xfrm>
            <a:off x="3956032" y="4826365"/>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7" name="テキスト ボックス 36">
            <a:extLst>
              <a:ext uri="{FF2B5EF4-FFF2-40B4-BE49-F238E27FC236}">
                <a16:creationId xmlns:a16="http://schemas.microsoft.com/office/drawing/2014/main" id="{8B1CFF58-6154-FC7C-EE4F-E9A9F4621F40}"/>
              </a:ext>
            </a:extLst>
          </p:cNvPr>
          <p:cNvSpPr txBox="1"/>
          <p:nvPr/>
        </p:nvSpPr>
        <p:spPr>
          <a:xfrm>
            <a:off x="3976995" y="5592197"/>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45</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8" name="テキスト ボックス 37">
            <a:extLst>
              <a:ext uri="{FF2B5EF4-FFF2-40B4-BE49-F238E27FC236}">
                <a16:creationId xmlns:a16="http://schemas.microsoft.com/office/drawing/2014/main" id="{2A350FB1-C775-5BEE-A87B-EF8AD20FF1CC}"/>
              </a:ext>
            </a:extLst>
          </p:cNvPr>
          <p:cNvSpPr txBox="1"/>
          <p:nvPr/>
        </p:nvSpPr>
        <p:spPr>
          <a:xfrm>
            <a:off x="3956032" y="2548883"/>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2</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9" name="テキスト ボックス 38">
            <a:extLst>
              <a:ext uri="{FF2B5EF4-FFF2-40B4-BE49-F238E27FC236}">
                <a16:creationId xmlns:a16="http://schemas.microsoft.com/office/drawing/2014/main" id="{909C5EBF-21D1-C19D-D106-E1040099955C}"/>
              </a:ext>
            </a:extLst>
          </p:cNvPr>
          <p:cNvSpPr txBox="1"/>
          <p:nvPr/>
        </p:nvSpPr>
        <p:spPr>
          <a:xfrm>
            <a:off x="3956032" y="3334250"/>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40" name="テキスト ボックス 39">
            <a:extLst>
              <a:ext uri="{FF2B5EF4-FFF2-40B4-BE49-F238E27FC236}">
                <a16:creationId xmlns:a16="http://schemas.microsoft.com/office/drawing/2014/main" id="{7A077583-F9F0-8176-4CF0-B16B3267FFDA}"/>
              </a:ext>
            </a:extLst>
          </p:cNvPr>
          <p:cNvSpPr txBox="1"/>
          <p:nvPr/>
        </p:nvSpPr>
        <p:spPr>
          <a:xfrm>
            <a:off x="5106432" y="1786617"/>
            <a:ext cx="726522" cy="691087"/>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41" name="テキスト ボックス 40">
            <a:extLst>
              <a:ext uri="{FF2B5EF4-FFF2-40B4-BE49-F238E27FC236}">
                <a16:creationId xmlns:a16="http://schemas.microsoft.com/office/drawing/2014/main" id="{C7EF54A6-1865-1ADB-7FED-53F150F94E3A}"/>
              </a:ext>
            </a:extLst>
          </p:cNvPr>
          <p:cNvSpPr txBox="1"/>
          <p:nvPr/>
        </p:nvSpPr>
        <p:spPr>
          <a:xfrm>
            <a:off x="5106432" y="4072133"/>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42" name="テキスト ボックス 41">
            <a:extLst>
              <a:ext uri="{FF2B5EF4-FFF2-40B4-BE49-F238E27FC236}">
                <a16:creationId xmlns:a16="http://schemas.microsoft.com/office/drawing/2014/main" id="{834ED68D-0233-3BA4-E3ED-FA5C7AE42EAA}"/>
              </a:ext>
            </a:extLst>
          </p:cNvPr>
          <p:cNvSpPr txBox="1"/>
          <p:nvPr/>
        </p:nvSpPr>
        <p:spPr>
          <a:xfrm>
            <a:off x="5106432" y="4826365"/>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43" name="テキスト ボックス 42">
            <a:extLst>
              <a:ext uri="{FF2B5EF4-FFF2-40B4-BE49-F238E27FC236}">
                <a16:creationId xmlns:a16="http://schemas.microsoft.com/office/drawing/2014/main" id="{1A46F325-186F-4A85-7791-6653F5A15140}"/>
              </a:ext>
            </a:extLst>
          </p:cNvPr>
          <p:cNvSpPr txBox="1"/>
          <p:nvPr/>
        </p:nvSpPr>
        <p:spPr>
          <a:xfrm>
            <a:off x="5106432" y="2548883"/>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16</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44" name="テキスト ボックス 43">
            <a:extLst>
              <a:ext uri="{FF2B5EF4-FFF2-40B4-BE49-F238E27FC236}">
                <a16:creationId xmlns:a16="http://schemas.microsoft.com/office/drawing/2014/main" id="{DC8174EC-4EEA-B4B2-ECBE-F7FEBFDC396B}"/>
              </a:ext>
            </a:extLst>
          </p:cNvPr>
          <p:cNvSpPr txBox="1"/>
          <p:nvPr/>
        </p:nvSpPr>
        <p:spPr>
          <a:xfrm>
            <a:off x="5106432" y="3334250"/>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45" name="テキスト ボックス 44">
            <a:extLst>
              <a:ext uri="{FF2B5EF4-FFF2-40B4-BE49-F238E27FC236}">
                <a16:creationId xmlns:a16="http://schemas.microsoft.com/office/drawing/2014/main" id="{3FA67BCA-3553-C081-D23D-16E8B273BEF2}"/>
              </a:ext>
            </a:extLst>
          </p:cNvPr>
          <p:cNvSpPr txBox="1"/>
          <p:nvPr/>
        </p:nvSpPr>
        <p:spPr>
          <a:xfrm>
            <a:off x="5106432" y="5592197"/>
            <a:ext cx="726522" cy="696024"/>
          </a:xfrm>
          <a:prstGeom prst="rect">
            <a:avLst/>
          </a:prstGeom>
          <a:noFill/>
        </p:spPr>
        <p:txBody>
          <a:bodyPr wrap="square" rtlCol="0">
            <a:spAutoFit/>
          </a:bodyPr>
          <a:lstStyle/>
          <a:p>
            <a:pPr algn="ctr">
              <a:lnSpc>
                <a:spcPct val="120000"/>
              </a:lnSpc>
              <a:spcAft>
                <a:spcPts val="1800"/>
              </a:spcAft>
            </a:pPr>
            <a:r>
              <a:rPr lang="en-US" altLang="ja-JP" sz="3600" dirty="0">
                <a:latin typeface="Arial" panose="020B0604020202020204" pitchFamily="34" charset="0"/>
                <a:ea typeface="ＭＳ Ｐゴシック" panose="020B0600070205080204" pitchFamily="50" charset="-128"/>
                <a:cs typeface="Arial" panose="020B0604020202020204" pitchFamily="34" charset="0"/>
              </a:rPr>
              <a:t>0</a:t>
            </a:r>
            <a:endParaRPr lang="ja-JP" altLang="en-US" sz="3600" dirty="0">
              <a:latin typeface="Arial" panose="020B0604020202020204" pitchFamily="34" charset="0"/>
              <a:ea typeface="ＭＳ Ｐゴシック" panose="020B0600070205080204" pitchFamily="50" charset="-128"/>
              <a:cs typeface="Arial" panose="020B0604020202020204" pitchFamily="34" charset="0"/>
            </a:endParaRPr>
          </a:p>
        </p:txBody>
      </p:sp>
      <p:pic>
        <p:nvPicPr>
          <p:cNvPr id="46" name="図 45" descr="白いバックグラウンドの前にある交通標識&#10;&#10;低い精度で自動的に生成された説明">
            <a:extLst>
              <a:ext uri="{FF2B5EF4-FFF2-40B4-BE49-F238E27FC236}">
                <a16:creationId xmlns:a16="http://schemas.microsoft.com/office/drawing/2014/main" id="{A6777143-3677-6FC3-8C06-72AEFD7FB17F}"/>
              </a:ext>
            </a:extLst>
          </p:cNvPr>
          <p:cNvPicPr>
            <a:picLocks noChangeAspect="1"/>
          </p:cNvPicPr>
          <p:nvPr/>
        </p:nvPicPr>
        <p:blipFill>
          <a:blip r:embed="rId8">
            <a:biLevel thresh="75000"/>
            <a:extLst>
              <a:ext uri="{28A0092B-C50C-407E-A947-70E740481C1C}">
                <a14:useLocalDpi xmlns:a14="http://schemas.microsoft.com/office/drawing/2010/main" val="0"/>
              </a:ext>
            </a:extLst>
          </a:blip>
          <a:stretch>
            <a:fillRect/>
          </a:stretch>
        </p:blipFill>
        <p:spPr>
          <a:xfrm>
            <a:off x="3058712" y="3827468"/>
            <a:ext cx="316635" cy="450900"/>
          </a:xfrm>
          <a:prstGeom prst="rect">
            <a:avLst/>
          </a:prstGeom>
        </p:spPr>
      </p:pic>
      <mc:AlternateContent xmlns:mc="http://schemas.openxmlformats.org/markup-compatibility/2006" xmlns:a14="http://schemas.microsoft.com/office/drawing/2010/main">
        <mc:Choice Requires="a14">
          <p:sp>
            <p:nvSpPr>
              <p:cNvPr id="47" name="テキスト ボックス 46">
                <a:extLst>
                  <a:ext uri="{FF2B5EF4-FFF2-40B4-BE49-F238E27FC236}">
                    <a16:creationId xmlns:a16="http://schemas.microsoft.com/office/drawing/2014/main" id="{3CF04F08-274F-8D4B-9058-A5D032C91E2F}"/>
                  </a:ext>
                </a:extLst>
              </p:cNvPr>
              <p:cNvSpPr txBox="1"/>
              <p:nvPr/>
            </p:nvSpPr>
            <p:spPr>
              <a:xfrm>
                <a:off x="4203199"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47" name="テキスト ボックス 46">
                <a:extLst>
                  <a:ext uri="{FF2B5EF4-FFF2-40B4-BE49-F238E27FC236}">
                    <a16:creationId xmlns:a16="http://schemas.microsoft.com/office/drawing/2014/main" id="{3CF04F08-274F-8D4B-9058-A5D032C91E2F}"/>
                  </a:ext>
                </a:extLst>
              </p:cNvPr>
              <p:cNvSpPr txBox="1">
                <a:spLocks noRot="1" noChangeAspect="1" noMove="1" noResize="1" noEditPoints="1" noAdjustHandles="1" noChangeArrowheads="1" noChangeShapeType="1" noTextEdit="1"/>
              </p:cNvSpPr>
              <p:nvPr/>
            </p:nvSpPr>
            <p:spPr>
              <a:xfrm>
                <a:off x="4203199" y="6304002"/>
                <a:ext cx="274114" cy="553998"/>
              </a:xfrm>
              <a:prstGeom prst="rect">
                <a:avLst/>
              </a:prstGeom>
              <a:blipFill>
                <a:blip r:embed="rId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8" name="テキスト ボックス 47">
                <a:extLst>
                  <a:ext uri="{FF2B5EF4-FFF2-40B4-BE49-F238E27FC236}">
                    <a16:creationId xmlns:a16="http://schemas.microsoft.com/office/drawing/2014/main" id="{144EAB01-A998-A124-CA5D-4AD07937B76E}"/>
                  </a:ext>
                </a:extLst>
              </p:cNvPr>
              <p:cNvSpPr txBox="1"/>
              <p:nvPr/>
            </p:nvSpPr>
            <p:spPr>
              <a:xfrm>
                <a:off x="5339994" y="6304002"/>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48" name="テキスト ボックス 47">
                <a:extLst>
                  <a:ext uri="{FF2B5EF4-FFF2-40B4-BE49-F238E27FC236}">
                    <a16:creationId xmlns:a16="http://schemas.microsoft.com/office/drawing/2014/main" id="{144EAB01-A998-A124-CA5D-4AD07937B76E}"/>
                  </a:ext>
                </a:extLst>
              </p:cNvPr>
              <p:cNvSpPr txBox="1">
                <a:spLocks noRot="1" noChangeAspect="1" noMove="1" noResize="1" noEditPoints="1" noAdjustHandles="1" noChangeArrowheads="1" noChangeShapeType="1" noTextEdit="1"/>
              </p:cNvSpPr>
              <p:nvPr/>
            </p:nvSpPr>
            <p:spPr>
              <a:xfrm>
                <a:off x="5339994" y="6304002"/>
                <a:ext cx="274114" cy="553998"/>
              </a:xfrm>
              <a:prstGeom prst="rect">
                <a:avLst/>
              </a:prstGeom>
              <a:blipFill>
                <a:blip r:embed="rId10"/>
                <a:stretch>
                  <a:fillRect/>
                </a:stretch>
              </a:blipFill>
            </p:spPr>
            <p:txBody>
              <a:bodyPr/>
              <a:lstStyle/>
              <a:p>
                <a:r>
                  <a:rPr lang="ja-JP" altLang="en-US">
                    <a:noFill/>
                  </a:rPr>
                  <a:t> </a:t>
                </a:r>
              </a:p>
            </p:txBody>
          </p:sp>
        </mc:Fallback>
      </mc:AlternateContent>
      <p:sp>
        <p:nvSpPr>
          <p:cNvPr id="49" name="テキスト ボックス 48">
            <a:extLst>
              <a:ext uri="{FF2B5EF4-FFF2-40B4-BE49-F238E27FC236}">
                <a16:creationId xmlns:a16="http://schemas.microsoft.com/office/drawing/2014/main" id="{A1FEF775-376A-922C-AA98-32ED57D593BF}"/>
              </a:ext>
            </a:extLst>
          </p:cNvPr>
          <p:cNvSpPr txBox="1"/>
          <p:nvPr/>
        </p:nvSpPr>
        <p:spPr>
          <a:xfrm>
            <a:off x="6362056" y="1017175"/>
            <a:ext cx="5629145" cy="2246769"/>
          </a:xfrm>
          <a:prstGeom prst="rect">
            <a:avLst/>
          </a:prstGeom>
          <a:noFill/>
        </p:spPr>
        <p:txBody>
          <a:bodyPr wrap="square" rtlCol="0">
            <a:spAutoFit/>
          </a:bodyPr>
          <a:lstStyle/>
          <a:p>
            <a:pPr algn="just">
              <a:spcAft>
                <a:spcPts val="1800"/>
              </a:spcAft>
            </a:pPr>
            <a:r>
              <a:rPr lang="en-US" altLang="ja-JP" sz="2800" dirty="0">
                <a:latin typeface="Arial" panose="020B0604020202020204" pitchFamily="34" charset="0"/>
                <a:ea typeface="ＭＳ Ｐゴシック" panose="020B0600070205080204" pitchFamily="50" charset="-128"/>
                <a:cs typeface="Arial" panose="020B0604020202020204" pitchFamily="34" charset="0"/>
              </a:rPr>
              <a:t>This study estimate the input ratios of the pig iron and converter sectors</a:t>
            </a:r>
            <a:r>
              <a:rPr lang="ja-JP" altLang="en-US" sz="2800" dirty="0">
                <a:latin typeface="Arial" panose="020B0604020202020204" pitchFamily="34" charset="0"/>
                <a:ea typeface="ＭＳ Ｐゴシック" panose="020B0600070205080204" pitchFamily="50" charset="-128"/>
                <a:cs typeface="Arial" panose="020B0604020202020204" pitchFamily="34" charset="0"/>
              </a:rPr>
              <a:t> </a:t>
            </a:r>
            <a:r>
              <a:rPr lang="en-US" altLang="ja-JP" sz="2800" dirty="0">
                <a:latin typeface="Arial" panose="020B0604020202020204" pitchFamily="34" charset="0"/>
                <a:ea typeface="ＭＳ Ｐゴシック" panose="020B0600070205080204" pitchFamily="50" charset="-128"/>
                <a:cs typeface="Arial" panose="020B0604020202020204" pitchFamily="34" charset="0"/>
              </a:rPr>
              <a:t>including ferroalloys for each intermediate good using Japan’s input-output table.</a:t>
            </a:r>
          </a:p>
        </p:txBody>
      </p:sp>
      <p:graphicFrame>
        <p:nvGraphicFramePr>
          <p:cNvPr id="50" name="表 49">
            <a:extLst>
              <a:ext uri="{FF2B5EF4-FFF2-40B4-BE49-F238E27FC236}">
                <a16:creationId xmlns:a16="http://schemas.microsoft.com/office/drawing/2014/main" id="{7D247671-3A95-E3D7-C8BB-B625CBDB33F6}"/>
              </a:ext>
            </a:extLst>
          </p:cNvPr>
          <p:cNvGraphicFramePr>
            <a:graphicFrameLocks noGrp="1"/>
          </p:cNvGraphicFramePr>
          <p:nvPr>
            <p:extLst>
              <p:ext uri="{D42A27DB-BD31-4B8C-83A1-F6EECF244321}">
                <p14:modId xmlns:p14="http://schemas.microsoft.com/office/powerpoint/2010/main" val="417681705"/>
              </p:ext>
            </p:extLst>
          </p:nvPr>
        </p:nvGraphicFramePr>
        <p:xfrm>
          <a:off x="6252204" y="3659630"/>
          <a:ext cx="5843776" cy="2648406"/>
        </p:xfrm>
        <a:graphic>
          <a:graphicData uri="http://schemas.openxmlformats.org/drawingml/2006/table">
            <a:tbl>
              <a:tblPr/>
              <a:tblGrid>
                <a:gridCol w="1824592">
                  <a:extLst>
                    <a:ext uri="{9D8B030D-6E8A-4147-A177-3AD203B41FA5}">
                      <a16:colId xmlns:a16="http://schemas.microsoft.com/office/drawing/2014/main" val="3774197193"/>
                    </a:ext>
                  </a:extLst>
                </a:gridCol>
                <a:gridCol w="2009592">
                  <a:extLst>
                    <a:ext uri="{9D8B030D-6E8A-4147-A177-3AD203B41FA5}">
                      <a16:colId xmlns:a16="http://schemas.microsoft.com/office/drawing/2014/main" val="1334618390"/>
                    </a:ext>
                  </a:extLst>
                </a:gridCol>
                <a:gridCol w="2009592">
                  <a:extLst>
                    <a:ext uri="{9D8B030D-6E8A-4147-A177-3AD203B41FA5}">
                      <a16:colId xmlns:a16="http://schemas.microsoft.com/office/drawing/2014/main" val="3512168635"/>
                    </a:ext>
                  </a:extLst>
                </a:gridCol>
              </a:tblGrid>
              <a:tr h="455634">
                <a:tc>
                  <a:txBody>
                    <a:bodyPr/>
                    <a:lstStyle/>
                    <a:p>
                      <a:pPr algn="l" fontAlgn="ctr"/>
                      <a:r>
                        <a:rPr lang="ja-JP" altLang="en-US" sz="2300" b="0" i="0" u="none" strike="noStrike" dirty="0">
                          <a:solidFill>
                            <a:srgbClr val="000000"/>
                          </a:solidFill>
                          <a:effectLst/>
                          <a:latin typeface="Arial" panose="020B0604020202020204" pitchFamily="34" charset="0"/>
                          <a:ea typeface="游ゴシック" panose="020B0400000000000000" pitchFamily="50" charset="-128"/>
                        </a:rPr>
                        <a:t>　</a:t>
                      </a:r>
                    </a:p>
                  </a:txBody>
                  <a:tcPr marL="12657" marR="12657" marT="12657"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300" b="0" i="0" u="none" strike="noStrike" dirty="0">
                          <a:solidFill>
                            <a:srgbClr val="000000"/>
                          </a:solidFill>
                          <a:effectLst/>
                          <a:latin typeface="Arial" panose="020B0604020202020204" pitchFamily="34" charset="0"/>
                          <a:ea typeface="游ゴシック" panose="020B0400000000000000" pitchFamily="50" charset="-128"/>
                        </a:rPr>
                        <a:t>Pig iron</a:t>
                      </a:r>
                    </a:p>
                  </a:txBody>
                  <a:tcPr marL="12657" marR="12657" marT="12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300" b="0" i="0" u="none" strike="noStrike" dirty="0">
                          <a:solidFill>
                            <a:srgbClr val="000000"/>
                          </a:solidFill>
                          <a:effectLst/>
                          <a:latin typeface="Arial" panose="020B0604020202020204" pitchFamily="34" charset="0"/>
                          <a:ea typeface="游ゴシック" panose="020B0400000000000000" pitchFamily="50" charset="-128"/>
                        </a:rPr>
                        <a:t>Converter</a:t>
                      </a:r>
                    </a:p>
                  </a:txBody>
                  <a:tcPr marL="12657" marR="12657" marT="12657"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65655612"/>
                  </a:ext>
                </a:extLst>
              </a:tr>
              <a:tr h="455634">
                <a:tc>
                  <a:txBody>
                    <a:bodyPr/>
                    <a:lstStyle/>
                    <a:p>
                      <a:pPr algn="ctr" fontAlgn="ctr"/>
                      <a:r>
                        <a:rPr lang="en-US" sz="2100" b="0" i="0" u="none" strike="noStrike" dirty="0">
                          <a:solidFill>
                            <a:srgbClr val="000000"/>
                          </a:solidFill>
                          <a:effectLst/>
                          <a:latin typeface="Arial" panose="020B0604020202020204" pitchFamily="34" charset="0"/>
                          <a:ea typeface="游ゴシック" panose="020B0400000000000000" pitchFamily="50" charset="-128"/>
                        </a:rPr>
                        <a:t>Iron ore</a:t>
                      </a:r>
                    </a:p>
                  </a:txBody>
                  <a:tcPr marL="12657" marR="12657" marT="1265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altLang="ja-JP" sz="2300" b="0" i="0" u="none" strike="noStrike" dirty="0">
                          <a:solidFill>
                            <a:srgbClr val="000000"/>
                          </a:solidFill>
                          <a:effectLst/>
                          <a:latin typeface="Arial" panose="020B0604020202020204" pitchFamily="34" charset="0"/>
                          <a:ea typeface="游ゴシック" panose="020B0400000000000000" pitchFamily="50" charset="-128"/>
                        </a:rPr>
                        <a:t>100 %</a:t>
                      </a:r>
                    </a:p>
                  </a:txBody>
                  <a:tcPr marL="12657" marR="12657" marT="12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altLang="ja-JP" sz="2300" b="0" i="0" u="none" strike="noStrike" dirty="0">
                          <a:solidFill>
                            <a:srgbClr val="000000"/>
                          </a:solidFill>
                          <a:effectLst/>
                          <a:latin typeface="Arial" panose="020B0604020202020204" pitchFamily="34" charset="0"/>
                          <a:ea typeface="游ゴシック" panose="020B0400000000000000" pitchFamily="50" charset="-128"/>
                        </a:rPr>
                        <a:t>0 %</a:t>
                      </a:r>
                    </a:p>
                  </a:txBody>
                  <a:tcPr marL="12657" marR="12657" marT="1265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072644915"/>
                  </a:ext>
                </a:extLst>
              </a:tr>
              <a:tr h="455634">
                <a:tc>
                  <a:txBody>
                    <a:bodyPr/>
                    <a:lstStyle/>
                    <a:p>
                      <a:pPr algn="ctr" fontAlgn="ctr"/>
                      <a:r>
                        <a:rPr lang="en-US" sz="2100" b="0" i="0" u="none" strike="noStrike" dirty="0">
                          <a:solidFill>
                            <a:srgbClr val="000000"/>
                          </a:solidFill>
                          <a:effectLst/>
                          <a:latin typeface="Arial" panose="020B0604020202020204" pitchFamily="34" charset="0"/>
                          <a:ea typeface="游ゴシック" panose="020B0400000000000000" pitchFamily="50" charset="-128"/>
                        </a:rPr>
                        <a:t>Pig iron</a:t>
                      </a:r>
                    </a:p>
                  </a:txBody>
                  <a:tcPr marL="12657" marR="12657" marT="12657" marB="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altLang="ja-JP" sz="2300" b="0" i="0" u="none" strike="noStrike" dirty="0">
                          <a:solidFill>
                            <a:srgbClr val="000000"/>
                          </a:solidFill>
                          <a:effectLst/>
                          <a:latin typeface="Arial" panose="020B0604020202020204" pitchFamily="34" charset="0"/>
                          <a:ea typeface="游ゴシック" panose="020B0400000000000000" pitchFamily="50" charset="-128"/>
                        </a:rPr>
                        <a:t>10 %</a:t>
                      </a:r>
                    </a:p>
                  </a:txBody>
                  <a:tcPr marL="12657" marR="12657" marT="12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altLang="ja-JP" sz="2300" b="0" i="0" u="none" strike="noStrike" dirty="0">
                          <a:solidFill>
                            <a:srgbClr val="000000"/>
                          </a:solidFill>
                          <a:effectLst/>
                          <a:latin typeface="Arial" panose="020B0604020202020204" pitchFamily="34" charset="0"/>
                          <a:ea typeface="游ゴシック" panose="020B0400000000000000" pitchFamily="50" charset="-128"/>
                        </a:rPr>
                        <a:t>90 %</a:t>
                      </a:r>
                    </a:p>
                  </a:txBody>
                  <a:tcPr marL="12657" marR="12657" marT="12657"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350974560"/>
                  </a:ext>
                </a:extLst>
              </a:tr>
              <a:tr h="640752">
                <a:tc>
                  <a:txBody>
                    <a:bodyPr/>
                    <a:lstStyle/>
                    <a:p>
                      <a:pPr algn="ctr" fontAlgn="ctr"/>
                      <a:endParaRPr lang="en-US" sz="2100" b="0" i="0" u="none" strike="noStrike" dirty="0">
                        <a:solidFill>
                          <a:srgbClr val="000000"/>
                        </a:solidFill>
                        <a:effectLst/>
                        <a:latin typeface="Arial" panose="020B0604020202020204" pitchFamily="34" charset="0"/>
                        <a:ea typeface="游ゴシック" panose="020B0400000000000000" pitchFamily="50" charset="-128"/>
                      </a:endParaRPr>
                    </a:p>
                  </a:txBody>
                  <a:tcPr marL="12657" marR="12657" marT="12657" marB="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endParaRPr lang="en-US" altLang="ja-JP" sz="2300" b="0" i="0" u="none" strike="noStrike" dirty="0">
                        <a:solidFill>
                          <a:srgbClr val="000000"/>
                        </a:solidFill>
                        <a:effectLst/>
                        <a:latin typeface="Arial" panose="020B0604020202020204" pitchFamily="34" charset="0"/>
                        <a:ea typeface="游ゴシック" panose="020B0400000000000000" pitchFamily="50" charset="-128"/>
                      </a:endParaRPr>
                    </a:p>
                  </a:txBody>
                  <a:tcPr marL="12657" marR="12657" marT="12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endParaRPr lang="en-US" altLang="ja-JP" sz="2300" b="0" i="0" u="none" strike="noStrike" dirty="0">
                        <a:solidFill>
                          <a:srgbClr val="000000"/>
                        </a:solidFill>
                        <a:effectLst/>
                        <a:latin typeface="Arial" panose="020B0604020202020204" pitchFamily="34" charset="0"/>
                        <a:ea typeface="游ゴシック" panose="020B0400000000000000" pitchFamily="50" charset="-128"/>
                      </a:endParaRPr>
                    </a:p>
                  </a:txBody>
                  <a:tcPr marL="12657" marR="12657" marT="12657"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913813064"/>
                  </a:ext>
                </a:extLst>
              </a:tr>
              <a:tr h="640752">
                <a:tc>
                  <a:txBody>
                    <a:bodyPr/>
                    <a:lstStyle/>
                    <a:p>
                      <a:pPr algn="ctr" fontAlgn="ctr"/>
                      <a:r>
                        <a:rPr lang="en-US" sz="2100" b="0" i="0" u="none" strike="noStrike" dirty="0">
                          <a:solidFill>
                            <a:srgbClr val="000000"/>
                          </a:solidFill>
                          <a:effectLst/>
                          <a:latin typeface="Arial" panose="020B0604020202020204" pitchFamily="34" charset="0"/>
                          <a:ea typeface="游ゴシック" panose="020B0400000000000000" pitchFamily="50" charset="-128"/>
                        </a:rPr>
                        <a:t>Coke</a:t>
                      </a:r>
                    </a:p>
                  </a:txBody>
                  <a:tcPr marL="12657" marR="12657" marT="12657" marB="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altLang="ja-JP" sz="2300" b="0" i="0" u="none" strike="noStrike" dirty="0">
                          <a:solidFill>
                            <a:srgbClr val="000000"/>
                          </a:solidFill>
                          <a:effectLst/>
                          <a:latin typeface="Arial" panose="020B0604020202020204" pitchFamily="34" charset="0"/>
                          <a:ea typeface="游ゴシック" panose="020B0400000000000000" pitchFamily="50" charset="-128"/>
                        </a:rPr>
                        <a:t>70 %</a:t>
                      </a:r>
                    </a:p>
                  </a:txBody>
                  <a:tcPr marL="12657" marR="12657" marT="12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en-US" altLang="ja-JP" sz="2300" b="0" i="0" u="none" strike="noStrike" dirty="0">
                          <a:solidFill>
                            <a:srgbClr val="000000"/>
                          </a:solidFill>
                          <a:effectLst/>
                          <a:latin typeface="Arial" panose="020B0604020202020204" pitchFamily="34" charset="0"/>
                          <a:ea typeface="游ゴシック" panose="020B0400000000000000" pitchFamily="50" charset="-128"/>
                        </a:rPr>
                        <a:t>30 %</a:t>
                      </a:r>
                    </a:p>
                  </a:txBody>
                  <a:tcPr marL="12657" marR="12657" marT="12657"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722779772"/>
                  </a:ext>
                </a:extLst>
              </a:tr>
            </a:tbl>
          </a:graphicData>
        </a:graphic>
      </p:graphicFrame>
      <mc:AlternateContent xmlns:mc="http://schemas.openxmlformats.org/markup-compatibility/2006" xmlns:a14="http://schemas.microsoft.com/office/drawing/2010/main">
        <mc:Choice Requires="a14">
          <p:sp>
            <p:nvSpPr>
              <p:cNvPr id="51" name="テキスト ボックス 50">
                <a:extLst>
                  <a:ext uri="{FF2B5EF4-FFF2-40B4-BE49-F238E27FC236}">
                    <a16:creationId xmlns:a16="http://schemas.microsoft.com/office/drawing/2014/main" id="{BE56927B-39CB-0470-2A00-59F9B010E055}"/>
                  </a:ext>
                </a:extLst>
              </p:cNvPr>
              <p:cNvSpPr txBox="1"/>
              <p:nvPr/>
            </p:nvSpPr>
            <p:spPr>
              <a:xfrm>
                <a:off x="6861326" y="5042233"/>
                <a:ext cx="381453" cy="553998"/>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51" name="テキスト ボックス 50">
                <a:extLst>
                  <a:ext uri="{FF2B5EF4-FFF2-40B4-BE49-F238E27FC236}">
                    <a16:creationId xmlns:a16="http://schemas.microsoft.com/office/drawing/2014/main" id="{BE56927B-39CB-0470-2A00-59F9B010E055}"/>
                  </a:ext>
                </a:extLst>
              </p:cNvPr>
              <p:cNvSpPr txBox="1">
                <a:spLocks noRot="1" noChangeAspect="1" noMove="1" noResize="1" noEditPoints="1" noAdjustHandles="1" noChangeArrowheads="1" noChangeShapeType="1" noTextEdit="1"/>
              </p:cNvSpPr>
              <p:nvPr/>
            </p:nvSpPr>
            <p:spPr>
              <a:xfrm>
                <a:off x="6861326" y="5042233"/>
                <a:ext cx="381453" cy="553998"/>
              </a:xfrm>
              <a:prstGeom prst="rect">
                <a:avLst/>
              </a:prstGeom>
              <a:blipFill>
                <a:blip r:embed="rId11"/>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2" name="テキスト ボックス 51">
                <a:extLst>
                  <a:ext uri="{FF2B5EF4-FFF2-40B4-BE49-F238E27FC236}">
                    <a16:creationId xmlns:a16="http://schemas.microsoft.com/office/drawing/2014/main" id="{9D382238-5293-56D0-43AD-EA14DABB6971}"/>
                  </a:ext>
                </a:extLst>
              </p:cNvPr>
              <p:cNvSpPr txBox="1"/>
              <p:nvPr/>
            </p:nvSpPr>
            <p:spPr>
              <a:xfrm>
                <a:off x="8986898" y="5042233"/>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52" name="テキスト ボックス 51">
                <a:extLst>
                  <a:ext uri="{FF2B5EF4-FFF2-40B4-BE49-F238E27FC236}">
                    <a16:creationId xmlns:a16="http://schemas.microsoft.com/office/drawing/2014/main" id="{9D382238-5293-56D0-43AD-EA14DABB6971}"/>
                  </a:ext>
                </a:extLst>
              </p:cNvPr>
              <p:cNvSpPr txBox="1">
                <a:spLocks noRot="1" noChangeAspect="1" noMove="1" noResize="1" noEditPoints="1" noAdjustHandles="1" noChangeArrowheads="1" noChangeShapeType="1" noTextEdit="1"/>
              </p:cNvSpPr>
              <p:nvPr/>
            </p:nvSpPr>
            <p:spPr>
              <a:xfrm>
                <a:off x="8986898" y="5042233"/>
                <a:ext cx="274114" cy="553998"/>
              </a:xfrm>
              <a:prstGeom prst="rect">
                <a:avLst/>
              </a:prstGeom>
              <a:blipFill>
                <a:blip r:embed="rId1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3" name="テキスト ボックス 52">
                <a:extLst>
                  <a:ext uri="{FF2B5EF4-FFF2-40B4-BE49-F238E27FC236}">
                    <a16:creationId xmlns:a16="http://schemas.microsoft.com/office/drawing/2014/main" id="{6AA5BF5B-747B-0274-1D89-974169721518}"/>
                  </a:ext>
                </a:extLst>
              </p:cNvPr>
              <p:cNvSpPr txBox="1"/>
              <p:nvPr/>
            </p:nvSpPr>
            <p:spPr>
              <a:xfrm>
                <a:off x="11009115" y="5042233"/>
                <a:ext cx="274114" cy="55399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ja-JP" altLang="en-US" sz="36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3600" b="0" i="0" u="none" strike="noStrike" kern="0" cap="none" spc="0" normalizeH="0" baseline="0" noProof="0" dirty="0">
                  <a:ln>
                    <a:noFill/>
                  </a:ln>
                  <a:solidFill>
                    <a:prstClr val="black"/>
                  </a:solidFill>
                  <a:effectLst/>
                  <a:uLnTx/>
                  <a:uFillTx/>
                </a:endParaRPr>
              </a:p>
            </p:txBody>
          </p:sp>
        </mc:Choice>
        <mc:Fallback xmlns="">
          <p:sp>
            <p:nvSpPr>
              <p:cNvPr id="53" name="テキスト ボックス 52">
                <a:extLst>
                  <a:ext uri="{FF2B5EF4-FFF2-40B4-BE49-F238E27FC236}">
                    <a16:creationId xmlns:a16="http://schemas.microsoft.com/office/drawing/2014/main" id="{6AA5BF5B-747B-0274-1D89-974169721518}"/>
                  </a:ext>
                </a:extLst>
              </p:cNvPr>
              <p:cNvSpPr txBox="1">
                <a:spLocks noRot="1" noChangeAspect="1" noMove="1" noResize="1" noEditPoints="1" noAdjustHandles="1" noChangeArrowheads="1" noChangeShapeType="1" noTextEdit="1"/>
              </p:cNvSpPr>
              <p:nvPr/>
            </p:nvSpPr>
            <p:spPr>
              <a:xfrm>
                <a:off x="11009115" y="5042233"/>
                <a:ext cx="274114" cy="553998"/>
              </a:xfrm>
              <a:prstGeom prst="rect">
                <a:avLst/>
              </a:prstGeom>
              <a:blipFill>
                <a:blip r:embed="rId13"/>
                <a:stretch>
                  <a:fillRect/>
                </a:stretch>
              </a:blipFill>
            </p:spPr>
            <p:txBody>
              <a:bodyPr/>
              <a:lstStyle/>
              <a:p>
                <a:r>
                  <a:rPr lang="ja-JP" altLang="en-US">
                    <a:noFill/>
                  </a:rPr>
                  <a:t> </a:t>
                </a:r>
              </a:p>
            </p:txBody>
          </p:sp>
        </mc:Fallback>
      </mc:AlternateContent>
      <p:sp>
        <p:nvSpPr>
          <p:cNvPr id="54" name="テキスト ボックス 53">
            <a:extLst>
              <a:ext uri="{FF2B5EF4-FFF2-40B4-BE49-F238E27FC236}">
                <a16:creationId xmlns:a16="http://schemas.microsoft.com/office/drawing/2014/main" id="{56BF6CFD-5699-A97A-A9FF-98548BC61C93}"/>
              </a:ext>
            </a:extLst>
          </p:cNvPr>
          <p:cNvSpPr txBox="1"/>
          <p:nvPr/>
        </p:nvSpPr>
        <p:spPr>
          <a:xfrm>
            <a:off x="6252204" y="3506713"/>
            <a:ext cx="453970"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Ex</a:t>
            </a:r>
            <a:endParaRPr kumimoji="1" lang="ja-JP" altLang="en-US" dirty="0">
              <a:latin typeface="Arial" panose="020B0604020202020204" pitchFamily="34" charset="0"/>
              <a:cs typeface="Arial" panose="020B0604020202020204" pitchFamily="34" charset="0"/>
            </a:endParaRPr>
          </a:p>
        </p:txBody>
      </p:sp>
      <p:sp>
        <p:nvSpPr>
          <p:cNvPr id="55" name="楕円 54">
            <a:extLst>
              <a:ext uri="{FF2B5EF4-FFF2-40B4-BE49-F238E27FC236}">
                <a16:creationId xmlns:a16="http://schemas.microsoft.com/office/drawing/2014/main" id="{7CCBC4DF-5677-34F6-CB54-C8F42233CBFB}"/>
              </a:ext>
            </a:extLst>
          </p:cNvPr>
          <p:cNvSpPr/>
          <p:nvPr/>
        </p:nvSpPr>
        <p:spPr>
          <a:xfrm>
            <a:off x="6262775" y="3474965"/>
            <a:ext cx="432828" cy="432828"/>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498124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5A7A8D0F-5FC4-CE55-BA36-F9C14DB8B65E}"/>
              </a:ext>
            </a:extLst>
          </p:cNvPr>
          <p:cNvSpPr txBox="1"/>
          <p:nvPr/>
        </p:nvSpPr>
        <p:spPr>
          <a:xfrm>
            <a:off x="334734" y="5081765"/>
            <a:ext cx="11720949" cy="523220"/>
          </a:xfrm>
          <a:prstGeom prst="rect">
            <a:avLst/>
          </a:prstGeom>
          <a:noFill/>
          <a:ln w="19050">
            <a:noFill/>
          </a:ln>
        </p:spPr>
        <p:txBody>
          <a:bodyPr wrap="square" rtlCol="0">
            <a:spAutoFit/>
          </a:bodyPr>
          <a:lstStyle/>
          <a:p>
            <a:pPr marL="457200" indent="-457200" algn="just">
              <a:spcAft>
                <a:spcPts val="600"/>
              </a:spcAft>
              <a:buFont typeface="Arial" panose="020B0604020202020204" pitchFamily="34" charset="0"/>
              <a:buChar char="•"/>
            </a:pPr>
            <a:endParaRPr lang="en-US" altLang="ja-JP" sz="28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4" name="テキスト ボックス 3">
            <a:extLst>
              <a:ext uri="{FF2B5EF4-FFF2-40B4-BE49-F238E27FC236}">
                <a16:creationId xmlns:a16="http://schemas.microsoft.com/office/drawing/2014/main" id="{BAF0B2F4-15A9-8C09-2610-6F99E3CB8612}"/>
              </a:ext>
            </a:extLst>
          </p:cNvPr>
          <p:cNvSpPr txBox="1"/>
          <p:nvPr/>
        </p:nvSpPr>
        <p:spPr>
          <a:xfrm>
            <a:off x="-2" y="-13717"/>
            <a:ext cx="9456422"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4. Results: Intermediate input in India’s EAF sector</a:t>
            </a:r>
          </a:p>
        </p:txBody>
      </p:sp>
      <p:sp>
        <p:nvSpPr>
          <p:cNvPr id="6" name="テキスト ボックス 5">
            <a:extLst>
              <a:ext uri="{FF2B5EF4-FFF2-40B4-BE49-F238E27FC236}">
                <a16:creationId xmlns:a16="http://schemas.microsoft.com/office/drawing/2014/main" id="{C9EC4266-1D72-BBD0-465B-C78537E6AC83}"/>
              </a:ext>
            </a:extLst>
          </p:cNvPr>
          <p:cNvSpPr txBox="1"/>
          <p:nvPr/>
        </p:nvSpPr>
        <p:spPr>
          <a:xfrm>
            <a:off x="735310" y="598388"/>
            <a:ext cx="11083310" cy="461665"/>
          </a:xfrm>
          <a:prstGeom prst="rect">
            <a:avLst/>
          </a:prstGeom>
          <a:noFill/>
        </p:spPr>
        <p:txBody>
          <a:bodyPr wrap="square">
            <a:spAutoFit/>
          </a:bodyPr>
          <a:lstStyle/>
          <a:p>
            <a:pPr algn="ctr"/>
            <a:r>
              <a:rPr lang="en-US" altLang="ja-JP" sz="2400" dirty="0">
                <a:latin typeface="Arial" panose="020B0604020202020204" pitchFamily="34" charset="0"/>
                <a:cs typeface="Arial" panose="020B0604020202020204" pitchFamily="34" charset="0"/>
              </a:rPr>
              <a:t>Top 3 share of each sector in the intermediate input of EAF sector in India</a:t>
            </a:r>
            <a:endParaRPr lang="ja-JP" altLang="en-US" sz="2400" dirty="0">
              <a:latin typeface="Arial" panose="020B0604020202020204" pitchFamily="34" charset="0"/>
              <a:cs typeface="Arial" panose="020B0604020202020204" pitchFamily="34" charset="0"/>
            </a:endParaRPr>
          </a:p>
        </p:txBody>
      </p:sp>
      <p:sp>
        <p:nvSpPr>
          <p:cNvPr id="5" name="Rectangle 3">
            <a:extLst>
              <a:ext uri="{FF2B5EF4-FFF2-40B4-BE49-F238E27FC236}">
                <a16:creationId xmlns:a16="http://schemas.microsoft.com/office/drawing/2014/main" id="{D9D12697-329A-8CAB-273A-A40E656A2B1C}"/>
              </a:ext>
            </a:extLst>
          </p:cNvPr>
          <p:cNvSpPr>
            <a:spLocks noChangeArrowheads="1"/>
          </p:cNvSpPr>
          <p:nvPr/>
        </p:nvSpPr>
        <p:spPr bwMode="auto">
          <a:xfrm>
            <a:off x="42370" y="5255986"/>
            <a:ext cx="12279170"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lgn="just" eaLnBrk="0" fontAlgn="base" hangingPunct="0">
              <a:spcBef>
                <a:spcPct val="0"/>
              </a:spcBef>
              <a:spcAft>
                <a:spcPts val="600"/>
              </a:spcAft>
              <a:buFont typeface="Arial" panose="020B0604020202020204" pitchFamily="34" charset="0"/>
              <a:buChar char="•"/>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lang="en-US" altLang="ja-JP" sz="2800" dirty="0">
                <a:solidFill>
                  <a:srgbClr val="C00000"/>
                </a:solidFill>
                <a:latin typeface="Arial" panose="020B0604020202020204" pitchFamily="34" charset="0"/>
                <a:cs typeface="Arial" panose="020B0604020202020204" pitchFamily="34" charset="0"/>
              </a:rPr>
              <a:t>quarrying of stone, sand and clay (#37)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has the highest share at </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17</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285750" marR="0" lvl="0" indent="-285750" algn="just"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This is followed by </a:t>
            </a:r>
            <a:r>
              <a:rPr lang="en-US" altLang="ja-JP" sz="2800" dirty="0">
                <a:solidFill>
                  <a:srgbClr val="C00000"/>
                </a:solidFill>
                <a:latin typeface="Arial" panose="020B0604020202020204" pitchFamily="34" charset="0"/>
                <a:cs typeface="Arial" panose="020B0604020202020204" pitchFamily="34" charset="0"/>
              </a:rPr>
              <a:t>wholesale and retail trade (#100)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with a share of </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14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285750" marR="0" lvl="0" indent="-285750" algn="just"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kumimoji="0" lang="en-US"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hard coal</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 sector (#</a:t>
            </a:r>
            <a:r>
              <a:rPr kumimoji="0" lang="en-US"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24</a:t>
            </a:r>
            <a:r>
              <a:rPr kumimoji="0" lang="ja-JP" altLang="ja-JP" sz="2800" i="0" u="none" strike="noStrike" cap="none" normalizeH="0" baseline="0" dirty="0">
                <a:ln>
                  <a:noFill/>
                </a:ln>
                <a:solidFill>
                  <a:srgbClr val="C00000"/>
                </a:solidFill>
                <a:effectLst/>
                <a:latin typeface="Arial" panose="020B0604020202020204" pitchFamily="34" charset="0"/>
                <a:cs typeface="Arial" panose="020B0604020202020204" pitchFamily="34" charset="0"/>
              </a:rPr>
              <a:t>)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accounts for </a:t>
            </a:r>
            <a:r>
              <a:rPr kumimoji="0" lang="en-US" altLang="ja-JP" sz="2800" dirty="0">
                <a:latin typeface="Arial" panose="020B0604020202020204" pitchFamily="34" charset="0"/>
                <a:cs typeface="Arial" panose="020B0604020202020204" pitchFamily="34" charset="0"/>
              </a:rPr>
              <a:t>9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p:txBody>
      </p:sp>
      <p:graphicFrame>
        <p:nvGraphicFramePr>
          <p:cNvPr id="2" name="グラフ 1">
            <a:extLst>
              <a:ext uri="{FF2B5EF4-FFF2-40B4-BE49-F238E27FC236}">
                <a16:creationId xmlns:a16="http://schemas.microsoft.com/office/drawing/2014/main" id="{E4BEADB0-0680-C7B1-CC23-85C7F0ECAC68}"/>
              </a:ext>
            </a:extLst>
          </p:cNvPr>
          <p:cNvGraphicFramePr>
            <a:graphicFrameLocks noGrp="1"/>
          </p:cNvGraphicFramePr>
          <p:nvPr>
            <p:extLst>
              <p:ext uri="{D42A27DB-BD31-4B8C-83A1-F6EECF244321}">
                <p14:modId xmlns:p14="http://schemas.microsoft.com/office/powerpoint/2010/main" val="765461859"/>
              </p:ext>
            </p:extLst>
          </p:nvPr>
        </p:nvGraphicFramePr>
        <p:xfrm>
          <a:off x="132325" y="1023375"/>
          <a:ext cx="6624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3" name="楕円 2">
            <a:extLst>
              <a:ext uri="{FF2B5EF4-FFF2-40B4-BE49-F238E27FC236}">
                <a16:creationId xmlns:a16="http://schemas.microsoft.com/office/drawing/2014/main" id="{67E6561D-05F4-533C-29BC-B88B80721FF8}"/>
              </a:ext>
            </a:extLst>
          </p:cNvPr>
          <p:cNvSpPr/>
          <p:nvPr/>
        </p:nvSpPr>
        <p:spPr>
          <a:xfrm>
            <a:off x="2791308" y="2461680"/>
            <a:ext cx="1269433" cy="12694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7C8DC578-C01E-EC13-DF7C-2BA53EB47E41}"/>
              </a:ext>
            </a:extLst>
          </p:cNvPr>
          <p:cNvSpPr txBox="1"/>
          <p:nvPr/>
        </p:nvSpPr>
        <p:spPr>
          <a:xfrm>
            <a:off x="2775488" y="2775330"/>
            <a:ext cx="1337260" cy="707886"/>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India’s</a:t>
            </a:r>
          </a:p>
          <a:p>
            <a:pPr algn="ctr"/>
            <a:r>
              <a:rPr lang="en-US" altLang="ja-JP" sz="2000" dirty="0">
                <a:latin typeface="Arial" panose="020B0604020202020204" pitchFamily="34" charset="0"/>
                <a:cs typeface="Arial" panose="020B0604020202020204" pitchFamily="34" charset="0"/>
              </a:rPr>
              <a:t>EAF</a:t>
            </a:r>
            <a:endParaRPr lang="ja-JP" altLang="en-US" sz="2000" dirty="0">
              <a:latin typeface="Arial" panose="020B0604020202020204" pitchFamily="34" charset="0"/>
              <a:cs typeface="Arial" panose="020B0604020202020204" pitchFamily="34" charset="0"/>
            </a:endParaRPr>
          </a:p>
        </p:txBody>
      </p:sp>
      <p:sp>
        <p:nvSpPr>
          <p:cNvPr id="9" name="テキスト ボックス 8">
            <a:extLst>
              <a:ext uri="{FF2B5EF4-FFF2-40B4-BE49-F238E27FC236}">
                <a16:creationId xmlns:a16="http://schemas.microsoft.com/office/drawing/2014/main" id="{013F86D3-5C8F-1D6D-884F-2ED875A83B85}"/>
              </a:ext>
            </a:extLst>
          </p:cNvPr>
          <p:cNvSpPr txBox="1"/>
          <p:nvPr/>
        </p:nvSpPr>
        <p:spPr>
          <a:xfrm>
            <a:off x="3527054" y="1836743"/>
            <a:ext cx="1196340"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17 %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10" name="テキスト ボックス 9">
            <a:extLst>
              <a:ext uri="{FF2B5EF4-FFF2-40B4-BE49-F238E27FC236}">
                <a16:creationId xmlns:a16="http://schemas.microsoft.com/office/drawing/2014/main" id="{75E1FBF4-7A2C-7BD9-8001-7578CF831F7B}"/>
              </a:ext>
            </a:extLst>
          </p:cNvPr>
          <p:cNvSpPr txBox="1"/>
          <p:nvPr/>
        </p:nvSpPr>
        <p:spPr>
          <a:xfrm>
            <a:off x="4213223" y="2896341"/>
            <a:ext cx="1020341"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14 %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2C0DA292-E5D6-B34E-6FA8-34F4313494DA}"/>
              </a:ext>
            </a:extLst>
          </p:cNvPr>
          <p:cNvSpPr txBox="1"/>
          <p:nvPr/>
        </p:nvSpPr>
        <p:spPr>
          <a:xfrm>
            <a:off x="4060741" y="3844708"/>
            <a:ext cx="1052532"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9 %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12" name="正方形/長方形 11">
            <a:extLst>
              <a:ext uri="{FF2B5EF4-FFF2-40B4-BE49-F238E27FC236}">
                <a16:creationId xmlns:a16="http://schemas.microsoft.com/office/drawing/2014/main" id="{A73C2DC1-6667-8127-1D88-73FDBC2FA342}"/>
              </a:ext>
            </a:extLst>
          </p:cNvPr>
          <p:cNvSpPr/>
          <p:nvPr/>
        </p:nvSpPr>
        <p:spPr>
          <a:xfrm>
            <a:off x="6257674" y="2122319"/>
            <a:ext cx="415184" cy="415184"/>
          </a:xfrm>
          <a:prstGeom prst="rect">
            <a:avLst/>
          </a:prstGeom>
          <a:solidFill>
            <a:srgbClr val="80350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54198B55-AF76-527E-4592-2E26DEE37897}"/>
              </a:ext>
            </a:extLst>
          </p:cNvPr>
          <p:cNvSpPr txBox="1"/>
          <p:nvPr/>
        </p:nvSpPr>
        <p:spPr>
          <a:xfrm>
            <a:off x="6672858" y="2083444"/>
            <a:ext cx="5943632" cy="461665"/>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Quarrying of stone, sand and clay (#37) </a:t>
            </a:r>
            <a:endParaRPr lang="ja-JP" altLang="en-US" sz="2400" dirty="0">
              <a:latin typeface="Arial" panose="020B0604020202020204" pitchFamily="34" charset="0"/>
              <a:cs typeface="Arial" panose="020B0604020202020204" pitchFamily="34" charset="0"/>
            </a:endParaRPr>
          </a:p>
        </p:txBody>
      </p:sp>
      <p:sp>
        <p:nvSpPr>
          <p:cNvPr id="14" name="正方形/長方形 13">
            <a:extLst>
              <a:ext uri="{FF2B5EF4-FFF2-40B4-BE49-F238E27FC236}">
                <a16:creationId xmlns:a16="http://schemas.microsoft.com/office/drawing/2014/main" id="{6709F26C-76D9-6B2F-AC2A-2CFBD2C32738}"/>
              </a:ext>
            </a:extLst>
          </p:cNvPr>
          <p:cNvSpPr/>
          <p:nvPr/>
        </p:nvSpPr>
        <p:spPr>
          <a:xfrm>
            <a:off x="6257674" y="2739088"/>
            <a:ext cx="415184" cy="415184"/>
          </a:xfrm>
          <a:prstGeom prst="rect">
            <a:avLst/>
          </a:prstGeom>
          <a:solidFill>
            <a:schemeClr val="accent6">
              <a:lumMod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07821445-1FEE-E5FC-7F8A-70992728BF6E}"/>
              </a:ext>
            </a:extLst>
          </p:cNvPr>
          <p:cNvSpPr txBox="1"/>
          <p:nvPr/>
        </p:nvSpPr>
        <p:spPr>
          <a:xfrm>
            <a:off x="6672856" y="2700213"/>
            <a:ext cx="4828640" cy="461665"/>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Wholesale and retail trade (#100)</a:t>
            </a:r>
            <a:endParaRPr lang="ja-JP" altLang="en-US" sz="2400" dirty="0">
              <a:latin typeface="Arial" panose="020B0604020202020204" pitchFamily="34" charset="0"/>
              <a:cs typeface="Arial" panose="020B0604020202020204" pitchFamily="34" charset="0"/>
            </a:endParaRPr>
          </a:p>
        </p:txBody>
      </p:sp>
      <p:sp>
        <p:nvSpPr>
          <p:cNvPr id="16" name="正方形/長方形 15">
            <a:extLst>
              <a:ext uri="{FF2B5EF4-FFF2-40B4-BE49-F238E27FC236}">
                <a16:creationId xmlns:a16="http://schemas.microsoft.com/office/drawing/2014/main" id="{ECCDE58F-C1D6-B532-9106-939BCBA3A129}"/>
              </a:ext>
            </a:extLst>
          </p:cNvPr>
          <p:cNvSpPr/>
          <p:nvPr/>
        </p:nvSpPr>
        <p:spPr>
          <a:xfrm>
            <a:off x="6257674" y="3355857"/>
            <a:ext cx="415184" cy="415184"/>
          </a:xfrm>
          <a:prstGeom prst="rect">
            <a:avLst/>
          </a:prstGeom>
          <a:solidFill>
            <a:srgbClr val="C0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9742A2E2-A334-7AF0-E05E-315692C25C0B}"/>
              </a:ext>
            </a:extLst>
          </p:cNvPr>
          <p:cNvSpPr txBox="1"/>
          <p:nvPr/>
        </p:nvSpPr>
        <p:spPr>
          <a:xfrm>
            <a:off x="6672857" y="3324588"/>
            <a:ext cx="3693421" cy="461665"/>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Hard coal (#24)</a:t>
            </a:r>
            <a:endParaRPr lang="ja-JP" altLang="en-US" sz="2400" dirty="0">
              <a:latin typeface="Arial" panose="020B0604020202020204" pitchFamily="34" charset="0"/>
              <a:cs typeface="Arial" panose="020B0604020202020204" pitchFamily="34" charset="0"/>
            </a:endParaRPr>
          </a:p>
        </p:txBody>
      </p:sp>
      <p:sp>
        <p:nvSpPr>
          <p:cNvPr id="19" name="正方形/長方形 18">
            <a:extLst>
              <a:ext uri="{FF2B5EF4-FFF2-40B4-BE49-F238E27FC236}">
                <a16:creationId xmlns:a16="http://schemas.microsoft.com/office/drawing/2014/main" id="{6961535E-DFEC-DE7E-6D59-B86A40778150}"/>
              </a:ext>
            </a:extLst>
          </p:cNvPr>
          <p:cNvSpPr/>
          <p:nvPr/>
        </p:nvSpPr>
        <p:spPr>
          <a:xfrm>
            <a:off x="6257674" y="3980232"/>
            <a:ext cx="415184" cy="415184"/>
          </a:xfrm>
          <a:prstGeom prst="rect">
            <a:avLst/>
          </a:prstGeom>
          <a:solidFill>
            <a:srgbClr val="BFBFB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6FC46D42-3F44-1555-706F-02629E834209}"/>
              </a:ext>
            </a:extLst>
          </p:cNvPr>
          <p:cNvSpPr txBox="1"/>
          <p:nvPr/>
        </p:nvSpPr>
        <p:spPr>
          <a:xfrm>
            <a:off x="6672857" y="3956991"/>
            <a:ext cx="1331221" cy="461665"/>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Others</a:t>
            </a:r>
            <a:endParaRPr lang="ja-JP"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46965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グラフ 7">
            <a:extLst>
              <a:ext uri="{FF2B5EF4-FFF2-40B4-BE49-F238E27FC236}">
                <a16:creationId xmlns:a16="http://schemas.microsoft.com/office/drawing/2014/main" id="{A32F54CF-63B9-EE84-8EB6-AA90C80DA830}"/>
              </a:ext>
            </a:extLst>
          </p:cNvPr>
          <p:cNvGraphicFramePr>
            <a:graphicFrameLocks noGrp="1"/>
          </p:cNvGraphicFramePr>
          <p:nvPr>
            <p:extLst>
              <p:ext uri="{D42A27DB-BD31-4B8C-83A1-F6EECF244321}">
                <p14:modId xmlns:p14="http://schemas.microsoft.com/office/powerpoint/2010/main" val="3272032511"/>
              </p:ext>
            </p:extLst>
          </p:nvPr>
        </p:nvGraphicFramePr>
        <p:xfrm>
          <a:off x="114024" y="969273"/>
          <a:ext cx="6624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17" name="テキスト ボックス 16">
            <a:extLst>
              <a:ext uri="{FF2B5EF4-FFF2-40B4-BE49-F238E27FC236}">
                <a16:creationId xmlns:a16="http://schemas.microsoft.com/office/drawing/2014/main" id="{5A7A8D0F-5FC4-CE55-BA36-F9C14DB8B65E}"/>
              </a:ext>
            </a:extLst>
          </p:cNvPr>
          <p:cNvSpPr txBox="1"/>
          <p:nvPr/>
        </p:nvSpPr>
        <p:spPr>
          <a:xfrm>
            <a:off x="334734" y="5081765"/>
            <a:ext cx="11720949" cy="523220"/>
          </a:xfrm>
          <a:prstGeom prst="rect">
            <a:avLst/>
          </a:prstGeom>
          <a:noFill/>
          <a:ln w="19050">
            <a:noFill/>
          </a:ln>
        </p:spPr>
        <p:txBody>
          <a:bodyPr wrap="square" rtlCol="0">
            <a:spAutoFit/>
          </a:bodyPr>
          <a:lstStyle/>
          <a:p>
            <a:pPr marL="457200" indent="-457200" algn="just">
              <a:spcAft>
                <a:spcPts val="600"/>
              </a:spcAft>
              <a:buFont typeface="Arial" panose="020B0604020202020204" pitchFamily="34" charset="0"/>
              <a:buChar char="•"/>
            </a:pPr>
            <a:endParaRPr lang="en-US" altLang="ja-JP" sz="28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4" name="テキスト ボックス 3">
            <a:extLst>
              <a:ext uri="{FF2B5EF4-FFF2-40B4-BE49-F238E27FC236}">
                <a16:creationId xmlns:a16="http://schemas.microsoft.com/office/drawing/2014/main" id="{BAF0B2F4-15A9-8C09-2610-6F99E3CB8612}"/>
              </a:ext>
            </a:extLst>
          </p:cNvPr>
          <p:cNvSpPr txBox="1"/>
          <p:nvPr/>
        </p:nvSpPr>
        <p:spPr>
          <a:xfrm>
            <a:off x="-2" y="-13717"/>
            <a:ext cx="9456422" cy="584775"/>
          </a:xfrm>
          <a:prstGeom prst="rect">
            <a:avLst/>
          </a:prstGeom>
          <a:noFill/>
        </p:spPr>
        <p:txBody>
          <a:bodyPr wrap="square" rtlCol="0">
            <a:spAutoFit/>
          </a:bodyPr>
          <a:lstStyle/>
          <a:p>
            <a:pPr algn="just"/>
            <a:r>
              <a:rPr lang="en-US" altLang="ja-JP" sz="3200" dirty="0">
                <a:solidFill>
                  <a:schemeClr val="bg1"/>
                </a:solidFill>
                <a:latin typeface="Arial" panose="020B0604020202020204" pitchFamily="34" charset="0"/>
                <a:ea typeface="ＭＳ ゴシック" panose="020B0609070205080204" pitchFamily="49" charset="-128"/>
                <a:cs typeface="Arial" panose="020B0604020202020204" pitchFamily="34" charset="0"/>
              </a:rPr>
              <a:t>4. Results: Intermediate input in India’s EAF sector</a:t>
            </a:r>
          </a:p>
        </p:txBody>
      </p:sp>
      <p:sp>
        <p:nvSpPr>
          <p:cNvPr id="6" name="テキスト ボックス 5">
            <a:extLst>
              <a:ext uri="{FF2B5EF4-FFF2-40B4-BE49-F238E27FC236}">
                <a16:creationId xmlns:a16="http://schemas.microsoft.com/office/drawing/2014/main" id="{C9EC4266-1D72-BBD0-465B-C78537E6AC83}"/>
              </a:ext>
            </a:extLst>
          </p:cNvPr>
          <p:cNvSpPr txBox="1"/>
          <p:nvPr/>
        </p:nvSpPr>
        <p:spPr>
          <a:xfrm>
            <a:off x="334734" y="598388"/>
            <a:ext cx="11483886" cy="461665"/>
          </a:xfrm>
          <a:prstGeom prst="rect">
            <a:avLst/>
          </a:prstGeom>
          <a:noFill/>
        </p:spPr>
        <p:txBody>
          <a:bodyPr wrap="square">
            <a:spAutoFit/>
          </a:bodyPr>
          <a:lstStyle/>
          <a:p>
            <a:pPr algn="ctr"/>
            <a:r>
              <a:rPr lang="en-US" altLang="ja-JP" sz="2400" dirty="0">
                <a:latin typeface="Arial" panose="020B0604020202020204" pitchFamily="34" charset="0"/>
                <a:cs typeface="Arial" panose="020B0604020202020204" pitchFamily="34" charset="0"/>
              </a:rPr>
              <a:t>Top 3 share of each sector in the intermediate input of steel products sector in India</a:t>
            </a:r>
            <a:endParaRPr lang="ja-JP" altLang="en-US" sz="2400" dirty="0">
              <a:latin typeface="Arial" panose="020B0604020202020204" pitchFamily="34" charset="0"/>
              <a:cs typeface="Arial" panose="020B0604020202020204" pitchFamily="34" charset="0"/>
            </a:endParaRPr>
          </a:p>
        </p:txBody>
      </p:sp>
      <p:sp>
        <p:nvSpPr>
          <p:cNvPr id="5" name="Rectangle 3">
            <a:extLst>
              <a:ext uri="{FF2B5EF4-FFF2-40B4-BE49-F238E27FC236}">
                <a16:creationId xmlns:a16="http://schemas.microsoft.com/office/drawing/2014/main" id="{D9D12697-329A-8CAB-273A-A40E656A2B1C}"/>
              </a:ext>
            </a:extLst>
          </p:cNvPr>
          <p:cNvSpPr>
            <a:spLocks noChangeArrowheads="1"/>
          </p:cNvSpPr>
          <p:nvPr/>
        </p:nvSpPr>
        <p:spPr bwMode="auto">
          <a:xfrm>
            <a:off x="366437" y="5255986"/>
            <a:ext cx="11459126"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lgn="just" eaLnBrk="0" fontAlgn="base" hangingPunct="0">
              <a:spcBef>
                <a:spcPct val="0"/>
              </a:spcBef>
              <a:spcAft>
                <a:spcPts val="600"/>
              </a:spcAft>
              <a:buFont typeface="Arial" panose="020B0604020202020204" pitchFamily="34" charset="0"/>
              <a:buChar char="•"/>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lang="en-US" altLang="ja-JP" sz="2800" dirty="0">
                <a:solidFill>
                  <a:srgbClr val="C00000"/>
                </a:solidFill>
                <a:latin typeface="Arial" panose="020B0604020202020204" pitchFamily="34" charset="0"/>
                <a:cs typeface="Arial" panose="020B0604020202020204" pitchFamily="34" charset="0"/>
              </a:rPr>
              <a:t>EAF sector (#77-3)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has the highest share at </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17</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285750" marR="0" lvl="0" indent="-285750" algn="just"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lang="en-US" altLang="ja-JP" sz="2800" dirty="0">
                <a:solidFill>
                  <a:srgbClr val="C00000"/>
                </a:solidFill>
                <a:latin typeface="Arial" panose="020B0604020202020204" pitchFamily="34" charset="0"/>
                <a:cs typeface="Arial" panose="020B0604020202020204" pitchFamily="34" charset="0"/>
              </a:rPr>
              <a:t>steel products sector (#77-4)</a:t>
            </a:r>
            <a:r>
              <a:rPr lang="en-US" altLang="ja-JP" sz="2800" dirty="0">
                <a:latin typeface="Arial" panose="020B0604020202020204" pitchFamily="34" charset="0"/>
                <a:cs typeface="Arial" panose="020B0604020202020204" pitchFamily="34" charset="0"/>
              </a:rPr>
              <a:t> also</a:t>
            </a:r>
            <a:r>
              <a:rPr lang="en-US" altLang="ja-JP" sz="2800" dirty="0">
                <a:solidFill>
                  <a:srgbClr val="C00000"/>
                </a:solidFill>
                <a:latin typeface="Arial" panose="020B0604020202020204" pitchFamily="34" charset="0"/>
                <a:cs typeface="Arial" panose="020B0604020202020204" pitchFamily="34" charset="0"/>
              </a:rPr>
              <a:t> </a:t>
            </a:r>
            <a:r>
              <a:rPr lang="en-US" altLang="ja-JP" sz="2800" dirty="0">
                <a:latin typeface="Arial" panose="020B0604020202020204" pitchFamily="34" charset="0"/>
                <a:cs typeface="Arial" panose="020B0604020202020204" pitchFamily="34" charset="0"/>
              </a:rPr>
              <a:t>has </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highest</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 share </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17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285750" marR="0" lvl="0" indent="-285750" algn="just"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lang="en-US" altLang="ja-JP" sz="2800" dirty="0">
                <a:solidFill>
                  <a:srgbClr val="C00000"/>
                </a:solidFill>
                <a:latin typeface="Arial" panose="020B0604020202020204" pitchFamily="34" charset="0"/>
                <a:cs typeface="Arial" panose="020B0604020202020204" pitchFamily="34" charset="0"/>
              </a:rPr>
              <a:t>quarrying of stone, sand and clay (#37)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accounts for </a:t>
            </a:r>
            <a:r>
              <a:rPr kumimoji="0" lang="en-US" altLang="ja-JP" sz="2800" dirty="0">
                <a:latin typeface="Arial" panose="020B0604020202020204" pitchFamily="34" charset="0"/>
                <a:cs typeface="Arial" panose="020B0604020202020204" pitchFamily="34" charset="0"/>
              </a:rPr>
              <a:t>10 </a:t>
            </a:r>
            <a:r>
              <a:rPr kumimoji="0" lang="ja-JP" altLang="ja-JP" sz="280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p:txBody>
      </p:sp>
      <p:sp>
        <p:nvSpPr>
          <p:cNvPr id="3" name="楕円 2">
            <a:extLst>
              <a:ext uri="{FF2B5EF4-FFF2-40B4-BE49-F238E27FC236}">
                <a16:creationId xmlns:a16="http://schemas.microsoft.com/office/drawing/2014/main" id="{67E6561D-05F4-533C-29BC-B88B80721FF8}"/>
              </a:ext>
            </a:extLst>
          </p:cNvPr>
          <p:cNvSpPr/>
          <p:nvPr/>
        </p:nvSpPr>
        <p:spPr>
          <a:xfrm>
            <a:off x="2733444" y="2416852"/>
            <a:ext cx="1364272" cy="1364272"/>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7C8DC578-C01E-EC13-DF7C-2BA53EB47E41}"/>
              </a:ext>
            </a:extLst>
          </p:cNvPr>
          <p:cNvSpPr txBox="1"/>
          <p:nvPr/>
        </p:nvSpPr>
        <p:spPr>
          <a:xfrm>
            <a:off x="2757679" y="2588565"/>
            <a:ext cx="1315803" cy="1015663"/>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India’s</a:t>
            </a:r>
          </a:p>
          <a:p>
            <a:pPr algn="ctr"/>
            <a:r>
              <a:rPr lang="en-US" altLang="ja-JP" sz="2000" dirty="0">
                <a:latin typeface="Arial" panose="020B0604020202020204" pitchFamily="34" charset="0"/>
                <a:cs typeface="Arial" panose="020B0604020202020204" pitchFamily="34" charset="0"/>
              </a:rPr>
              <a:t>steel products</a:t>
            </a:r>
            <a:endParaRPr lang="ja-JP" altLang="en-US" sz="2000" dirty="0">
              <a:latin typeface="Arial" panose="020B0604020202020204" pitchFamily="34" charset="0"/>
              <a:cs typeface="Arial" panose="020B0604020202020204" pitchFamily="34" charset="0"/>
            </a:endParaRPr>
          </a:p>
        </p:txBody>
      </p:sp>
      <p:sp>
        <p:nvSpPr>
          <p:cNvPr id="9" name="テキスト ボックス 8">
            <a:extLst>
              <a:ext uri="{FF2B5EF4-FFF2-40B4-BE49-F238E27FC236}">
                <a16:creationId xmlns:a16="http://schemas.microsoft.com/office/drawing/2014/main" id="{013F86D3-5C8F-1D6D-884F-2ED875A83B85}"/>
              </a:ext>
            </a:extLst>
          </p:cNvPr>
          <p:cNvSpPr txBox="1"/>
          <p:nvPr/>
        </p:nvSpPr>
        <p:spPr>
          <a:xfrm>
            <a:off x="3564920" y="1837325"/>
            <a:ext cx="1196340" cy="400110"/>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17 %</a:t>
            </a:r>
            <a:endParaRPr lang="ja-JP" altLang="en-US" sz="2000" dirty="0">
              <a:latin typeface="Arial" panose="020B0604020202020204" pitchFamily="34" charset="0"/>
              <a:cs typeface="Arial" panose="020B0604020202020204" pitchFamily="34" charset="0"/>
            </a:endParaRPr>
          </a:p>
        </p:txBody>
      </p:sp>
      <p:sp>
        <p:nvSpPr>
          <p:cNvPr id="10" name="テキスト ボックス 9">
            <a:extLst>
              <a:ext uri="{FF2B5EF4-FFF2-40B4-BE49-F238E27FC236}">
                <a16:creationId xmlns:a16="http://schemas.microsoft.com/office/drawing/2014/main" id="{75E1FBF4-7A2C-7BD9-8001-7578CF831F7B}"/>
              </a:ext>
            </a:extLst>
          </p:cNvPr>
          <p:cNvSpPr txBox="1"/>
          <p:nvPr/>
        </p:nvSpPr>
        <p:spPr>
          <a:xfrm>
            <a:off x="4213223" y="2987546"/>
            <a:ext cx="1020341" cy="400110"/>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17 %</a:t>
            </a:r>
            <a:endParaRPr lang="ja-JP" altLang="en-US" sz="2000" dirty="0">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2C0DA292-E5D6-B34E-6FA8-34F4313494DA}"/>
              </a:ext>
            </a:extLst>
          </p:cNvPr>
          <p:cNvSpPr txBox="1"/>
          <p:nvPr/>
        </p:nvSpPr>
        <p:spPr>
          <a:xfrm>
            <a:off x="3824521" y="3990491"/>
            <a:ext cx="1052532"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10 %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12" name="正方形/長方形 11">
            <a:extLst>
              <a:ext uri="{FF2B5EF4-FFF2-40B4-BE49-F238E27FC236}">
                <a16:creationId xmlns:a16="http://schemas.microsoft.com/office/drawing/2014/main" id="{A73C2DC1-6667-8127-1D88-73FDBC2FA342}"/>
              </a:ext>
            </a:extLst>
          </p:cNvPr>
          <p:cNvSpPr/>
          <p:nvPr/>
        </p:nvSpPr>
        <p:spPr>
          <a:xfrm>
            <a:off x="6257674" y="2122319"/>
            <a:ext cx="415184" cy="415184"/>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54198B55-AF76-527E-4592-2E26DEE37897}"/>
              </a:ext>
            </a:extLst>
          </p:cNvPr>
          <p:cNvSpPr txBox="1"/>
          <p:nvPr/>
        </p:nvSpPr>
        <p:spPr>
          <a:xfrm>
            <a:off x="6672858" y="3319459"/>
            <a:ext cx="5943632" cy="461665"/>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Quarrying of stone, sand and clay (#37) </a:t>
            </a:r>
            <a:endParaRPr lang="ja-JP" altLang="en-US" sz="2400" dirty="0">
              <a:latin typeface="Arial" panose="020B0604020202020204" pitchFamily="34" charset="0"/>
              <a:cs typeface="Arial" panose="020B0604020202020204" pitchFamily="34" charset="0"/>
            </a:endParaRPr>
          </a:p>
        </p:txBody>
      </p:sp>
      <p:sp>
        <p:nvSpPr>
          <p:cNvPr id="14" name="正方形/長方形 13">
            <a:extLst>
              <a:ext uri="{FF2B5EF4-FFF2-40B4-BE49-F238E27FC236}">
                <a16:creationId xmlns:a16="http://schemas.microsoft.com/office/drawing/2014/main" id="{6709F26C-76D9-6B2F-AC2A-2CFBD2C32738}"/>
              </a:ext>
            </a:extLst>
          </p:cNvPr>
          <p:cNvSpPr/>
          <p:nvPr/>
        </p:nvSpPr>
        <p:spPr>
          <a:xfrm>
            <a:off x="6257674" y="2739088"/>
            <a:ext cx="415184" cy="415184"/>
          </a:xfrm>
          <a:prstGeom prst="rect">
            <a:avLst/>
          </a:prstGeom>
          <a:solidFill>
            <a:srgbClr val="FF9966"/>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07821445-1FEE-E5FC-7F8A-70992728BF6E}"/>
              </a:ext>
            </a:extLst>
          </p:cNvPr>
          <p:cNvSpPr txBox="1"/>
          <p:nvPr/>
        </p:nvSpPr>
        <p:spPr>
          <a:xfrm>
            <a:off x="6672856" y="2700213"/>
            <a:ext cx="4828640" cy="461665"/>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Steel products (#77-4)</a:t>
            </a:r>
            <a:endParaRPr lang="ja-JP" altLang="en-US" sz="2400" dirty="0">
              <a:latin typeface="Arial" panose="020B0604020202020204" pitchFamily="34" charset="0"/>
              <a:cs typeface="Arial" panose="020B0604020202020204" pitchFamily="34" charset="0"/>
            </a:endParaRPr>
          </a:p>
        </p:txBody>
      </p:sp>
      <p:sp>
        <p:nvSpPr>
          <p:cNvPr id="16" name="正方形/長方形 15">
            <a:extLst>
              <a:ext uri="{FF2B5EF4-FFF2-40B4-BE49-F238E27FC236}">
                <a16:creationId xmlns:a16="http://schemas.microsoft.com/office/drawing/2014/main" id="{ECCDE58F-C1D6-B532-9106-939BCBA3A129}"/>
              </a:ext>
            </a:extLst>
          </p:cNvPr>
          <p:cNvSpPr/>
          <p:nvPr/>
        </p:nvSpPr>
        <p:spPr>
          <a:xfrm>
            <a:off x="6257674" y="3355857"/>
            <a:ext cx="415184" cy="415184"/>
          </a:xfrm>
          <a:prstGeom prst="rect">
            <a:avLst/>
          </a:prstGeom>
          <a:solidFill>
            <a:srgbClr val="80350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9742A2E2-A334-7AF0-E05E-315692C25C0B}"/>
              </a:ext>
            </a:extLst>
          </p:cNvPr>
          <p:cNvSpPr txBox="1"/>
          <p:nvPr/>
        </p:nvSpPr>
        <p:spPr>
          <a:xfrm>
            <a:off x="6672857" y="2099078"/>
            <a:ext cx="3693421" cy="461665"/>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EAF (#77-3)</a:t>
            </a:r>
            <a:endParaRPr lang="ja-JP" altLang="en-US" sz="2400" dirty="0">
              <a:latin typeface="Arial" panose="020B0604020202020204" pitchFamily="34" charset="0"/>
              <a:cs typeface="Arial" panose="020B0604020202020204" pitchFamily="34" charset="0"/>
            </a:endParaRPr>
          </a:p>
        </p:txBody>
      </p:sp>
      <p:sp>
        <p:nvSpPr>
          <p:cNvPr id="19" name="正方形/長方形 18">
            <a:extLst>
              <a:ext uri="{FF2B5EF4-FFF2-40B4-BE49-F238E27FC236}">
                <a16:creationId xmlns:a16="http://schemas.microsoft.com/office/drawing/2014/main" id="{6961535E-DFEC-DE7E-6D59-B86A40778150}"/>
              </a:ext>
            </a:extLst>
          </p:cNvPr>
          <p:cNvSpPr/>
          <p:nvPr/>
        </p:nvSpPr>
        <p:spPr>
          <a:xfrm>
            <a:off x="6257674" y="3980232"/>
            <a:ext cx="415184" cy="415184"/>
          </a:xfrm>
          <a:prstGeom prst="rect">
            <a:avLst/>
          </a:prstGeom>
          <a:solidFill>
            <a:srgbClr val="BFBFB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6FC46D42-3F44-1555-706F-02629E834209}"/>
              </a:ext>
            </a:extLst>
          </p:cNvPr>
          <p:cNvSpPr txBox="1"/>
          <p:nvPr/>
        </p:nvSpPr>
        <p:spPr>
          <a:xfrm>
            <a:off x="6672857" y="3956991"/>
            <a:ext cx="1331221" cy="461665"/>
          </a:xfrm>
          <a:prstGeom prst="rect">
            <a:avLst/>
          </a:prstGeom>
          <a:noFill/>
        </p:spPr>
        <p:txBody>
          <a:bodyPr wrap="square">
            <a:spAutoFit/>
          </a:bodyPr>
          <a:lstStyle/>
          <a:p>
            <a:pPr algn="just"/>
            <a:r>
              <a:rPr lang="en-US" altLang="ja-JP" sz="2400" dirty="0">
                <a:latin typeface="Arial" panose="020B0604020202020204" pitchFamily="34" charset="0"/>
                <a:cs typeface="Arial" panose="020B0604020202020204" pitchFamily="34" charset="0"/>
              </a:rPr>
              <a:t>Others</a:t>
            </a:r>
            <a:endParaRPr lang="ja-JP"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7240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グラフ 2">
            <a:extLst>
              <a:ext uri="{FF2B5EF4-FFF2-40B4-BE49-F238E27FC236}">
                <a16:creationId xmlns:a16="http://schemas.microsoft.com/office/drawing/2014/main" id="{AB23EADF-327F-62B2-B3BC-09677427BB88}"/>
              </a:ext>
            </a:extLst>
          </p:cNvPr>
          <p:cNvGraphicFramePr>
            <a:graphicFrameLocks/>
          </p:cNvGraphicFramePr>
          <p:nvPr>
            <p:extLst>
              <p:ext uri="{D42A27DB-BD31-4B8C-83A1-F6EECF244321}">
                <p14:modId xmlns:p14="http://schemas.microsoft.com/office/powerpoint/2010/main" val="3382811700"/>
              </p:ext>
            </p:extLst>
          </p:nvPr>
        </p:nvGraphicFramePr>
        <p:xfrm>
          <a:off x="-1422466" y="747968"/>
          <a:ext cx="8506488" cy="5101059"/>
        </p:xfrm>
        <a:graphic>
          <a:graphicData uri="http://schemas.openxmlformats.org/drawingml/2006/chart">
            <c:chart xmlns:c="http://schemas.openxmlformats.org/drawingml/2006/chart" xmlns:r="http://schemas.openxmlformats.org/officeDocument/2006/relationships" r:id="rId2"/>
          </a:graphicData>
        </a:graphic>
      </p:graphicFrame>
      <p:sp>
        <p:nvSpPr>
          <p:cNvPr id="4" name="テキスト ボックス 3">
            <a:extLst>
              <a:ext uri="{FF2B5EF4-FFF2-40B4-BE49-F238E27FC236}">
                <a16:creationId xmlns:a16="http://schemas.microsoft.com/office/drawing/2014/main" id="{39111849-DDD5-CB6B-E574-C5F6044B99FC}"/>
              </a:ext>
            </a:extLst>
          </p:cNvPr>
          <p:cNvSpPr txBox="1"/>
          <p:nvPr/>
        </p:nvSpPr>
        <p:spPr>
          <a:xfrm>
            <a:off x="3504755" y="3641004"/>
            <a:ext cx="1052532" cy="400110"/>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21 %</a:t>
            </a:r>
            <a:endParaRPr lang="ja-JP" altLang="en-US" sz="2000" dirty="0">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0EA1F3E9-7267-91A8-4721-0D648C1BAAF1}"/>
              </a:ext>
            </a:extLst>
          </p:cNvPr>
          <p:cNvSpPr txBox="1"/>
          <p:nvPr/>
        </p:nvSpPr>
        <p:spPr>
          <a:xfrm>
            <a:off x="3051974" y="2170120"/>
            <a:ext cx="1052532" cy="400110"/>
          </a:xfrm>
          <a:prstGeom prst="rect">
            <a:avLst/>
          </a:prstGeom>
          <a:noFill/>
        </p:spPr>
        <p:txBody>
          <a:bodyPr wrap="square">
            <a:spAutoFit/>
          </a:bodyPr>
          <a:lstStyle/>
          <a:p>
            <a:pPr algn="ctr"/>
            <a:r>
              <a:rPr lang="en-US" altLang="ja-JP" sz="2000" dirty="0">
                <a:solidFill>
                  <a:schemeClr val="bg1"/>
                </a:solidFill>
                <a:latin typeface="Arial" panose="020B0604020202020204" pitchFamily="34" charset="0"/>
                <a:cs typeface="Arial" panose="020B0604020202020204" pitchFamily="34" charset="0"/>
              </a:rPr>
              <a:t>21 %</a:t>
            </a:r>
            <a:endParaRPr lang="ja-JP" altLang="en-US" sz="2000" dirty="0">
              <a:solidFill>
                <a:schemeClr val="bg1"/>
              </a:solidFill>
              <a:latin typeface="Arial" panose="020B0604020202020204" pitchFamily="34" charset="0"/>
              <a:cs typeface="Arial" panose="020B0604020202020204" pitchFamily="34" charset="0"/>
            </a:endParaRPr>
          </a:p>
        </p:txBody>
      </p:sp>
      <p:sp>
        <p:nvSpPr>
          <p:cNvPr id="6" name="テキスト ボックス 5">
            <a:extLst>
              <a:ext uri="{FF2B5EF4-FFF2-40B4-BE49-F238E27FC236}">
                <a16:creationId xmlns:a16="http://schemas.microsoft.com/office/drawing/2014/main" id="{10C7F33F-96A6-A115-D087-A1BA1EF066BA}"/>
              </a:ext>
            </a:extLst>
          </p:cNvPr>
          <p:cNvSpPr txBox="1"/>
          <p:nvPr/>
        </p:nvSpPr>
        <p:spPr>
          <a:xfrm>
            <a:off x="2630681" y="4605350"/>
            <a:ext cx="1052532" cy="400110"/>
          </a:xfrm>
          <a:prstGeom prst="rect">
            <a:avLst/>
          </a:prstGeom>
          <a:noFill/>
        </p:spPr>
        <p:txBody>
          <a:bodyPr wrap="square">
            <a:spAutoFit/>
          </a:bodyPr>
          <a:lstStyle/>
          <a:p>
            <a:pPr algn="ctr"/>
            <a:r>
              <a:rPr lang="en-US" altLang="ja-JP" sz="2000" dirty="0">
                <a:latin typeface="Arial" panose="020B0604020202020204" pitchFamily="34" charset="0"/>
                <a:cs typeface="Arial" panose="020B0604020202020204" pitchFamily="34" charset="0"/>
              </a:rPr>
              <a:t>9 %</a:t>
            </a:r>
            <a:endParaRPr lang="ja-JP"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2126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矢印コネクタ 2">
            <a:extLst>
              <a:ext uri="{FF2B5EF4-FFF2-40B4-BE49-F238E27FC236}">
                <a16:creationId xmlns:a16="http://schemas.microsoft.com/office/drawing/2014/main" id="{FB18A18A-9538-464D-8025-E1F142456A91}"/>
              </a:ext>
            </a:extLst>
          </p:cNvPr>
          <p:cNvCxnSpPr>
            <a:cxnSpLocks/>
            <a:endCxn id="7" idx="1"/>
          </p:cNvCxnSpPr>
          <p:nvPr/>
        </p:nvCxnSpPr>
        <p:spPr>
          <a:xfrm>
            <a:off x="4431957" y="1694742"/>
            <a:ext cx="831022" cy="0"/>
          </a:xfrm>
          <a:prstGeom prst="straightConnector1">
            <a:avLst/>
          </a:prstGeom>
          <a:ln w="57150">
            <a:solidFill>
              <a:srgbClr val="004667"/>
            </a:solidFill>
            <a:tailEnd type="triangle"/>
          </a:ln>
        </p:spPr>
        <p:style>
          <a:lnRef idx="1">
            <a:schemeClr val="accent1"/>
          </a:lnRef>
          <a:fillRef idx="0">
            <a:schemeClr val="accent1"/>
          </a:fillRef>
          <a:effectRef idx="0">
            <a:schemeClr val="accent1"/>
          </a:effectRef>
          <a:fontRef idx="minor">
            <a:schemeClr val="tx1"/>
          </a:fontRef>
        </p:style>
      </p:cxnSp>
      <p:pic>
        <p:nvPicPr>
          <p:cNvPr id="6" name="グラフィックス 5" descr="車 単色塗りつぶし">
            <a:extLst>
              <a:ext uri="{FF2B5EF4-FFF2-40B4-BE49-F238E27FC236}">
                <a16:creationId xmlns:a16="http://schemas.microsoft.com/office/drawing/2014/main" id="{49AC7DC8-2DAE-0444-80EF-DF773EA7BB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9906" y="1350686"/>
            <a:ext cx="675905" cy="675905"/>
          </a:xfrm>
          <a:prstGeom prst="rect">
            <a:avLst/>
          </a:prstGeom>
        </p:spPr>
      </p:pic>
      <p:sp>
        <p:nvSpPr>
          <p:cNvPr id="7" name="四角形: 角を丸くする 6">
            <a:extLst>
              <a:ext uri="{FF2B5EF4-FFF2-40B4-BE49-F238E27FC236}">
                <a16:creationId xmlns:a16="http://schemas.microsoft.com/office/drawing/2014/main" id="{1808354C-38E3-161F-4358-CC575BB8D235}"/>
              </a:ext>
            </a:extLst>
          </p:cNvPr>
          <p:cNvSpPr/>
          <p:nvPr/>
        </p:nvSpPr>
        <p:spPr>
          <a:xfrm>
            <a:off x="5262979" y="1165152"/>
            <a:ext cx="1046063" cy="1059180"/>
          </a:xfrm>
          <a:prstGeom prst="roundRect">
            <a:avLst/>
          </a:prstGeom>
          <a:noFill/>
          <a:ln w="57150">
            <a:solidFill>
              <a:srgbClr val="0046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81EF4311-CCBA-DEFB-DE8B-9852CD3F51C6}"/>
              </a:ext>
            </a:extLst>
          </p:cNvPr>
          <p:cNvSpPr/>
          <p:nvPr/>
        </p:nvSpPr>
        <p:spPr>
          <a:xfrm>
            <a:off x="7622870" y="1165152"/>
            <a:ext cx="1046063" cy="1059180"/>
          </a:xfrm>
          <a:prstGeom prst="roundRect">
            <a:avLst/>
          </a:prstGeom>
          <a:noFill/>
          <a:ln w="57150">
            <a:solidFill>
              <a:srgbClr val="0046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D9D6B4FD-5675-0374-DCA0-41F5CF320AD5}"/>
              </a:ext>
            </a:extLst>
          </p:cNvPr>
          <p:cNvSpPr/>
          <p:nvPr/>
        </p:nvSpPr>
        <p:spPr>
          <a:xfrm>
            <a:off x="9982761" y="1160300"/>
            <a:ext cx="1046063" cy="1059180"/>
          </a:xfrm>
          <a:prstGeom prst="roundRect">
            <a:avLst/>
          </a:prstGeom>
          <a:noFill/>
          <a:ln w="57150">
            <a:solidFill>
              <a:srgbClr val="0046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3D518202-43D0-9D5F-C7B6-E16CCFC58192}"/>
              </a:ext>
            </a:extLst>
          </p:cNvPr>
          <p:cNvSpPr/>
          <p:nvPr/>
        </p:nvSpPr>
        <p:spPr>
          <a:xfrm>
            <a:off x="1163176" y="1160300"/>
            <a:ext cx="3268781" cy="5578251"/>
          </a:xfrm>
          <a:prstGeom prst="roundRect">
            <a:avLst>
              <a:gd name="adj" fmla="val 5578"/>
            </a:avLst>
          </a:prstGeom>
          <a:noFill/>
          <a:ln w="57150">
            <a:solidFill>
              <a:srgbClr val="0046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グラフィックス 11" descr="女の子がいる家族 単色塗りつぶし">
            <a:extLst>
              <a:ext uri="{FF2B5EF4-FFF2-40B4-BE49-F238E27FC236}">
                <a16:creationId xmlns:a16="http://schemas.microsoft.com/office/drawing/2014/main" id="{2148F909-EB32-60FB-C37A-3FA52B0087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79798" y="1328227"/>
            <a:ext cx="720824" cy="720824"/>
          </a:xfrm>
          <a:prstGeom prst="rect">
            <a:avLst/>
          </a:prstGeom>
        </p:spPr>
      </p:pic>
      <p:cxnSp>
        <p:nvCxnSpPr>
          <p:cNvPr id="13" name="直線矢印コネクタ 12">
            <a:extLst>
              <a:ext uri="{FF2B5EF4-FFF2-40B4-BE49-F238E27FC236}">
                <a16:creationId xmlns:a16="http://schemas.microsoft.com/office/drawing/2014/main" id="{98443D7E-0E1B-4A20-D3C6-21AC9A236255}"/>
              </a:ext>
            </a:extLst>
          </p:cNvPr>
          <p:cNvCxnSpPr>
            <a:cxnSpLocks/>
            <a:stCxn id="7" idx="3"/>
            <a:endCxn id="8" idx="1"/>
          </p:cNvCxnSpPr>
          <p:nvPr/>
        </p:nvCxnSpPr>
        <p:spPr>
          <a:xfrm>
            <a:off x="6309042" y="1694742"/>
            <a:ext cx="1313828" cy="0"/>
          </a:xfrm>
          <a:prstGeom prst="straightConnector1">
            <a:avLst/>
          </a:prstGeom>
          <a:ln w="57150">
            <a:solidFill>
              <a:srgbClr val="004667"/>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75266FC5-F526-AD58-9F24-19A4DBD489B9}"/>
              </a:ext>
            </a:extLst>
          </p:cNvPr>
          <p:cNvCxnSpPr>
            <a:cxnSpLocks/>
            <a:stCxn id="8" idx="3"/>
            <a:endCxn id="10" idx="1"/>
          </p:cNvCxnSpPr>
          <p:nvPr/>
        </p:nvCxnSpPr>
        <p:spPr>
          <a:xfrm flipV="1">
            <a:off x="8668933" y="1689890"/>
            <a:ext cx="1313828" cy="4852"/>
          </a:xfrm>
          <a:prstGeom prst="straightConnector1">
            <a:avLst/>
          </a:prstGeom>
          <a:ln w="57150">
            <a:solidFill>
              <a:srgbClr val="004667"/>
            </a:solidFill>
            <a:tailEnd type="triangle"/>
          </a:ln>
        </p:spPr>
        <p:style>
          <a:lnRef idx="1">
            <a:schemeClr val="accent1"/>
          </a:lnRef>
          <a:fillRef idx="0">
            <a:schemeClr val="accent1"/>
          </a:fillRef>
          <a:effectRef idx="0">
            <a:schemeClr val="accent1"/>
          </a:effectRef>
          <a:fontRef idx="minor">
            <a:schemeClr val="tx1"/>
          </a:fontRef>
        </p:style>
      </p:cxnSp>
      <p:pic>
        <p:nvPicPr>
          <p:cNvPr id="20" name="グラフィックス 19" descr="歯車 単色塗りつぶし">
            <a:extLst>
              <a:ext uri="{FF2B5EF4-FFF2-40B4-BE49-F238E27FC236}">
                <a16:creationId xmlns:a16="http://schemas.microsoft.com/office/drawing/2014/main" id="{1D074045-05C1-2203-667A-50E6756EE9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65508" y="1365389"/>
            <a:ext cx="646497" cy="646497"/>
          </a:xfrm>
          <a:prstGeom prst="rect">
            <a:avLst/>
          </a:prstGeom>
        </p:spPr>
      </p:pic>
      <p:pic>
        <p:nvPicPr>
          <p:cNvPr id="33" name="Picture 2">
            <a:extLst>
              <a:ext uri="{FF2B5EF4-FFF2-40B4-BE49-F238E27FC236}">
                <a16:creationId xmlns:a16="http://schemas.microsoft.com/office/drawing/2014/main" id="{D5B1797F-ECAF-9F94-2B72-5EE514C7B8E2}"/>
              </a:ext>
            </a:extLst>
          </p:cNvPr>
          <p:cNvPicPr>
            <a:picLocks noChangeAspect="1" noChangeArrowheads="1"/>
          </p:cNvPicPr>
          <p:nvPr/>
        </p:nvPicPr>
        <p:blipFill>
          <a:blip r:embed="rId9">
            <a:duotone>
              <a:schemeClr val="accent1">
                <a:shade val="45000"/>
                <a:satMod val="135000"/>
              </a:schemeClr>
              <a:prstClr val="white"/>
            </a:duotone>
            <a:extLst>
              <a:ext uri="{BEBA8EAE-BF5A-486C-A8C5-ECC9F3942E4B}">
                <a14:imgProps xmlns:a14="http://schemas.microsoft.com/office/drawing/2010/main">
                  <a14:imgLayer r:embed="rId10">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394153" y="1404328"/>
            <a:ext cx="586657" cy="586657"/>
          </a:xfrm>
          <a:prstGeom prst="rect">
            <a:avLst/>
          </a:prstGeom>
          <a:noFill/>
          <a:extLst>
            <a:ext uri="{909E8E84-426E-40DD-AFC4-6F175D3DCCD1}">
              <a14:hiddenFill xmlns:a14="http://schemas.microsoft.com/office/drawing/2010/main">
                <a:solidFill>
                  <a:srgbClr val="FFFFFF"/>
                </a:solidFill>
              </a14:hiddenFill>
            </a:ext>
          </a:extLst>
        </p:spPr>
      </p:pic>
      <p:sp>
        <p:nvSpPr>
          <p:cNvPr id="37" name="テキスト ボックス 36">
            <a:extLst>
              <a:ext uri="{FF2B5EF4-FFF2-40B4-BE49-F238E27FC236}">
                <a16:creationId xmlns:a16="http://schemas.microsoft.com/office/drawing/2014/main" id="{C1B90D59-51DA-0E5C-C979-F55428A0311C}"/>
              </a:ext>
            </a:extLst>
          </p:cNvPr>
          <p:cNvSpPr txBox="1"/>
          <p:nvPr/>
        </p:nvSpPr>
        <p:spPr>
          <a:xfrm>
            <a:off x="390305" y="593293"/>
            <a:ext cx="2461260" cy="523220"/>
          </a:xfrm>
          <a:prstGeom prst="rect">
            <a:avLst/>
          </a:prstGeom>
          <a:noFill/>
        </p:spPr>
        <p:txBody>
          <a:bodyPr wrap="square">
            <a:spAutoFit/>
          </a:bodyPr>
          <a:lstStyle/>
          <a:p>
            <a:r>
              <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Existing MRIO</a:t>
            </a:r>
            <a:endParaRPr lang="ja-JP" altLang="en-US" dirty="0"/>
          </a:p>
        </p:txBody>
      </p:sp>
      <p:pic>
        <p:nvPicPr>
          <p:cNvPr id="5" name="Picture 2">
            <a:extLst>
              <a:ext uri="{FF2B5EF4-FFF2-40B4-BE49-F238E27FC236}">
                <a16:creationId xmlns:a16="http://schemas.microsoft.com/office/drawing/2014/main" id="{0D8059FA-C17F-EC63-4FF8-C0883F879049}"/>
              </a:ext>
            </a:extLst>
          </p:cNvPr>
          <p:cNvPicPr>
            <a:picLocks noChangeAspect="1" noChangeArrowheads="1"/>
          </p:cNvPicPr>
          <p:nvPr/>
        </p:nvPicPr>
        <p:blipFill>
          <a:blip r:embed="rId9">
            <a:duotone>
              <a:schemeClr val="accent1">
                <a:shade val="45000"/>
                <a:satMod val="135000"/>
              </a:schemeClr>
              <a:prstClr val="white"/>
            </a:duotone>
            <a:extLst>
              <a:ext uri="{BEBA8EAE-BF5A-486C-A8C5-ECC9F3942E4B}">
                <a14:imgProps xmlns:a14="http://schemas.microsoft.com/office/drawing/2010/main">
                  <a14:imgLayer r:embed="rId10">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373383" y="2442945"/>
            <a:ext cx="752383" cy="752383"/>
          </a:xfrm>
          <a:prstGeom prst="rect">
            <a:avLst/>
          </a:prstGeom>
          <a:noFill/>
          <a:extLst>
            <a:ext uri="{909E8E84-426E-40DD-AFC4-6F175D3DCCD1}">
              <a14:hiddenFill xmlns:a14="http://schemas.microsoft.com/office/drawing/2010/main">
                <a:solidFill>
                  <a:srgbClr val="FFFFFF"/>
                </a:solidFill>
              </a14:hiddenFill>
            </a:ext>
          </a:extLst>
        </p:spPr>
      </p:pic>
      <p:pic>
        <p:nvPicPr>
          <p:cNvPr id="15" name="グラフィックス 14" descr="火 単色塗りつぶし">
            <a:extLst>
              <a:ext uri="{FF2B5EF4-FFF2-40B4-BE49-F238E27FC236}">
                <a16:creationId xmlns:a16="http://schemas.microsoft.com/office/drawing/2014/main" id="{871978A2-9F2F-13BB-4B3A-6DDC4981109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16903" y="2368342"/>
            <a:ext cx="549058" cy="549058"/>
          </a:xfrm>
          <a:prstGeom prst="rect">
            <a:avLst/>
          </a:prstGeom>
        </p:spPr>
      </p:pic>
      <p:sp>
        <p:nvSpPr>
          <p:cNvPr id="16" name="テキスト ボックス 15">
            <a:extLst>
              <a:ext uri="{FF2B5EF4-FFF2-40B4-BE49-F238E27FC236}">
                <a16:creationId xmlns:a16="http://schemas.microsoft.com/office/drawing/2014/main" id="{43591CA5-6543-718A-650E-B6445E6CB363}"/>
              </a:ext>
            </a:extLst>
          </p:cNvPr>
          <p:cNvSpPr txBox="1"/>
          <p:nvPr/>
        </p:nvSpPr>
        <p:spPr>
          <a:xfrm>
            <a:off x="1317518" y="3192193"/>
            <a:ext cx="3068094" cy="1015663"/>
          </a:xfrm>
          <a:prstGeom prst="rect">
            <a:avLst/>
          </a:prstGeom>
          <a:noFill/>
        </p:spPr>
        <p:txBody>
          <a:bodyPr wrap="square">
            <a:spAutoFit/>
          </a:bodyPr>
          <a:lstStyle/>
          <a:p>
            <a:pPr algn="ctr"/>
            <a:r>
              <a:rPr lang="en-US" altLang="ja-JP" sz="2000" dirty="0">
                <a:latin typeface="Arial" panose="020B0604020202020204" pitchFamily="34" charset="0"/>
                <a:ea typeface="ＭＳ Ｐゴシック" panose="020B0600070205080204" pitchFamily="50" charset="-128"/>
                <a:cs typeface="Arial" panose="020B0604020202020204" pitchFamily="34" charset="0"/>
              </a:rPr>
              <a:t>Blast furnace–basic oxygen furnace </a:t>
            </a:r>
            <a:br>
              <a:rPr lang="en-US" altLang="ja-JP" sz="2000" dirty="0">
                <a:latin typeface="Arial" panose="020B0604020202020204" pitchFamily="34" charset="0"/>
                <a:ea typeface="ＭＳ Ｐゴシック" panose="020B0600070205080204" pitchFamily="50" charset="-128"/>
                <a:cs typeface="Arial" panose="020B0604020202020204" pitchFamily="34" charset="0"/>
              </a:rPr>
            </a:br>
            <a:r>
              <a:rPr lang="en-US" altLang="ja-JP" sz="2000" dirty="0">
                <a:latin typeface="Arial" panose="020B0604020202020204" pitchFamily="34" charset="0"/>
                <a:ea typeface="ＭＳ Ｐゴシック" panose="020B0600070205080204" pitchFamily="50" charset="-128"/>
                <a:cs typeface="Arial" panose="020B0604020202020204" pitchFamily="34" charset="0"/>
              </a:rPr>
              <a:t>(BF-BOF)</a:t>
            </a:r>
            <a:endParaRPr lang="ja-JP" altLang="en-US" sz="1400" dirty="0"/>
          </a:p>
        </p:txBody>
      </p:sp>
      <p:pic>
        <p:nvPicPr>
          <p:cNvPr id="18" name="Picture 2">
            <a:extLst>
              <a:ext uri="{FF2B5EF4-FFF2-40B4-BE49-F238E27FC236}">
                <a16:creationId xmlns:a16="http://schemas.microsoft.com/office/drawing/2014/main" id="{CC9780F4-2562-FD14-6399-316425305748}"/>
              </a:ext>
            </a:extLst>
          </p:cNvPr>
          <p:cNvPicPr>
            <a:picLocks noChangeAspect="1" noChangeArrowheads="1"/>
          </p:cNvPicPr>
          <p:nvPr/>
        </p:nvPicPr>
        <p:blipFill>
          <a:blip r:embed="rId1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12676" y="4202206"/>
            <a:ext cx="752383" cy="752383"/>
          </a:xfrm>
          <a:prstGeom prst="rect">
            <a:avLst/>
          </a:prstGeom>
          <a:extLst>
            <a:ext uri="{909E8E84-426E-40DD-AFC4-6F175D3DCCD1}">
              <a14:hiddenFill xmlns:a14="http://schemas.microsoft.com/office/drawing/2010/main">
                <a:solidFill>
                  <a:srgbClr val="FFFFFF"/>
                </a:solidFill>
              </a14:hiddenFill>
            </a:ext>
          </a:extLst>
        </p:spPr>
      </p:pic>
      <p:sp>
        <p:nvSpPr>
          <p:cNvPr id="19" name="テキスト ボックス 18">
            <a:extLst>
              <a:ext uri="{FF2B5EF4-FFF2-40B4-BE49-F238E27FC236}">
                <a16:creationId xmlns:a16="http://schemas.microsoft.com/office/drawing/2014/main" id="{18894F62-3D5C-DCE5-E344-62DE2BEC87F4}"/>
              </a:ext>
            </a:extLst>
          </p:cNvPr>
          <p:cNvSpPr txBox="1"/>
          <p:nvPr/>
        </p:nvSpPr>
        <p:spPr>
          <a:xfrm>
            <a:off x="1351183" y="4946144"/>
            <a:ext cx="3000764" cy="707886"/>
          </a:xfrm>
          <a:prstGeom prst="rect">
            <a:avLst/>
          </a:prstGeom>
          <a:noFill/>
        </p:spPr>
        <p:txBody>
          <a:bodyPr wrap="square">
            <a:spAutoFit/>
          </a:bodyPr>
          <a:lstStyle/>
          <a:p>
            <a:pPr algn="ctr"/>
            <a:r>
              <a:rPr lang="en-US" altLang="ja-JP" sz="2000" dirty="0">
                <a:latin typeface="Arial" panose="020B0604020202020204" pitchFamily="34" charset="0"/>
                <a:ea typeface="ＭＳ Ｐゴシック" panose="020B0600070205080204" pitchFamily="50" charset="-128"/>
                <a:cs typeface="Arial" panose="020B0604020202020204" pitchFamily="34" charset="0"/>
              </a:rPr>
              <a:t>Electric arc furnace </a:t>
            </a:r>
            <a:br>
              <a:rPr lang="en-US" altLang="ja-JP" sz="2000" dirty="0">
                <a:latin typeface="Arial" panose="020B0604020202020204" pitchFamily="34" charset="0"/>
                <a:ea typeface="ＭＳ Ｐゴシック" panose="020B0600070205080204" pitchFamily="50" charset="-128"/>
                <a:cs typeface="Arial" panose="020B0604020202020204" pitchFamily="34" charset="0"/>
              </a:rPr>
            </a:br>
            <a:r>
              <a:rPr lang="en-US" altLang="ja-JP" sz="2000" dirty="0">
                <a:latin typeface="Arial" panose="020B0604020202020204" pitchFamily="34" charset="0"/>
                <a:ea typeface="ＭＳ Ｐゴシック" panose="020B0600070205080204" pitchFamily="50" charset="-128"/>
                <a:cs typeface="Arial" panose="020B0604020202020204" pitchFamily="34" charset="0"/>
              </a:rPr>
              <a:t>(EAF)</a:t>
            </a:r>
            <a:endParaRPr lang="ja-JP" altLang="en-US" sz="1400" dirty="0"/>
          </a:p>
        </p:txBody>
      </p:sp>
      <p:pic>
        <p:nvPicPr>
          <p:cNvPr id="9" name="グラフィックス 8" descr="稲妻 単色塗りつぶし">
            <a:extLst>
              <a:ext uri="{FF2B5EF4-FFF2-40B4-BE49-F238E27FC236}">
                <a16:creationId xmlns:a16="http://schemas.microsoft.com/office/drawing/2014/main" id="{099A3F09-6B4A-C67F-41F8-67E0808B50C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808737" y="4174781"/>
            <a:ext cx="567784" cy="567784"/>
          </a:xfrm>
          <a:prstGeom prst="rect">
            <a:avLst/>
          </a:prstGeom>
        </p:spPr>
      </p:pic>
      <p:pic>
        <p:nvPicPr>
          <p:cNvPr id="24" name="図 23" descr="矢印 が含まれている画像&#10;&#10;AI によって生成されたコンテンツは間違っている可能性があります。">
            <a:extLst>
              <a:ext uri="{FF2B5EF4-FFF2-40B4-BE49-F238E27FC236}">
                <a16:creationId xmlns:a16="http://schemas.microsoft.com/office/drawing/2014/main" id="{DE33063C-6DE4-B592-7E81-CC57F0230CF0}"/>
              </a:ext>
            </a:extLst>
          </p:cNvPr>
          <p:cNvPicPr>
            <a:picLocks noChangeAspect="1"/>
          </p:cNvPicPr>
          <p:nvPr/>
        </p:nvPicPr>
        <p:blipFill>
          <a:blip r:embed="rId16">
            <a:duotone>
              <a:schemeClr val="accent1">
                <a:shade val="45000"/>
                <a:satMod val="135000"/>
              </a:schemeClr>
              <a:prstClr val="white"/>
            </a:duotone>
            <a:extLst>
              <a:ext uri="{28A0092B-C50C-407E-A947-70E740481C1C}">
                <a14:useLocalDpi xmlns:a14="http://schemas.microsoft.com/office/drawing/2010/main" val="0"/>
              </a:ext>
            </a:extLst>
          </a:blip>
          <a:srcRect l="24396" t="61429" r="51382" b="22486"/>
          <a:stretch/>
        </p:blipFill>
        <p:spPr>
          <a:xfrm>
            <a:off x="2344388" y="5672458"/>
            <a:ext cx="1014353" cy="673615"/>
          </a:xfrm>
          <a:prstGeom prst="rect">
            <a:avLst/>
          </a:prstGeom>
        </p:spPr>
      </p:pic>
      <p:sp>
        <p:nvSpPr>
          <p:cNvPr id="26" name="テキスト ボックス 25">
            <a:extLst>
              <a:ext uri="{FF2B5EF4-FFF2-40B4-BE49-F238E27FC236}">
                <a16:creationId xmlns:a16="http://schemas.microsoft.com/office/drawing/2014/main" id="{A8BE6ADF-3BAF-7A29-6AC3-418A2685A054}"/>
              </a:ext>
            </a:extLst>
          </p:cNvPr>
          <p:cNvSpPr txBox="1"/>
          <p:nvPr/>
        </p:nvSpPr>
        <p:spPr>
          <a:xfrm>
            <a:off x="1884793" y="6312615"/>
            <a:ext cx="1808148" cy="400110"/>
          </a:xfrm>
          <a:prstGeom prst="rect">
            <a:avLst/>
          </a:prstGeom>
          <a:noFill/>
        </p:spPr>
        <p:txBody>
          <a:bodyPr wrap="square">
            <a:spAutoFit/>
          </a:bodyPr>
          <a:lstStyle/>
          <a:p>
            <a:pPr algn="just"/>
            <a:r>
              <a:rPr lang="en-US" altLang="ja-JP" sz="2000" dirty="0">
                <a:latin typeface="Arial" panose="020B0604020202020204" pitchFamily="34" charset="0"/>
                <a:ea typeface="ＭＳ Ｐゴシック" panose="020B0600070205080204" pitchFamily="50" charset="-128"/>
                <a:cs typeface="Arial" panose="020B0604020202020204" pitchFamily="34" charset="0"/>
              </a:rPr>
              <a:t>Steel products</a:t>
            </a:r>
            <a:endParaRPr lang="ja-JP" altLang="en-US" sz="1400" dirty="0"/>
          </a:p>
        </p:txBody>
      </p:sp>
      <p:sp>
        <p:nvSpPr>
          <p:cNvPr id="27" name="テキスト ボックス 26">
            <a:extLst>
              <a:ext uri="{FF2B5EF4-FFF2-40B4-BE49-F238E27FC236}">
                <a16:creationId xmlns:a16="http://schemas.microsoft.com/office/drawing/2014/main" id="{FB12843A-DC3B-07FD-F0B8-1D2BA3A510FB}"/>
              </a:ext>
            </a:extLst>
          </p:cNvPr>
          <p:cNvSpPr txBox="1"/>
          <p:nvPr/>
        </p:nvSpPr>
        <p:spPr>
          <a:xfrm>
            <a:off x="2117804" y="1124018"/>
            <a:ext cx="1044000" cy="1044000"/>
          </a:xfrm>
          <a:prstGeom prst="rect">
            <a:avLst/>
          </a:prstGeom>
          <a:noFill/>
        </p:spPr>
        <p:txBody>
          <a:bodyPr wrap="square">
            <a:spAutoFit/>
          </a:bodyPr>
          <a:lstStyle/>
          <a:p>
            <a:r>
              <a:rPr kumimoji="1" lang="ja-JP" altLang="en-US" sz="6600" b="1" i="0" u="none" strike="noStrike" kern="1200" cap="none" spc="0" normalizeH="0" baseline="0" noProof="0" dirty="0">
                <a:ln>
                  <a:noFill/>
                </a:ln>
                <a:solidFill>
                  <a:srgbClr val="DF5656"/>
                </a:solidFill>
                <a:effectLst/>
                <a:uLnTx/>
                <a:uFillTx/>
                <a:latin typeface="Arial" panose="020B0604020202020204" pitchFamily="34" charset="0"/>
                <a:ea typeface="ＭＳ ゴシック" panose="020B0609070205080204" pitchFamily="49" charset="-128"/>
                <a:cs typeface="Arial" panose="020B0604020202020204" pitchFamily="34" charset="0"/>
              </a:rPr>
              <a:t>？</a:t>
            </a:r>
            <a:endParaRPr lang="ja-JP" altLang="en-US" sz="4800" dirty="0">
              <a:solidFill>
                <a:srgbClr val="DF5656"/>
              </a:solidFill>
              <a:latin typeface="Arial" panose="020B0604020202020204" pitchFamily="34" charset="0"/>
              <a:cs typeface="Arial" panose="020B0604020202020204" pitchFamily="34" charset="0"/>
            </a:endParaRPr>
          </a:p>
        </p:txBody>
      </p:sp>
      <p:cxnSp>
        <p:nvCxnSpPr>
          <p:cNvPr id="35" name="直線コネクタ 34">
            <a:extLst>
              <a:ext uri="{FF2B5EF4-FFF2-40B4-BE49-F238E27FC236}">
                <a16:creationId xmlns:a16="http://schemas.microsoft.com/office/drawing/2014/main" id="{931E2D77-25ED-1446-538C-DDDD77852A0D}"/>
              </a:ext>
            </a:extLst>
          </p:cNvPr>
          <p:cNvCxnSpPr>
            <a:cxnSpLocks/>
          </p:cNvCxnSpPr>
          <p:nvPr/>
        </p:nvCxnSpPr>
        <p:spPr>
          <a:xfrm>
            <a:off x="1163176" y="2339958"/>
            <a:ext cx="3268781" cy="0"/>
          </a:xfrm>
          <a:prstGeom prst="line">
            <a:avLst/>
          </a:prstGeom>
          <a:ln w="57150">
            <a:solidFill>
              <a:srgbClr val="004667"/>
            </a:solidFill>
          </a:ln>
        </p:spPr>
        <p:style>
          <a:lnRef idx="2">
            <a:schemeClr val="accent1"/>
          </a:lnRef>
          <a:fillRef idx="0">
            <a:schemeClr val="accent1"/>
          </a:fillRef>
          <a:effectRef idx="1">
            <a:schemeClr val="accent1"/>
          </a:effectRef>
          <a:fontRef idx="minor">
            <a:schemeClr val="tx1"/>
          </a:fontRef>
        </p:style>
      </p:cxnSp>
      <p:cxnSp>
        <p:nvCxnSpPr>
          <p:cNvPr id="47" name="コネクタ: 曲線 46">
            <a:extLst>
              <a:ext uri="{FF2B5EF4-FFF2-40B4-BE49-F238E27FC236}">
                <a16:creationId xmlns:a16="http://schemas.microsoft.com/office/drawing/2014/main" id="{C88AF0A7-9560-36FB-0B94-0A864840E775}"/>
              </a:ext>
            </a:extLst>
          </p:cNvPr>
          <p:cNvCxnSpPr>
            <a:cxnSpLocks/>
            <a:endCxn id="33" idx="1"/>
          </p:cNvCxnSpPr>
          <p:nvPr/>
        </p:nvCxnSpPr>
        <p:spPr>
          <a:xfrm rot="10800000" flipH="1">
            <a:off x="2373383" y="1697657"/>
            <a:ext cx="20770" cy="898046"/>
          </a:xfrm>
          <a:prstGeom prst="curvedConnector3">
            <a:avLst>
              <a:gd name="adj1" fmla="val -1100626"/>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3" name="コネクタ: 曲線 52">
            <a:extLst>
              <a:ext uri="{FF2B5EF4-FFF2-40B4-BE49-F238E27FC236}">
                <a16:creationId xmlns:a16="http://schemas.microsoft.com/office/drawing/2014/main" id="{21BA6865-B676-3136-D17B-3026CC629DFC}"/>
              </a:ext>
            </a:extLst>
          </p:cNvPr>
          <p:cNvCxnSpPr>
            <a:cxnSpLocks/>
            <a:stCxn id="18" idx="1"/>
            <a:endCxn id="33" idx="1"/>
          </p:cNvCxnSpPr>
          <p:nvPr/>
        </p:nvCxnSpPr>
        <p:spPr>
          <a:xfrm rot="10800000">
            <a:off x="2394154" y="1697658"/>
            <a:ext cx="18523" cy="2880741"/>
          </a:xfrm>
          <a:prstGeom prst="curvedConnector3">
            <a:avLst>
              <a:gd name="adj1" fmla="val 4269395"/>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7" name="コネクタ: 曲線 56">
            <a:extLst>
              <a:ext uri="{FF2B5EF4-FFF2-40B4-BE49-F238E27FC236}">
                <a16:creationId xmlns:a16="http://schemas.microsoft.com/office/drawing/2014/main" id="{7EBB7B04-218F-8F2F-E61B-23FA0F9E0C47}"/>
              </a:ext>
            </a:extLst>
          </p:cNvPr>
          <p:cNvCxnSpPr>
            <a:cxnSpLocks/>
            <a:stCxn id="24" idx="1"/>
            <a:endCxn id="33" idx="1"/>
          </p:cNvCxnSpPr>
          <p:nvPr/>
        </p:nvCxnSpPr>
        <p:spPr>
          <a:xfrm rot="10800000" flipH="1">
            <a:off x="2344387" y="1697658"/>
            <a:ext cx="49765" cy="4311609"/>
          </a:xfrm>
          <a:prstGeom prst="curvedConnector3">
            <a:avLst>
              <a:gd name="adj1" fmla="val -2147813"/>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 name="テキスト ボックス 1">
            <a:extLst>
              <a:ext uri="{FF2B5EF4-FFF2-40B4-BE49-F238E27FC236}">
                <a16:creationId xmlns:a16="http://schemas.microsoft.com/office/drawing/2014/main" id="{1B24A5C8-999A-E1B4-22E0-03C98855124E}"/>
              </a:ext>
            </a:extLst>
          </p:cNvPr>
          <p:cNvSpPr txBox="1"/>
          <p:nvPr/>
        </p:nvSpPr>
        <p:spPr>
          <a:xfrm>
            <a:off x="5011015" y="2711379"/>
            <a:ext cx="6293686" cy="1384995"/>
          </a:xfrm>
          <a:prstGeom prst="rect">
            <a:avLst/>
          </a:prstGeom>
          <a:noFill/>
        </p:spPr>
        <p:txBody>
          <a:bodyPr wrap="square" rtlCol="0">
            <a:spAutoFit/>
          </a:bodyPr>
          <a:lstStyle/>
          <a:p>
            <a:pPr algn="just">
              <a:spcAft>
                <a:spcPts val="300"/>
              </a:spcAft>
            </a:pPr>
            <a:r>
              <a:rPr kumimoji="1" lang="en-US" altLang="ja-JP" sz="2800" dirty="0">
                <a:latin typeface="Arial" panose="020B0604020202020204" pitchFamily="34" charset="0"/>
                <a:ea typeface="ＭＳ Ｐゴシック" panose="020B0600070205080204" pitchFamily="50" charset="-128"/>
                <a:cs typeface="Arial" panose="020B0604020202020204" pitchFamily="34" charset="0"/>
              </a:rPr>
              <a:t>Existing MRIOs cannot capture the characteristics of different steelmaking routes.</a:t>
            </a:r>
            <a:endParaRPr kumimoji="1" lang="ja-JP" altLang="en-US" sz="2800" b="1"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 name="四角形: 角を丸くする 3">
            <a:extLst>
              <a:ext uri="{FF2B5EF4-FFF2-40B4-BE49-F238E27FC236}">
                <a16:creationId xmlns:a16="http://schemas.microsoft.com/office/drawing/2014/main" id="{86A59CA6-C284-0F94-49A7-CBA3E18AC347}"/>
              </a:ext>
            </a:extLst>
          </p:cNvPr>
          <p:cNvSpPr/>
          <p:nvPr/>
        </p:nvSpPr>
        <p:spPr>
          <a:xfrm>
            <a:off x="4811542" y="2593585"/>
            <a:ext cx="6689963" cy="1608621"/>
          </a:xfrm>
          <a:prstGeom prst="roundRect">
            <a:avLst>
              <a:gd name="adj" fmla="val 10527"/>
            </a:avLst>
          </a:prstGeom>
          <a:no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83070F31-3A99-EADD-4D9D-53BE9BBA62BE}"/>
              </a:ext>
            </a:extLst>
          </p:cNvPr>
          <p:cNvSpPr txBox="1"/>
          <p:nvPr/>
        </p:nvSpPr>
        <p:spPr>
          <a:xfrm>
            <a:off x="11715403" y="48983"/>
            <a:ext cx="385042"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18966502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グラフ 1">
            <a:extLst>
              <a:ext uri="{FF2B5EF4-FFF2-40B4-BE49-F238E27FC236}">
                <a16:creationId xmlns:a16="http://schemas.microsoft.com/office/drawing/2014/main" id="{A9129859-4C11-6480-DF4E-FBD84EBDC3B7}"/>
              </a:ext>
            </a:extLst>
          </p:cNvPr>
          <p:cNvGraphicFramePr>
            <a:graphicFrameLocks/>
          </p:cNvGraphicFramePr>
          <p:nvPr>
            <p:extLst>
              <p:ext uri="{D42A27DB-BD31-4B8C-83A1-F6EECF244321}">
                <p14:modId xmlns:p14="http://schemas.microsoft.com/office/powerpoint/2010/main" val="2719335218"/>
              </p:ext>
            </p:extLst>
          </p:nvPr>
        </p:nvGraphicFramePr>
        <p:xfrm>
          <a:off x="80554" y="551328"/>
          <a:ext cx="5561489" cy="33378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グラフ 2">
            <a:extLst>
              <a:ext uri="{FF2B5EF4-FFF2-40B4-BE49-F238E27FC236}">
                <a16:creationId xmlns:a16="http://schemas.microsoft.com/office/drawing/2014/main" id="{3180E5AD-56DE-D71C-2950-B88BC37D2E2B}"/>
              </a:ext>
            </a:extLst>
          </p:cNvPr>
          <p:cNvGraphicFramePr>
            <a:graphicFrameLocks/>
          </p:cNvGraphicFramePr>
          <p:nvPr>
            <p:extLst>
              <p:ext uri="{D42A27DB-BD31-4B8C-83A1-F6EECF244321}">
                <p14:modId xmlns:p14="http://schemas.microsoft.com/office/powerpoint/2010/main" val="1552120914"/>
              </p:ext>
            </p:extLst>
          </p:nvPr>
        </p:nvGraphicFramePr>
        <p:xfrm>
          <a:off x="525500" y="3889149"/>
          <a:ext cx="4671596" cy="27906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グラフ 3">
            <a:extLst>
              <a:ext uri="{FF2B5EF4-FFF2-40B4-BE49-F238E27FC236}">
                <a16:creationId xmlns:a16="http://schemas.microsoft.com/office/drawing/2014/main" id="{8635CC4E-9424-D85A-42F7-47188E32A4AE}"/>
              </a:ext>
            </a:extLst>
          </p:cNvPr>
          <p:cNvGraphicFramePr>
            <a:graphicFrameLocks/>
          </p:cNvGraphicFramePr>
          <p:nvPr>
            <p:extLst>
              <p:ext uri="{D42A27DB-BD31-4B8C-83A1-F6EECF244321}">
                <p14:modId xmlns:p14="http://schemas.microsoft.com/office/powerpoint/2010/main" val="1800287005"/>
              </p:ext>
            </p:extLst>
          </p:nvPr>
        </p:nvGraphicFramePr>
        <p:xfrm>
          <a:off x="4843082" y="869189"/>
          <a:ext cx="5088307" cy="30599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グラフ 4">
            <a:extLst>
              <a:ext uri="{FF2B5EF4-FFF2-40B4-BE49-F238E27FC236}">
                <a16:creationId xmlns:a16="http://schemas.microsoft.com/office/drawing/2014/main" id="{31407396-B18D-18F6-B3C9-DD865ED80E4B}"/>
              </a:ext>
            </a:extLst>
          </p:cNvPr>
          <p:cNvGraphicFramePr>
            <a:graphicFrameLocks/>
          </p:cNvGraphicFramePr>
          <p:nvPr>
            <p:extLst>
              <p:ext uri="{D42A27DB-BD31-4B8C-83A1-F6EECF244321}">
                <p14:modId xmlns:p14="http://schemas.microsoft.com/office/powerpoint/2010/main" val="3650150659"/>
              </p:ext>
            </p:extLst>
          </p:nvPr>
        </p:nvGraphicFramePr>
        <p:xfrm>
          <a:off x="5101124" y="3889149"/>
          <a:ext cx="4572225" cy="276369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01958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矢印コネクタ 2">
            <a:extLst>
              <a:ext uri="{FF2B5EF4-FFF2-40B4-BE49-F238E27FC236}">
                <a16:creationId xmlns:a16="http://schemas.microsoft.com/office/drawing/2014/main" id="{FB18A18A-9538-464D-8025-E1F142456A91}"/>
              </a:ext>
            </a:extLst>
          </p:cNvPr>
          <p:cNvCxnSpPr>
            <a:cxnSpLocks/>
            <a:endCxn id="7" idx="1"/>
          </p:cNvCxnSpPr>
          <p:nvPr/>
        </p:nvCxnSpPr>
        <p:spPr>
          <a:xfrm>
            <a:off x="3104326" y="1694742"/>
            <a:ext cx="1490049" cy="0"/>
          </a:xfrm>
          <a:prstGeom prst="straightConnector1">
            <a:avLst/>
          </a:prstGeom>
          <a:ln w="57150">
            <a:solidFill>
              <a:srgbClr val="004667"/>
            </a:solidFill>
            <a:tailEnd type="triangle"/>
          </a:ln>
        </p:spPr>
        <p:style>
          <a:lnRef idx="1">
            <a:schemeClr val="accent1"/>
          </a:lnRef>
          <a:fillRef idx="0">
            <a:schemeClr val="accent1"/>
          </a:fillRef>
          <a:effectRef idx="0">
            <a:schemeClr val="accent1"/>
          </a:effectRef>
          <a:fontRef idx="minor">
            <a:schemeClr val="tx1"/>
          </a:fontRef>
        </p:style>
      </p:cxnSp>
      <p:pic>
        <p:nvPicPr>
          <p:cNvPr id="6" name="グラフィックス 5" descr="車 単色塗りつぶし">
            <a:extLst>
              <a:ext uri="{FF2B5EF4-FFF2-40B4-BE49-F238E27FC236}">
                <a16:creationId xmlns:a16="http://schemas.microsoft.com/office/drawing/2014/main" id="{49AC7DC8-2DAE-0444-80EF-DF773EA7BB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51302" y="1350686"/>
            <a:ext cx="675905" cy="675905"/>
          </a:xfrm>
          <a:prstGeom prst="rect">
            <a:avLst/>
          </a:prstGeom>
        </p:spPr>
      </p:pic>
      <p:sp>
        <p:nvSpPr>
          <p:cNvPr id="7" name="四角形: 角を丸くする 6">
            <a:extLst>
              <a:ext uri="{FF2B5EF4-FFF2-40B4-BE49-F238E27FC236}">
                <a16:creationId xmlns:a16="http://schemas.microsoft.com/office/drawing/2014/main" id="{1808354C-38E3-161F-4358-CC575BB8D235}"/>
              </a:ext>
            </a:extLst>
          </p:cNvPr>
          <p:cNvSpPr/>
          <p:nvPr/>
        </p:nvSpPr>
        <p:spPr>
          <a:xfrm>
            <a:off x="4594375" y="1165152"/>
            <a:ext cx="1046063" cy="1059180"/>
          </a:xfrm>
          <a:prstGeom prst="roundRect">
            <a:avLst/>
          </a:prstGeom>
          <a:noFill/>
          <a:ln w="57150">
            <a:solidFill>
              <a:srgbClr val="0046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81EF4311-CCBA-DEFB-DE8B-9852CD3F51C6}"/>
              </a:ext>
            </a:extLst>
          </p:cNvPr>
          <p:cNvSpPr/>
          <p:nvPr/>
        </p:nvSpPr>
        <p:spPr>
          <a:xfrm>
            <a:off x="6954266" y="1165152"/>
            <a:ext cx="1046063" cy="1059180"/>
          </a:xfrm>
          <a:prstGeom prst="roundRect">
            <a:avLst/>
          </a:prstGeom>
          <a:noFill/>
          <a:ln w="57150">
            <a:solidFill>
              <a:srgbClr val="0046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D9D6B4FD-5675-0374-DCA0-41F5CF320AD5}"/>
              </a:ext>
            </a:extLst>
          </p:cNvPr>
          <p:cNvSpPr/>
          <p:nvPr/>
        </p:nvSpPr>
        <p:spPr>
          <a:xfrm>
            <a:off x="9314157" y="1160300"/>
            <a:ext cx="1046063" cy="1059180"/>
          </a:xfrm>
          <a:prstGeom prst="roundRect">
            <a:avLst/>
          </a:prstGeom>
          <a:noFill/>
          <a:ln w="57150">
            <a:solidFill>
              <a:srgbClr val="0046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3D518202-43D0-9D5F-C7B6-E16CCFC58192}"/>
              </a:ext>
            </a:extLst>
          </p:cNvPr>
          <p:cNvSpPr/>
          <p:nvPr/>
        </p:nvSpPr>
        <p:spPr>
          <a:xfrm>
            <a:off x="1028391" y="1160300"/>
            <a:ext cx="2075935" cy="5578251"/>
          </a:xfrm>
          <a:prstGeom prst="roundRect">
            <a:avLst>
              <a:gd name="adj" fmla="val 5578"/>
            </a:avLst>
          </a:prstGeom>
          <a:noFill/>
          <a:ln w="57150">
            <a:solidFill>
              <a:srgbClr val="0046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グラフィックス 11" descr="女の子がいる家族 単色塗りつぶし">
            <a:extLst>
              <a:ext uri="{FF2B5EF4-FFF2-40B4-BE49-F238E27FC236}">
                <a16:creationId xmlns:a16="http://schemas.microsoft.com/office/drawing/2014/main" id="{2148F909-EB32-60FB-C37A-3FA52B0087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11194" y="1328227"/>
            <a:ext cx="720824" cy="720824"/>
          </a:xfrm>
          <a:prstGeom prst="rect">
            <a:avLst/>
          </a:prstGeom>
        </p:spPr>
      </p:pic>
      <p:cxnSp>
        <p:nvCxnSpPr>
          <p:cNvPr id="13" name="直線矢印コネクタ 12">
            <a:extLst>
              <a:ext uri="{FF2B5EF4-FFF2-40B4-BE49-F238E27FC236}">
                <a16:creationId xmlns:a16="http://schemas.microsoft.com/office/drawing/2014/main" id="{98443D7E-0E1B-4A20-D3C6-21AC9A236255}"/>
              </a:ext>
            </a:extLst>
          </p:cNvPr>
          <p:cNvCxnSpPr>
            <a:cxnSpLocks/>
            <a:stCxn id="7" idx="3"/>
            <a:endCxn id="8" idx="1"/>
          </p:cNvCxnSpPr>
          <p:nvPr/>
        </p:nvCxnSpPr>
        <p:spPr>
          <a:xfrm>
            <a:off x="5640438" y="1694742"/>
            <a:ext cx="1313828" cy="0"/>
          </a:xfrm>
          <a:prstGeom prst="straightConnector1">
            <a:avLst/>
          </a:prstGeom>
          <a:ln w="57150">
            <a:solidFill>
              <a:srgbClr val="004667"/>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75266FC5-F526-AD58-9F24-19A4DBD489B9}"/>
              </a:ext>
            </a:extLst>
          </p:cNvPr>
          <p:cNvCxnSpPr>
            <a:cxnSpLocks/>
            <a:stCxn id="8" idx="3"/>
            <a:endCxn id="10" idx="1"/>
          </p:cNvCxnSpPr>
          <p:nvPr/>
        </p:nvCxnSpPr>
        <p:spPr>
          <a:xfrm flipV="1">
            <a:off x="8000329" y="1689890"/>
            <a:ext cx="1313828" cy="4852"/>
          </a:xfrm>
          <a:prstGeom prst="straightConnector1">
            <a:avLst/>
          </a:prstGeom>
          <a:ln w="57150">
            <a:solidFill>
              <a:srgbClr val="004667"/>
            </a:solidFill>
            <a:tailEnd type="triangle"/>
          </a:ln>
        </p:spPr>
        <p:style>
          <a:lnRef idx="1">
            <a:schemeClr val="accent1"/>
          </a:lnRef>
          <a:fillRef idx="0">
            <a:schemeClr val="accent1"/>
          </a:fillRef>
          <a:effectRef idx="0">
            <a:schemeClr val="accent1"/>
          </a:effectRef>
          <a:fontRef idx="minor">
            <a:schemeClr val="tx1"/>
          </a:fontRef>
        </p:style>
      </p:cxnSp>
      <p:pic>
        <p:nvPicPr>
          <p:cNvPr id="20" name="グラフィックス 19" descr="歯車 単色塗りつぶし">
            <a:extLst>
              <a:ext uri="{FF2B5EF4-FFF2-40B4-BE49-F238E27FC236}">
                <a16:creationId xmlns:a16="http://schemas.microsoft.com/office/drawing/2014/main" id="{1D074045-05C1-2203-667A-50E6756EE9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96904" y="1365389"/>
            <a:ext cx="646497" cy="646497"/>
          </a:xfrm>
          <a:prstGeom prst="rect">
            <a:avLst/>
          </a:prstGeom>
        </p:spPr>
      </p:pic>
      <p:pic>
        <p:nvPicPr>
          <p:cNvPr id="33" name="Picture 2">
            <a:extLst>
              <a:ext uri="{FF2B5EF4-FFF2-40B4-BE49-F238E27FC236}">
                <a16:creationId xmlns:a16="http://schemas.microsoft.com/office/drawing/2014/main" id="{D5B1797F-ECAF-9F94-2B72-5EE514C7B8E2}"/>
              </a:ext>
            </a:extLst>
          </p:cNvPr>
          <p:cNvPicPr>
            <a:picLocks noChangeAspect="1" noChangeArrowheads="1"/>
          </p:cNvPicPr>
          <p:nvPr/>
        </p:nvPicPr>
        <p:blipFill>
          <a:blip r:embed="rId9">
            <a:duotone>
              <a:schemeClr val="accent1">
                <a:shade val="45000"/>
                <a:satMod val="135000"/>
              </a:schemeClr>
              <a:prstClr val="white"/>
            </a:duotone>
            <a:extLst>
              <a:ext uri="{BEBA8EAE-BF5A-486C-A8C5-ECC9F3942E4B}">
                <a14:imgProps xmlns:a14="http://schemas.microsoft.com/office/drawing/2010/main">
                  <a14:imgLayer r:embed="rId10">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725549" y="1389662"/>
            <a:ext cx="586657" cy="586657"/>
          </a:xfrm>
          <a:prstGeom prst="rect">
            <a:avLst/>
          </a:prstGeom>
          <a:noFill/>
          <a:extLst>
            <a:ext uri="{909E8E84-426E-40DD-AFC4-6F175D3DCCD1}">
              <a14:hiddenFill xmlns:a14="http://schemas.microsoft.com/office/drawing/2010/main">
                <a:solidFill>
                  <a:srgbClr val="FFFFFF"/>
                </a:solidFill>
              </a14:hiddenFill>
            </a:ext>
          </a:extLst>
        </p:spPr>
      </p:pic>
      <p:sp>
        <p:nvSpPr>
          <p:cNvPr id="37" name="テキスト ボックス 36">
            <a:extLst>
              <a:ext uri="{FF2B5EF4-FFF2-40B4-BE49-F238E27FC236}">
                <a16:creationId xmlns:a16="http://schemas.microsoft.com/office/drawing/2014/main" id="{C1B90D59-51DA-0E5C-C979-F55428A0311C}"/>
              </a:ext>
            </a:extLst>
          </p:cNvPr>
          <p:cNvSpPr txBox="1"/>
          <p:nvPr/>
        </p:nvSpPr>
        <p:spPr>
          <a:xfrm>
            <a:off x="390305" y="593293"/>
            <a:ext cx="2461260" cy="523220"/>
          </a:xfrm>
          <a:prstGeom prst="rect">
            <a:avLst/>
          </a:prstGeom>
          <a:noFill/>
        </p:spPr>
        <p:txBody>
          <a:bodyPr wrap="square">
            <a:spAutoFit/>
          </a:bodyPr>
          <a:lstStyle/>
          <a:p>
            <a:r>
              <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Existing MRIO</a:t>
            </a:r>
            <a:endParaRPr lang="ja-JP" altLang="en-US" dirty="0"/>
          </a:p>
        </p:txBody>
      </p:sp>
      <p:pic>
        <p:nvPicPr>
          <p:cNvPr id="5" name="Picture 2">
            <a:extLst>
              <a:ext uri="{FF2B5EF4-FFF2-40B4-BE49-F238E27FC236}">
                <a16:creationId xmlns:a16="http://schemas.microsoft.com/office/drawing/2014/main" id="{0D8059FA-C17F-EC63-4FF8-C0883F879049}"/>
              </a:ext>
            </a:extLst>
          </p:cNvPr>
          <p:cNvPicPr>
            <a:picLocks noChangeAspect="1" noChangeArrowheads="1"/>
          </p:cNvPicPr>
          <p:nvPr/>
        </p:nvPicPr>
        <p:blipFill>
          <a:blip r:embed="rId9">
            <a:duotone>
              <a:schemeClr val="accent1">
                <a:shade val="45000"/>
                <a:satMod val="135000"/>
              </a:schemeClr>
              <a:prstClr val="white"/>
            </a:duotone>
            <a:extLst>
              <a:ext uri="{BEBA8EAE-BF5A-486C-A8C5-ECC9F3942E4B}">
                <a14:imgProps xmlns:a14="http://schemas.microsoft.com/office/drawing/2010/main">
                  <a14:imgLayer r:embed="rId10">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704779" y="2559093"/>
            <a:ext cx="752383" cy="752383"/>
          </a:xfrm>
          <a:prstGeom prst="rect">
            <a:avLst/>
          </a:prstGeom>
          <a:noFill/>
          <a:extLst>
            <a:ext uri="{909E8E84-426E-40DD-AFC4-6F175D3DCCD1}">
              <a14:hiddenFill xmlns:a14="http://schemas.microsoft.com/office/drawing/2010/main">
                <a:solidFill>
                  <a:srgbClr val="FFFFFF"/>
                </a:solidFill>
              </a14:hiddenFill>
            </a:ext>
          </a:extLst>
        </p:spPr>
      </p:pic>
      <p:pic>
        <p:nvPicPr>
          <p:cNvPr id="15" name="グラフィックス 14" descr="火 単色塗りつぶし">
            <a:extLst>
              <a:ext uri="{FF2B5EF4-FFF2-40B4-BE49-F238E27FC236}">
                <a16:creationId xmlns:a16="http://schemas.microsoft.com/office/drawing/2014/main" id="{871978A2-9F2F-13BB-4B3A-6DDC4981109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48299" y="2484490"/>
            <a:ext cx="549058" cy="549058"/>
          </a:xfrm>
          <a:prstGeom prst="rect">
            <a:avLst/>
          </a:prstGeom>
        </p:spPr>
      </p:pic>
      <p:sp>
        <p:nvSpPr>
          <p:cNvPr id="16" name="テキスト ボックス 15">
            <a:extLst>
              <a:ext uri="{FF2B5EF4-FFF2-40B4-BE49-F238E27FC236}">
                <a16:creationId xmlns:a16="http://schemas.microsoft.com/office/drawing/2014/main" id="{43591CA5-6543-718A-650E-B6445E6CB363}"/>
              </a:ext>
            </a:extLst>
          </p:cNvPr>
          <p:cNvSpPr txBox="1"/>
          <p:nvPr/>
        </p:nvSpPr>
        <p:spPr>
          <a:xfrm>
            <a:off x="1511756" y="3357502"/>
            <a:ext cx="1138428" cy="400110"/>
          </a:xfrm>
          <a:prstGeom prst="rect">
            <a:avLst/>
          </a:prstGeom>
          <a:noFill/>
        </p:spPr>
        <p:txBody>
          <a:bodyPr wrap="square">
            <a:spAutoFit/>
          </a:bodyPr>
          <a:lstStyle/>
          <a:p>
            <a:pPr algn="just"/>
            <a:r>
              <a:rPr lang="en-US" altLang="ja-JP" sz="2000" dirty="0">
                <a:latin typeface="Arial" panose="020B0604020202020204" pitchFamily="34" charset="0"/>
                <a:ea typeface="ＭＳ Ｐゴシック" panose="020B0600070205080204" pitchFamily="50" charset="-128"/>
                <a:cs typeface="Arial" panose="020B0604020202020204" pitchFamily="34" charset="0"/>
              </a:rPr>
              <a:t>BF-BOF</a:t>
            </a:r>
            <a:endParaRPr lang="ja-JP" altLang="en-US" sz="1400" dirty="0"/>
          </a:p>
        </p:txBody>
      </p:sp>
      <p:sp>
        <p:nvSpPr>
          <p:cNvPr id="27" name="テキスト ボックス 26">
            <a:extLst>
              <a:ext uri="{FF2B5EF4-FFF2-40B4-BE49-F238E27FC236}">
                <a16:creationId xmlns:a16="http://schemas.microsoft.com/office/drawing/2014/main" id="{FB12843A-DC3B-07FD-F0B8-1D2BA3A510FB}"/>
              </a:ext>
            </a:extLst>
          </p:cNvPr>
          <p:cNvSpPr txBox="1"/>
          <p:nvPr/>
        </p:nvSpPr>
        <p:spPr>
          <a:xfrm>
            <a:off x="1449200" y="1109352"/>
            <a:ext cx="1044000" cy="1044000"/>
          </a:xfrm>
          <a:prstGeom prst="rect">
            <a:avLst/>
          </a:prstGeom>
          <a:noFill/>
        </p:spPr>
        <p:txBody>
          <a:bodyPr wrap="square">
            <a:spAutoFit/>
          </a:bodyPr>
          <a:lstStyle/>
          <a:p>
            <a:r>
              <a:rPr kumimoji="1" lang="ja-JP" altLang="en-US" sz="6600" b="1" i="0" u="none" strike="noStrike" kern="1200" cap="none" spc="0" normalizeH="0" baseline="0" noProof="0" dirty="0">
                <a:ln>
                  <a:noFill/>
                </a:ln>
                <a:solidFill>
                  <a:srgbClr val="DF5656"/>
                </a:solidFill>
                <a:effectLst/>
                <a:uLnTx/>
                <a:uFillTx/>
                <a:latin typeface="Arial" panose="020B0604020202020204" pitchFamily="34" charset="0"/>
                <a:ea typeface="ＭＳ ゴシック" panose="020B0609070205080204" pitchFamily="49" charset="-128"/>
                <a:cs typeface="Arial" panose="020B0604020202020204" pitchFamily="34" charset="0"/>
              </a:rPr>
              <a:t>？</a:t>
            </a:r>
            <a:endParaRPr lang="ja-JP" altLang="en-US" sz="4800" dirty="0">
              <a:solidFill>
                <a:srgbClr val="DF5656"/>
              </a:solidFill>
              <a:latin typeface="Arial" panose="020B0604020202020204" pitchFamily="34" charset="0"/>
              <a:cs typeface="Arial" panose="020B0604020202020204" pitchFamily="34" charset="0"/>
            </a:endParaRPr>
          </a:p>
        </p:txBody>
      </p:sp>
      <p:cxnSp>
        <p:nvCxnSpPr>
          <p:cNvPr id="35" name="直線コネクタ 34">
            <a:extLst>
              <a:ext uri="{FF2B5EF4-FFF2-40B4-BE49-F238E27FC236}">
                <a16:creationId xmlns:a16="http://schemas.microsoft.com/office/drawing/2014/main" id="{931E2D77-25ED-1446-538C-DDDD77852A0D}"/>
              </a:ext>
            </a:extLst>
          </p:cNvPr>
          <p:cNvCxnSpPr>
            <a:cxnSpLocks/>
          </p:cNvCxnSpPr>
          <p:nvPr/>
        </p:nvCxnSpPr>
        <p:spPr>
          <a:xfrm>
            <a:off x="1028391" y="2219480"/>
            <a:ext cx="2075935" cy="0"/>
          </a:xfrm>
          <a:prstGeom prst="line">
            <a:avLst/>
          </a:prstGeom>
          <a:ln w="57150">
            <a:solidFill>
              <a:srgbClr val="004667"/>
            </a:solidFill>
          </a:ln>
        </p:spPr>
        <p:style>
          <a:lnRef idx="2">
            <a:schemeClr val="accent1"/>
          </a:lnRef>
          <a:fillRef idx="0">
            <a:schemeClr val="accent1"/>
          </a:fillRef>
          <a:effectRef idx="1">
            <a:schemeClr val="accent1"/>
          </a:effectRef>
          <a:fontRef idx="minor">
            <a:schemeClr val="tx1"/>
          </a:fontRef>
        </p:style>
      </p:cxnSp>
      <p:pic>
        <p:nvPicPr>
          <p:cNvPr id="32" name="図 31" descr="白いバックグラウンドの前にある交通標識&#10;&#10;低い精度で自動的に生成された説明">
            <a:extLst>
              <a:ext uri="{FF2B5EF4-FFF2-40B4-BE49-F238E27FC236}">
                <a16:creationId xmlns:a16="http://schemas.microsoft.com/office/drawing/2014/main" id="{CCB9B33B-38EF-065D-BB1F-B9511C6563B2}"/>
              </a:ext>
            </a:extLst>
          </p:cNvPr>
          <p:cNvPicPr>
            <a:picLocks noChangeAspect="1"/>
          </p:cNvPicPr>
          <p:nvPr/>
        </p:nvPicPr>
        <p:blipFill>
          <a:blip r:embed="rId13">
            <a:biLevel thresh="75000"/>
            <a:extLst>
              <a:ext uri="{28A0092B-C50C-407E-A947-70E740481C1C}">
                <a14:useLocalDpi xmlns:a14="http://schemas.microsoft.com/office/drawing/2010/main" val="0"/>
              </a:ext>
            </a:extLst>
          </a:blip>
          <a:stretch>
            <a:fillRect/>
          </a:stretch>
        </p:blipFill>
        <p:spPr>
          <a:xfrm rot="1800000">
            <a:off x="2710843" y="3205541"/>
            <a:ext cx="263615" cy="375398"/>
          </a:xfrm>
          <a:prstGeom prst="rect">
            <a:avLst/>
          </a:prstGeom>
        </p:spPr>
      </p:pic>
      <p:pic>
        <p:nvPicPr>
          <p:cNvPr id="34" name="Picture 2">
            <a:extLst>
              <a:ext uri="{FF2B5EF4-FFF2-40B4-BE49-F238E27FC236}">
                <a16:creationId xmlns:a16="http://schemas.microsoft.com/office/drawing/2014/main" id="{43228C5C-0BE4-C20B-1A0B-3234C7374E41}"/>
              </a:ext>
            </a:extLst>
          </p:cNvPr>
          <p:cNvPicPr>
            <a:picLocks noChangeAspect="1" noChangeArrowheads="1"/>
          </p:cNvPicPr>
          <p:nvPr/>
        </p:nvPicPr>
        <p:blipFill>
          <a:blip r:embed="rId9">
            <a:duotone>
              <a:schemeClr val="bg2">
                <a:shade val="45000"/>
                <a:satMod val="135000"/>
              </a:schemeClr>
              <a:prstClr val="white"/>
            </a:duotone>
            <a:extLst>
              <a:ext uri="{BEBA8EAE-BF5A-486C-A8C5-ECC9F3942E4B}">
                <a14:imgProps xmlns:a14="http://schemas.microsoft.com/office/drawing/2010/main">
                  <a14:imgLayer r:embed="rId10">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621519" y="3977755"/>
            <a:ext cx="752383" cy="752383"/>
          </a:xfrm>
          <a:prstGeom prst="rect">
            <a:avLst/>
          </a:prstGeom>
          <a:noFill/>
          <a:extLst>
            <a:ext uri="{909E8E84-426E-40DD-AFC4-6F175D3DCCD1}">
              <a14:hiddenFill xmlns:a14="http://schemas.microsoft.com/office/drawing/2010/main">
                <a:solidFill>
                  <a:srgbClr val="FFFFFF"/>
                </a:solidFill>
              </a14:hiddenFill>
            </a:ext>
          </a:extLst>
        </p:spPr>
      </p:pic>
      <p:sp>
        <p:nvSpPr>
          <p:cNvPr id="36" name="テキスト ボックス 35">
            <a:extLst>
              <a:ext uri="{FF2B5EF4-FFF2-40B4-BE49-F238E27FC236}">
                <a16:creationId xmlns:a16="http://schemas.microsoft.com/office/drawing/2014/main" id="{65320E3C-BA57-4768-DE6A-E76A7BE4AEEA}"/>
              </a:ext>
            </a:extLst>
          </p:cNvPr>
          <p:cNvSpPr txBox="1"/>
          <p:nvPr/>
        </p:nvSpPr>
        <p:spPr>
          <a:xfrm>
            <a:off x="1713039" y="4767439"/>
            <a:ext cx="690687" cy="400110"/>
          </a:xfrm>
          <a:prstGeom prst="rect">
            <a:avLst/>
          </a:prstGeom>
          <a:noFill/>
        </p:spPr>
        <p:txBody>
          <a:bodyPr wrap="square">
            <a:spAutoFit/>
          </a:bodyPr>
          <a:lstStyle/>
          <a:p>
            <a:pPr algn="just"/>
            <a:r>
              <a:rPr lang="en-US" altLang="ja-JP" sz="2000" dirty="0">
                <a:solidFill>
                  <a:schemeClr val="bg1">
                    <a:lumMod val="85000"/>
                  </a:schemeClr>
                </a:solidFill>
                <a:latin typeface="Arial" panose="020B0604020202020204" pitchFamily="34" charset="0"/>
                <a:ea typeface="ＭＳ Ｐゴシック" panose="020B0600070205080204" pitchFamily="50" charset="-128"/>
                <a:cs typeface="Arial" panose="020B0604020202020204" pitchFamily="34" charset="0"/>
              </a:rPr>
              <a:t>EAF</a:t>
            </a:r>
            <a:endParaRPr lang="ja-JP" altLang="en-US" sz="1400" dirty="0">
              <a:solidFill>
                <a:schemeClr val="bg1">
                  <a:lumMod val="85000"/>
                </a:schemeClr>
              </a:solidFill>
            </a:endParaRPr>
          </a:p>
        </p:txBody>
      </p:sp>
      <p:pic>
        <p:nvPicPr>
          <p:cNvPr id="38" name="グラフィックス 37" descr="稲妻 単色塗りつぶし">
            <a:extLst>
              <a:ext uri="{FF2B5EF4-FFF2-40B4-BE49-F238E27FC236}">
                <a16:creationId xmlns:a16="http://schemas.microsoft.com/office/drawing/2014/main" id="{5C42FD78-E073-1BB6-BB1B-F15DB1761A3F}"/>
              </a:ext>
            </a:extLst>
          </p:cNvPr>
          <p:cNvPicPr>
            <a:picLocks noChangeAspect="1"/>
          </p:cNvPicPr>
          <p:nvPr/>
        </p:nvPicPr>
        <p:blipFill>
          <a:blip r:embed="rId14">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017580" y="3950330"/>
            <a:ext cx="567784" cy="567784"/>
          </a:xfrm>
          <a:prstGeom prst="rect">
            <a:avLst/>
          </a:prstGeom>
        </p:spPr>
      </p:pic>
      <p:pic>
        <p:nvPicPr>
          <p:cNvPr id="39" name="図 38" descr="矢印 が含まれている画像&#10;&#10;AI によって生成されたコンテンツは間違っている可能性があります。">
            <a:extLst>
              <a:ext uri="{FF2B5EF4-FFF2-40B4-BE49-F238E27FC236}">
                <a16:creationId xmlns:a16="http://schemas.microsoft.com/office/drawing/2014/main" id="{B373D275-BE7F-3D01-DA82-F7AB634AA4E5}"/>
              </a:ext>
            </a:extLst>
          </p:cNvPr>
          <p:cNvPicPr>
            <a:picLocks noChangeAspect="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l="24396" t="61429" r="51382" b="22486"/>
          <a:stretch/>
        </p:blipFill>
        <p:spPr>
          <a:xfrm>
            <a:off x="1532148" y="5308321"/>
            <a:ext cx="1146787" cy="761562"/>
          </a:xfrm>
          <a:prstGeom prst="rect">
            <a:avLst/>
          </a:prstGeom>
        </p:spPr>
      </p:pic>
      <p:sp>
        <p:nvSpPr>
          <p:cNvPr id="40" name="テキスト ボックス 39">
            <a:extLst>
              <a:ext uri="{FF2B5EF4-FFF2-40B4-BE49-F238E27FC236}">
                <a16:creationId xmlns:a16="http://schemas.microsoft.com/office/drawing/2014/main" id="{A3F0CE90-C817-FB7A-23C1-719B4E129F98}"/>
              </a:ext>
            </a:extLst>
          </p:cNvPr>
          <p:cNvSpPr txBox="1"/>
          <p:nvPr/>
        </p:nvSpPr>
        <p:spPr>
          <a:xfrm>
            <a:off x="1045951" y="6069883"/>
            <a:ext cx="1868933" cy="400110"/>
          </a:xfrm>
          <a:prstGeom prst="rect">
            <a:avLst/>
          </a:prstGeom>
          <a:noFill/>
        </p:spPr>
        <p:txBody>
          <a:bodyPr wrap="square">
            <a:spAutoFit/>
          </a:bodyPr>
          <a:lstStyle/>
          <a:p>
            <a:pPr algn="just"/>
            <a:r>
              <a:rPr lang="en-US" altLang="ja-JP" sz="2000" dirty="0">
                <a:solidFill>
                  <a:schemeClr val="bg1">
                    <a:lumMod val="85000"/>
                  </a:schemeClr>
                </a:solidFill>
                <a:latin typeface="Arial" panose="020B0604020202020204" pitchFamily="34" charset="0"/>
                <a:ea typeface="ＭＳ Ｐゴシック" panose="020B0600070205080204" pitchFamily="50" charset="-128"/>
                <a:cs typeface="Arial" panose="020B0604020202020204" pitchFamily="34" charset="0"/>
              </a:rPr>
              <a:t>Steel products</a:t>
            </a:r>
            <a:endParaRPr lang="ja-JP" altLang="en-US" sz="1400" dirty="0">
              <a:solidFill>
                <a:schemeClr val="bg1">
                  <a:lumMod val="85000"/>
                </a:schemeClr>
              </a:solidFill>
            </a:endParaRPr>
          </a:p>
        </p:txBody>
      </p:sp>
      <p:sp>
        <p:nvSpPr>
          <p:cNvPr id="41" name="テキスト ボックス 40">
            <a:extLst>
              <a:ext uri="{FF2B5EF4-FFF2-40B4-BE49-F238E27FC236}">
                <a16:creationId xmlns:a16="http://schemas.microsoft.com/office/drawing/2014/main" id="{88883A14-A26D-15AD-3925-7EC6E34D614C}"/>
              </a:ext>
            </a:extLst>
          </p:cNvPr>
          <p:cNvSpPr txBox="1"/>
          <p:nvPr/>
        </p:nvSpPr>
        <p:spPr>
          <a:xfrm>
            <a:off x="3433664" y="3714607"/>
            <a:ext cx="7010578" cy="523220"/>
          </a:xfrm>
          <a:prstGeom prst="rect">
            <a:avLst/>
          </a:prstGeom>
          <a:noFill/>
        </p:spPr>
        <p:txBody>
          <a:bodyPr wrap="square" rtlCol="0">
            <a:spAutoFit/>
          </a:bodyPr>
          <a:lstStyle/>
          <a:p>
            <a:pPr algn="just">
              <a:spcAft>
                <a:spcPts val="300"/>
              </a:spcAft>
            </a:pPr>
            <a:r>
              <a:rPr lang="en-US" altLang="ja-JP" sz="2800" dirty="0">
                <a:latin typeface="Arial" panose="020B0604020202020204" pitchFamily="34" charset="0"/>
                <a:ea typeface="ＭＳ Ｐゴシック" panose="020B0600070205080204" pitchFamily="50" charset="-128"/>
                <a:cs typeface="Arial" panose="020B0604020202020204" pitchFamily="34" charset="0"/>
              </a:rPr>
              <a:t>Raw material: coking coal and iron ore</a:t>
            </a:r>
            <a:endParaRPr kumimoji="1" lang="ja-JP" altLang="en-US" sz="2800" b="1"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2" name="テキスト ボックス 41">
            <a:extLst>
              <a:ext uri="{FF2B5EF4-FFF2-40B4-BE49-F238E27FC236}">
                <a16:creationId xmlns:a16="http://schemas.microsoft.com/office/drawing/2014/main" id="{25028A10-CC52-EB4A-7E1E-D90BAFDDC741}"/>
              </a:ext>
            </a:extLst>
          </p:cNvPr>
          <p:cNvSpPr txBox="1"/>
          <p:nvPr/>
        </p:nvSpPr>
        <p:spPr>
          <a:xfrm>
            <a:off x="3433664" y="4161715"/>
            <a:ext cx="8475123" cy="954107"/>
          </a:xfrm>
          <a:prstGeom prst="rect">
            <a:avLst/>
          </a:prstGeom>
          <a:noFill/>
        </p:spPr>
        <p:txBody>
          <a:bodyPr wrap="square" rtlCol="0">
            <a:spAutoFit/>
          </a:bodyPr>
          <a:lstStyle/>
          <a:p>
            <a:pPr algn="just">
              <a:spcAft>
                <a:spcPts val="300"/>
              </a:spcAft>
            </a:pPr>
            <a:r>
              <a:rPr lang="en-US" altLang="ja-JP" sz="2800" dirty="0">
                <a:latin typeface="Arial" panose="020B0604020202020204" pitchFamily="34" charset="0"/>
                <a:ea typeface="ＭＳ Ｐゴシック" panose="020B0600070205080204" pitchFamily="50" charset="-128"/>
                <a:cs typeface="Arial" panose="020B0604020202020204" pitchFamily="34" charset="0"/>
              </a:rPr>
              <a:t>Typical applications: automotive body frames and structural components in buildings and infrastructure</a:t>
            </a:r>
            <a:endParaRPr kumimoji="1" lang="ja-JP" altLang="en-US" sz="2800" b="1"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3" name="四角形: 角を丸くする 42">
            <a:extLst>
              <a:ext uri="{FF2B5EF4-FFF2-40B4-BE49-F238E27FC236}">
                <a16:creationId xmlns:a16="http://schemas.microsoft.com/office/drawing/2014/main" id="{DB4D8733-2555-DEE8-0154-BB1893AD0165}"/>
              </a:ext>
            </a:extLst>
          </p:cNvPr>
          <p:cNvSpPr/>
          <p:nvPr/>
        </p:nvSpPr>
        <p:spPr>
          <a:xfrm>
            <a:off x="3244950" y="3651715"/>
            <a:ext cx="8790531" cy="1511543"/>
          </a:xfrm>
          <a:prstGeom prst="roundRect">
            <a:avLst>
              <a:gd name="adj" fmla="val 10527"/>
            </a:avLst>
          </a:prstGeom>
          <a:no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45349B81-72C3-668A-E1FB-4978B8201DE4}"/>
              </a:ext>
            </a:extLst>
          </p:cNvPr>
          <p:cNvSpPr txBox="1"/>
          <p:nvPr/>
        </p:nvSpPr>
        <p:spPr>
          <a:xfrm>
            <a:off x="11715403" y="48983"/>
            <a:ext cx="385042"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7</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0094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矢印コネクタ 2">
            <a:extLst>
              <a:ext uri="{FF2B5EF4-FFF2-40B4-BE49-F238E27FC236}">
                <a16:creationId xmlns:a16="http://schemas.microsoft.com/office/drawing/2014/main" id="{FB18A18A-9538-464D-8025-E1F142456A91}"/>
              </a:ext>
            </a:extLst>
          </p:cNvPr>
          <p:cNvCxnSpPr>
            <a:cxnSpLocks/>
            <a:endCxn id="7" idx="1"/>
          </p:cNvCxnSpPr>
          <p:nvPr/>
        </p:nvCxnSpPr>
        <p:spPr>
          <a:xfrm>
            <a:off x="3104326" y="1694742"/>
            <a:ext cx="1490049" cy="0"/>
          </a:xfrm>
          <a:prstGeom prst="straightConnector1">
            <a:avLst/>
          </a:prstGeom>
          <a:ln w="57150">
            <a:solidFill>
              <a:srgbClr val="004667"/>
            </a:solidFill>
            <a:tailEnd type="triangle"/>
          </a:ln>
        </p:spPr>
        <p:style>
          <a:lnRef idx="1">
            <a:schemeClr val="accent1"/>
          </a:lnRef>
          <a:fillRef idx="0">
            <a:schemeClr val="accent1"/>
          </a:fillRef>
          <a:effectRef idx="0">
            <a:schemeClr val="accent1"/>
          </a:effectRef>
          <a:fontRef idx="minor">
            <a:schemeClr val="tx1"/>
          </a:fontRef>
        </p:style>
      </p:cxnSp>
      <p:pic>
        <p:nvPicPr>
          <p:cNvPr id="6" name="グラフィックス 5" descr="車 単色塗りつぶし">
            <a:extLst>
              <a:ext uri="{FF2B5EF4-FFF2-40B4-BE49-F238E27FC236}">
                <a16:creationId xmlns:a16="http://schemas.microsoft.com/office/drawing/2014/main" id="{49AC7DC8-2DAE-0444-80EF-DF773EA7BB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51302" y="1350686"/>
            <a:ext cx="675905" cy="675905"/>
          </a:xfrm>
          <a:prstGeom prst="rect">
            <a:avLst/>
          </a:prstGeom>
        </p:spPr>
      </p:pic>
      <p:sp>
        <p:nvSpPr>
          <p:cNvPr id="7" name="四角形: 角を丸くする 6">
            <a:extLst>
              <a:ext uri="{FF2B5EF4-FFF2-40B4-BE49-F238E27FC236}">
                <a16:creationId xmlns:a16="http://schemas.microsoft.com/office/drawing/2014/main" id="{1808354C-38E3-161F-4358-CC575BB8D235}"/>
              </a:ext>
            </a:extLst>
          </p:cNvPr>
          <p:cNvSpPr/>
          <p:nvPr/>
        </p:nvSpPr>
        <p:spPr>
          <a:xfrm>
            <a:off x="4594375" y="1165152"/>
            <a:ext cx="1046063" cy="1059180"/>
          </a:xfrm>
          <a:prstGeom prst="roundRect">
            <a:avLst/>
          </a:prstGeom>
          <a:noFill/>
          <a:ln w="57150">
            <a:solidFill>
              <a:srgbClr val="0046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81EF4311-CCBA-DEFB-DE8B-9852CD3F51C6}"/>
              </a:ext>
            </a:extLst>
          </p:cNvPr>
          <p:cNvSpPr/>
          <p:nvPr/>
        </p:nvSpPr>
        <p:spPr>
          <a:xfrm>
            <a:off x="6954266" y="1165152"/>
            <a:ext cx="1046063" cy="1059180"/>
          </a:xfrm>
          <a:prstGeom prst="roundRect">
            <a:avLst/>
          </a:prstGeom>
          <a:noFill/>
          <a:ln w="57150">
            <a:solidFill>
              <a:srgbClr val="0046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D9D6B4FD-5675-0374-DCA0-41F5CF320AD5}"/>
              </a:ext>
            </a:extLst>
          </p:cNvPr>
          <p:cNvSpPr/>
          <p:nvPr/>
        </p:nvSpPr>
        <p:spPr>
          <a:xfrm>
            <a:off x="9314157" y="1160300"/>
            <a:ext cx="1046063" cy="1059180"/>
          </a:xfrm>
          <a:prstGeom prst="roundRect">
            <a:avLst/>
          </a:prstGeom>
          <a:noFill/>
          <a:ln w="57150">
            <a:solidFill>
              <a:srgbClr val="0046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3D518202-43D0-9D5F-C7B6-E16CCFC58192}"/>
              </a:ext>
            </a:extLst>
          </p:cNvPr>
          <p:cNvSpPr/>
          <p:nvPr/>
        </p:nvSpPr>
        <p:spPr>
          <a:xfrm>
            <a:off x="1028391" y="1160300"/>
            <a:ext cx="2075935" cy="5578251"/>
          </a:xfrm>
          <a:prstGeom prst="roundRect">
            <a:avLst>
              <a:gd name="adj" fmla="val 5578"/>
            </a:avLst>
          </a:prstGeom>
          <a:noFill/>
          <a:ln w="57150">
            <a:solidFill>
              <a:srgbClr val="0046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グラフィックス 11" descr="女の子がいる家族 単色塗りつぶし">
            <a:extLst>
              <a:ext uri="{FF2B5EF4-FFF2-40B4-BE49-F238E27FC236}">
                <a16:creationId xmlns:a16="http://schemas.microsoft.com/office/drawing/2014/main" id="{2148F909-EB32-60FB-C37A-3FA52B0087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11194" y="1328227"/>
            <a:ext cx="720824" cy="720824"/>
          </a:xfrm>
          <a:prstGeom prst="rect">
            <a:avLst/>
          </a:prstGeom>
        </p:spPr>
      </p:pic>
      <p:cxnSp>
        <p:nvCxnSpPr>
          <p:cNvPr id="13" name="直線矢印コネクタ 12">
            <a:extLst>
              <a:ext uri="{FF2B5EF4-FFF2-40B4-BE49-F238E27FC236}">
                <a16:creationId xmlns:a16="http://schemas.microsoft.com/office/drawing/2014/main" id="{98443D7E-0E1B-4A20-D3C6-21AC9A236255}"/>
              </a:ext>
            </a:extLst>
          </p:cNvPr>
          <p:cNvCxnSpPr>
            <a:cxnSpLocks/>
            <a:stCxn id="7" idx="3"/>
            <a:endCxn id="8" idx="1"/>
          </p:cNvCxnSpPr>
          <p:nvPr/>
        </p:nvCxnSpPr>
        <p:spPr>
          <a:xfrm>
            <a:off x="5640438" y="1694742"/>
            <a:ext cx="1313828" cy="0"/>
          </a:xfrm>
          <a:prstGeom prst="straightConnector1">
            <a:avLst/>
          </a:prstGeom>
          <a:ln w="57150">
            <a:solidFill>
              <a:srgbClr val="004667"/>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75266FC5-F526-AD58-9F24-19A4DBD489B9}"/>
              </a:ext>
            </a:extLst>
          </p:cNvPr>
          <p:cNvCxnSpPr>
            <a:cxnSpLocks/>
            <a:stCxn id="8" idx="3"/>
            <a:endCxn id="10" idx="1"/>
          </p:cNvCxnSpPr>
          <p:nvPr/>
        </p:nvCxnSpPr>
        <p:spPr>
          <a:xfrm flipV="1">
            <a:off x="8000329" y="1689890"/>
            <a:ext cx="1313828" cy="4852"/>
          </a:xfrm>
          <a:prstGeom prst="straightConnector1">
            <a:avLst/>
          </a:prstGeom>
          <a:ln w="57150">
            <a:solidFill>
              <a:srgbClr val="004667"/>
            </a:solidFill>
            <a:tailEnd type="triangle"/>
          </a:ln>
        </p:spPr>
        <p:style>
          <a:lnRef idx="1">
            <a:schemeClr val="accent1"/>
          </a:lnRef>
          <a:fillRef idx="0">
            <a:schemeClr val="accent1"/>
          </a:fillRef>
          <a:effectRef idx="0">
            <a:schemeClr val="accent1"/>
          </a:effectRef>
          <a:fontRef idx="minor">
            <a:schemeClr val="tx1"/>
          </a:fontRef>
        </p:style>
      </p:cxnSp>
      <p:pic>
        <p:nvPicPr>
          <p:cNvPr id="20" name="グラフィックス 19" descr="歯車 単色塗りつぶし">
            <a:extLst>
              <a:ext uri="{FF2B5EF4-FFF2-40B4-BE49-F238E27FC236}">
                <a16:creationId xmlns:a16="http://schemas.microsoft.com/office/drawing/2014/main" id="{1D074045-05C1-2203-667A-50E6756EE9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96904" y="1365389"/>
            <a:ext cx="646497" cy="646497"/>
          </a:xfrm>
          <a:prstGeom prst="rect">
            <a:avLst/>
          </a:prstGeom>
        </p:spPr>
      </p:pic>
      <p:pic>
        <p:nvPicPr>
          <p:cNvPr id="33" name="Picture 2">
            <a:extLst>
              <a:ext uri="{FF2B5EF4-FFF2-40B4-BE49-F238E27FC236}">
                <a16:creationId xmlns:a16="http://schemas.microsoft.com/office/drawing/2014/main" id="{D5B1797F-ECAF-9F94-2B72-5EE514C7B8E2}"/>
              </a:ext>
            </a:extLst>
          </p:cNvPr>
          <p:cNvPicPr>
            <a:picLocks noChangeAspect="1" noChangeArrowheads="1"/>
          </p:cNvPicPr>
          <p:nvPr/>
        </p:nvPicPr>
        <p:blipFill>
          <a:blip r:embed="rId9">
            <a:duotone>
              <a:schemeClr val="accent1">
                <a:shade val="45000"/>
                <a:satMod val="135000"/>
              </a:schemeClr>
              <a:prstClr val="white"/>
            </a:duotone>
            <a:extLst>
              <a:ext uri="{BEBA8EAE-BF5A-486C-A8C5-ECC9F3942E4B}">
                <a14:imgProps xmlns:a14="http://schemas.microsoft.com/office/drawing/2010/main">
                  <a14:imgLayer r:embed="rId10">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725549" y="1389662"/>
            <a:ext cx="586657" cy="586657"/>
          </a:xfrm>
          <a:prstGeom prst="rect">
            <a:avLst/>
          </a:prstGeom>
          <a:noFill/>
          <a:extLst>
            <a:ext uri="{909E8E84-426E-40DD-AFC4-6F175D3DCCD1}">
              <a14:hiddenFill xmlns:a14="http://schemas.microsoft.com/office/drawing/2010/main">
                <a:solidFill>
                  <a:srgbClr val="FFFFFF"/>
                </a:solidFill>
              </a14:hiddenFill>
            </a:ext>
          </a:extLst>
        </p:spPr>
      </p:pic>
      <p:sp>
        <p:nvSpPr>
          <p:cNvPr id="37" name="テキスト ボックス 36">
            <a:extLst>
              <a:ext uri="{FF2B5EF4-FFF2-40B4-BE49-F238E27FC236}">
                <a16:creationId xmlns:a16="http://schemas.microsoft.com/office/drawing/2014/main" id="{C1B90D59-51DA-0E5C-C979-F55428A0311C}"/>
              </a:ext>
            </a:extLst>
          </p:cNvPr>
          <p:cNvSpPr txBox="1"/>
          <p:nvPr/>
        </p:nvSpPr>
        <p:spPr>
          <a:xfrm>
            <a:off x="390305" y="593293"/>
            <a:ext cx="2461260" cy="523220"/>
          </a:xfrm>
          <a:prstGeom prst="rect">
            <a:avLst/>
          </a:prstGeom>
          <a:noFill/>
        </p:spPr>
        <p:txBody>
          <a:bodyPr wrap="square">
            <a:spAutoFit/>
          </a:bodyPr>
          <a:lstStyle/>
          <a:p>
            <a:r>
              <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Existing MRIO</a:t>
            </a:r>
            <a:endParaRPr lang="ja-JP" altLang="en-US" dirty="0"/>
          </a:p>
        </p:txBody>
      </p:sp>
      <p:pic>
        <p:nvPicPr>
          <p:cNvPr id="5" name="Picture 2">
            <a:extLst>
              <a:ext uri="{FF2B5EF4-FFF2-40B4-BE49-F238E27FC236}">
                <a16:creationId xmlns:a16="http://schemas.microsoft.com/office/drawing/2014/main" id="{0D8059FA-C17F-EC63-4FF8-C0883F879049}"/>
              </a:ext>
            </a:extLst>
          </p:cNvPr>
          <p:cNvPicPr>
            <a:picLocks noChangeAspect="1" noChangeArrowheads="1"/>
          </p:cNvPicPr>
          <p:nvPr/>
        </p:nvPicPr>
        <p:blipFill>
          <a:blip r:embed="rId9">
            <a:duotone>
              <a:schemeClr val="bg2">
                <a:shade val="45000"/>
                <a:satMod val="135000"/>
              </a:schemeClr>
              <a:prstClr val="white"/>
            </a:duotone>
            <a:extLst>
              <a:ext uri="{BEBA8EAE-BF5A-486C-A8C5-ECC9F3942E4B}">
                <a14:imgProps xmlns:a14="http://schemas.microsoft.com/office/drawing/2010/main">
                  <a14:imgLayer r:embed="rId10">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704779" y="2559093"/>
            <a:ext cx="752383" cy="752383"/>
          </a:xfrm>
          <a:prstGeom prst="rect">
            <a:avLst/>
          </a:prstGeom>
          <a:noFill/>
          <a:extLst>
            <a:ext uri="{909E8E84-426E-40DD-AFC4-6F175D3DCCD1}">
              <a14:hiddenFill xmlns:a14="http://schemas.microsoft.com/office/drawing/2010/main">
                <a:solidFill>
                  <a:srgbClr val="FFFFFF"/>
                </a:solidFill>
              </a14:hiddenFill>
            </a:ext>
          </a:extLst>
        </p:spPr>
      </p:pic>
      <p:pic>
        <p:nvPicPr>
          <p:cNvPr id="15" name="グラフィックス 14" descr="火 単色塗りつぶし">
            <a:extLst>
              <a:ext uri="{FF2B5EF4-FFF2-40B4-BE49-F238E27FC236}">
                <a16:creationId xmlns:a16="http://schemas.microsoft.com/office/drawing/2014/main" id="{871978A2-9F2F-13BB-4B3A-6DDC4981109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48299" y="2484490"/>
            <a:ext cx="549058" cy="549058"/>
          </a:xfrm>
          <a:prstGeom prst="rect">
            <a:avLst/>
          </a:prstGeom>
        </p:spPr>
      </p:pic>
      <p:sp>
        <p:nvSpPr>
          <p:cNvPr id="16" name="テキスト ボックス 15">
            <a:extLst>
              <a:ext uri="{FF2B5EF4-FFF2-40B4-BE49-F238E27FC236}">
                <a16:creationId xmlns:a16="http://schemas.microsoft.com/office/drawing/2014/main" id="{43591CA5-6543-718A-650E-B6445E6CB363}"/>
              </a:ext>
            </a:extLst>
          </p:cNvPr>
          <p:cNvSpPr txBox="1"/>
          <p:nvPr/>
        </p:nvSpPr>
        <p:spPr>
          <a:xfrm>
            <a:off x="1511756" y="3357502"/>
            <a:ext cx="1138428" cy="400110"/>
          </a:xfrm>
          <a:prstGeom prst="rect">
            <a:avLst/>
          </a:prstGeom>
          <a:noFill/>
        </p:spPr>
        <p:txBody>
          <a:bodyPr wrap="square">
            <a:spAutoFit/>
          </a:bodyPr>
          <a:lstStyle/>
          <a:p>
            <a:pPr algn="just"/>
            <a:r>
              <a:rPr lang="en-US" altLang="ja-JP" sz="2000" dirty="0">
                <a:solidFill>
                  <a:schemeClr val="bg1">
                    <a:lumMod val="85000"/>
                  </a:schemeClr>
                </a:solidFill>
                <a:latin typeface="Arial" panose="020B0604020202020204" pitchFamily="34" charset="0"/>
                <a:ea typeface="ＭＳ Ｐゴシック" panose="020B0600070205080204" pitchFamily="50" charset="-128"/>
                <a:cs typeface="Arial" panose="020B0604020202020204" pitchFamily="34" charset="0"/>
              </a:rPr>
              <a:t>BF-BOF</a:t>
            </a:r>
            <a:endParaRPr lang="ja-JP" altLang="en-US" sz="1400" dirty="0">
              <a:solidFill>
                <a:schemeClr val="bg1">
                  <a:lumMod val="85000"/>
                </a:schemeClr>
              </a:solidFill>
            </a:endParaRPr>
          </a:p>
        </p:txBody>
      </p:sp>
      <p:sp>
        <p:nvSpPr>
          <p:cNvPr id="27" name="テキスト ボックス 26">
            <a:extLst>
              <a:ext uri="{FF2B5EF4-FFF2-40B4-BE49-F238E27FC236}">
                <a16:creationId xmlns:a16="http://schemas.microsoft.com/office/drawing/2014/main" id="{FB12843A-DC3B-07FD-F0B8-1D2BA3A510FB}"/>
              </a:ext>
            </a:extLst>
          </p:cNvPr>
          <p:cNvSpPr txBox="1"/>
          <p:nvPr/>
        </p:nvSpPr>
        <p:spPr>
          <a:xfrm>
            <a:off x="1449200" y="1109352"/>
            <a:ext cx="1044000" cy="1044000"/>
          </a:xfrm>
          <a:prstGeom prst="rect">
            <a:avLst/>
          </a:prstGeom>
          <a:noFill/>
        </p:spPr>
        <p:txBody>
          <a:bodyPr wrap="square">
            <a:spAutoFit/>
          </a:bodyPr>
          <a:lstStyle/>
          <a:p>
            <a:r>
              <a:rPr kumimoji="1" lang="ja-JP" altLang="en-US" sz="6600" b="1" i="0" u="none" strike="noStrike" kern="1200" cap="none" spc="0" normalizeH="0" baseline="0" noProof="0" dirty="0">
                <a:ln>
                  <a:noFill/>
                </a:ln>
                <a:solidFill>
                  <a:srgbClr val="DF5656"/>
                </a:solidFill>
                <a:effectLst/>
                <a:uLnTx/>
                <a:uFillTx/>
                <a:latin typeface="Arial" panose="020B0604020202020204" pitchFamily="34" charset="0"/>
                <a:ea typeface="ＭＳ ゴシック" panose="020B0609070205080204" pitchFamily="49" charset="-128"/>
                <a:cs typeface="Arial" panose="020B0604020202020204" pitchFamily="34" charset="0"/>
              </a:rPr>
              <a:t>？</a:t>
            </a:r>
            <a:endParaRPr lang="ja-JP" altLang="en-US" sz="4800" dirty="0">
              <a:solidFill>
                <a:srgbClr val="DF5656"/>
              </a:solidFill>
              <a:latin typeface="Arial" panose="020B0604020202020204" pitchFamily="34" charset="0"/>
              <a:cs typeface="Arial" panose="020B0604020202020204" pitchFamily="34" charset="0"/>
            </a:endParaRPr>
          </a:p>
        </p:txBody>
      </p:sp>
      <p:cxnSp>
        <p:nvCxnSpPr>
          <p:cNvPr id="35" name="直線コネクタ 34">
            <a:extLst>
              <a:ext uri="{FF2B5EF4-FFF2-40B4-BE49-F238E27FC236}">
                <a16:creationId xmlns:a16="http://schemas.microsoft.com/office/drawing/2014/main" id="{931E2D77-25ED-1446-538C-DDDD77852A0D}"/>
              </a:ext>
            </a:extLst>
          </p:cNvPr>
          <p:cNvCxnSpPr>
            <a:cxnSpLocks/>
          </p:cNvCxnSpPr>
          <p:nvPr/>
        </p:nvCxnSpPr>
        <p:spPr>
          <a:xfrm>
            <a:off x="1028391" y="2219480"/>
            <a:ext cx="2075935" cy="0"/>
          </a:xfrm>
          <a:prstGeom prst="line">
            <a:avLst/>
          </a:prstGeom>
          <a:ln w="57150">
            <a:solidFill>
              <a:srgbClr val="004667"/>
            </a:solidFill>
          </a:ln>
        </p:spPr>
        <p:style>
          <a:lnRef idx="2">
            <a:schemeClr val="accent1"/>
          </a:lnRef>
          <a:fillRef idx="0">
            <a:schemeClr val="accent1"/>
          </a:fillRef>
          <a:effectRef idx="1">
            <a:schemeClr val="accent1"/>
          </a:effectRef>
          <a:fontRef idx="minor">
            <a:schemeClr val="tx1"/>
          </a:fontRef>
        </p:style>
      </p:cxnSp>
      <p:sp>
        <p:nvSpPr>
          <p:cNvPr id="31" name="四角形: 角を丸くする 30">
            <a:extLst>
              <a:ext uri="{FF2B5EF4-FFF2-40B4-BE49-F238E27FC236}">
                <a16:creationId xmlns:a16="http://schemas.microsoft.com/office/drawing/2014/main" id="{198FFF03-E5A5-73AA-BFC4-D59B654A08C3}"/>
              </a:ext>
            </a:extLst>
          </p:cNvPr>
          <p:cNvSpPr/>
          <p:nvPr/>
        </p:nvSpPr>
        <p:spPr>
          <a:xfrm>
            <a:off x="3244950" y="3351353"/>
            <a:ext cx="8790531" cy="2155961"/>
          </a:xfrm>
          <a:prstGeom prst="roundRect">
            <a:avLst>
              <a:gd name="adj" fmla="val 10527"/>
            </a:avLst>
          </a:prstGeom>
          <a:no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 name="図 31" descr="白いバックグラウンドの前にある交通標識&#10;&#10;低い精度で自動的に生成された説明">
            <a:extLst>
              <a:ext uri="{FF2B5EF4-FFF2-40B4-BE49-F238E27FC236}">
                <a16:creationId xmlns:a16="http://schemas.microsoft.com/office/drawing/2014/main" id="{CCB9B33B-38EF-065D-BB1F-B9511C6563B2}"/>
              </a:ext>
            </a:extLst>
          </p:cNvPr>
          <p:cNvPicPr>
            <a:picLocks noChangeAspect="1"/>
          </p:cNvPicPr>
          <p:nvPr/>
        </p:nvPicPr>
        <p:blipFill>
          <a:blip r:embed="rId13">
            <a:biLevel thresh="75000"/>
            <a:extLst>
              <a:ext uri="{28A0092B-C50C-407E-A947-70E740481C1C}">
                <a14:useLocalDpi xmlns:a14="http://schemas.microsoft.com/office/drawing/2010/main" val="0"/>
              </a:ext>
            </a:extLst>
          </a:blip>
          <a:stretch>
            <a:fillRect/>
          </a:stretch>
        </p:blipFill>
        <p:spPr>
          <a:xfrm>
            <a:off x="2607306" y="4182107"/>
            <a:ext cx="263615" cy="375398"/>
          </a:xfrm>
          <a:prstGeom prst="rect">
            <a:avLst/>
          </a:prstGeom>
        </p:spPr>
      </p:pic>
      <p:pic>
        <p:nvPicPr>
          <p:cNvPr id="34" name="Picture 2">
            <a:extLst>
              <a:ext uri="{FF2B5EF4-FFF2-40B4-BE49-F238E27FC236}">
                <a16:creationId xmlns:a16="http://schemas.microsoft.com/office/drawing/2014/main" id="{43228C5C-0BE4-C20B-1A0B-3234C7374E4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21519" y="3977755"/>
            <a:ext cx="752383" cy="752383"/>
          </a:xfrm>
          <a:prstGeom prst="rect">
            <a:avLst/>
          </a:prstGeom>
          <a:extLst>
            <a:ext uri="{909E8E84-426E-40DD-AFC4-6F175D3DCCD1}">
              <a14:hiddenFill xmlns:a14="http://schemas.microsoft.com/office/drawing/2010/main">
                <a:solidFill>
                  <a:srgbClr val="FFFFFF"/>
                </a:solidFill>
              </a14:hiddenFill>
            </a:ext>
          </a:extLst>
        </p:spPr>
      </p:pic>
      <p:sp>
        <p:nvSpPr>
          <p:cNvPr id="36" name="テキスト ボックス 35">
            <a:extLst>
              <a:ext uri="{FF2B5EF4-FFF2-40B4-BE49-F238E27FC236}">
                <a16:creationId xmlns:a16="http://schemas.microsoft.com/office/drawing/2014/main" id="{65320E3C-BA57-4768-DE6A-E76A7BE4AEEA}"/>
              </a:ext>
            </a:extLst>
          </p:cNvPr>
          <p:cNvSpPr txBox="1"/>
          <p:nvPr/>
        </p:nvSpPr>
        <p:spPr>
          <a:xfrm>
            <a:off x="1713039" y="4767439"/>
            <a:ext cx="690687" cy="400110"/>
          </a:xfrm>
          <a:prstGeom prst="rect">
            <a:avLst/>
          </a:prstGeom>
          <a:noFill/>
        </p:spPr>
        <p:txBody>
          <a:bodyPr wrap="square">
            <a:spAutoFit/>
          </a:bodyPr>
          <a:lstStyle/>
          <a:p>
            <a:pPr algn="just"/>
            <a:r>
              <a:rPr lang="en-US" altLang="ja-JP" sz="2000" dirty="0">
                <a:solidFill>
                  <a:schemeClr val="bg1">
                    <a:lumMod val="85000"/>
                  </a:schemeClr>
                </a:solidFill>
                <a:latin typeface="Arial" panose="020B0604020202020204" pitchFamily="34" charset="0"/>
                <a:ea typeface="ＭＳ Ｐゴシック" panose="020B0600070205080204" pitchFamily="50" charset="-128"/>
                <a:cs typeface="Arial" panose="020B0604020202020204" pitchFamily="34" charset="0"/>
              </a:rPr>
              <a:t>EAF</a:t>
            </a:r>
            <a:endParaRPr lang="ja-JP" altLang="en-US" sz="1400" dirty="0">
              <a:solidFill>
                <a:schemeClr val="bg1">
                  <a:lumMod val="85000"/>
                </a:schemeClr>
              </a:solidFill>
            </a:endParaRPr>
          </a:p>
        </p:txBody>
      </p:sp>
      <p:pic>
        <p:nvPicPr>
          <p:cNvPr id="38" name="グラフィックス 37" descr="稲妻 単色塗りつぶし">
            <a:extLst>
              <a:ext uri="{FF2B5EF4-FFF2-40B4-BE49-F238E27FC236}">
                <a16:creationId xmlns:a16="http://schemas.microsoft.com/office/drawing/2014/main" id="{5C42FD78-E073-1BB6-BB1B-F15DB1761A3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017580" y="3950330"/>
            <a:ext cx="567784" cy="567784"/>
          </a:xfrm>
          <a:prstGeom prst="rect">
            <a:avLst/>
          </a:prstGeom>
        </p:spPr>
      </p:pic>
      <p:pic>
        <p:nvPicPr>
          <p:cNvPr id="39" name="図 38" descr="矢印 が含まれている画像&#10;&#10;AI によって生成されたコンテンツは間違っている可能性があります。">
            <a:extLst>
              <a:ext uri="{FF2B5EF4-FFF2-40B4-BE49-F238E27FC236}">
                <a16:creationId xmlns:a16="http://schemas.microsoft.com/office/drawing/2014/main" id="{B373D275-BE7F-3D01-DA82-F7AB634AA4E5}"/>
              </a:ext>
            </a:extLst>
          </p:cNvPr>
          <p:cNvPicPr>
            <a:picLocks noChangeAspect="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l="24396" t="61429" r="51382" b="22486"/>
          <a:stretch/>
        </p:blipFill>
        <p:spPr>
          <a:xfrm>
            <a:off x="1532148" y="5308321"/>
            <a:ext cx="1146787" cy="761562"/>
          </a:xfrm>
          <a:prstGeom prst="rect">
            <a:avLst/>
          </a:prstGeom>
        </p:spPr>
      </p:pic>
      <p:sp>
        <p:nvSpPr>
          <p:cNvPr id="40" name="テキスト ボックス 39">
            <a:extLst>
              <a:ext uri="{FF2B5EF4-FFF2-40B4-BE49-F238E27FC236}">
                <a16:creationId xmlns:a16="http://schemas.microsoft.com/office/drawing/2014/main" id="{A3F0CE90-C817-FB7A-23C1-719B4E129F98}"/>
              </a:ext>
            </a:extLst>
          </p:cNvPr>
          <p:cNvSpPr txBox="1"/>
          <p:nvPr/>
        </p:nvSpPr>
        <p:spPr>
          <a:xfrm>
            <a:off x="1045951" y="6069883"/>
            <a:ext cx="1868933" cy="400110"/>
          </a:xfrm>
          <a:prstGeom prst="rect">
            <a:avLst/>
          </a:prstGeom>
          <a:noFill/>
        </p:spPr>
        <p:txBody>
          <a:bodyPr wrap="square">
            <a:spAutoFit/>
          </a:bodyPr>
          <a:lstStyle/>
          <a:p>
            <a:pPr algn="just"/>
            <a:r>
              <a:rPr lang="en-US" altLang="ja-JP" sz="2000" dirty="0">
                <a:solidFill>
                  <a:schemeClr val="bg1">
                    <a:lumMod val="85000"/>
                  </a:schemeClr>
                </a:solidFill>
                <a:latin typeface="Arial" panose="020B0604020202020204" pitchFamily="34" charset="0"/>
                <a:ea typeface="ＭＳ Ｐゴシック" panose="020B0600070205080204" pitchFamily="50" charset="-128"/>
                <a:cs typeface="Arial" panose="020B0604020202020204" pitchFamily="34" charset="0"/>
              </a:rPr>
              <a:t>Steel products</a:t>
            </a:r>
            <a:endParaRPr lang="ja-JP" altLang="en-US" sz="1400" dirty="0">
              <a:solidFill>
                <a:schemeClr val="bg1">
                  <a:lumMod val="85000"/>
                </a:schemeClr>
              </a:solidFill>
            </a:endParaRPr>
          </a:p>
        </p:txBody>
      </p:sp>
      <p:sp>
        <p:nvSpPr>
          <p:cNvPr id="2" name="テキスト ボックス 1">
            <a:extLst>
              <a:ext uri="{FF2B5EF4-FFF2-40B4-BE49-F238E27FC236}">
                <a16:creationId xmlns:a16="http://schemas.microsoft.com/office/drawing/2014/main" id="{EF3A5249-C1EC-3883-6895-72C27AF6E3DF}"/>
              </a:ext>
            </a:extLst>
          </p:cNvPr>
          <p:cNvSpPr txBox="1"/>
          <p:nvPr/>
        </p:nvSpPr>
        <p:spPr>
          <a:xfrm>
            <a:off x="3337730" y="3461745"/>
            <a:ext cx="8697751" cy="954107"/>
          </a:xfrm>
          <a:prstGeom prst="rect">
            <a:avLst/>
          </a:prstGeom>
          <a:noFill/>
        </p:spPr>
        <p:txBody>
          <a:bodyPr wrap="square" rtlCol="0">
            <a:spAutoFit/>
          </a:bodyPr>
          <a:lstStyle/>
          <a:p>
            <a:pPr algn="just">
              <a:spcAft>
                <a:spcPts val="300"/>
              </a:spcAft>
            </a:pPr>
            <a:r>
              <a:rPr lang="en-US" altLang="ja-JP" sz="2800" dirty="0">
                <a:latin typeface="Arial" panose="020B0604020202020204" pitchFamily="34" charset="0"/>
                <a:ea typeface="ＭＳ Ｐゴシック" panose="020B0600070205080204" pitchFamily="50" charset="-128"/>
                <a:cs typeface="Arial" panose="020B0604020202020204" pitchFamily="34" charset="0"/>
              </a:rPr>
              <a:t>Raw material: steel scrap, natural gas-based DRI and coal-based DRI</a:t>
            </a:r>
            <a:endParaRPr kumimoji="1" lang="ja-JP" altLang="en-US" sz="2800" b="1"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 name="テキスト ボックス 3">
            <a:extLst>
              <a:ext uri="{FF2B5EF4-FFF2-40B4-BE49-F238E27FC236}">
                <a16:creationId xmlns:a16="http://schemas.microsoft.com/office/drawing/2014/main" id="{21D2664A-6C76-E4C2-7D3B-26ED49BA64C5}"/>
              </a:ext>
            </a:extLst>
          </p:cNvPr>
          <p:cNvSpPr txBox="1"/>
          <p:nvPr/>
        </p:nvSpPr>
        <p:spPr>
          <a:xfrm>
            <a:off x="3337730" y="4465415"/>
            <a:ext cx="7825879" cy="954107"/>
          </a:xfrm>
          <a:prstGeom prst="rect">
            <a:avLst/>
          </a:prstGeom>
          <a:noFill/>
        </p:spPr>
        <p:txBody>
          <a:bodyPr wrap="square" rtlCol="0">
            <a:spAutoFit/>
          </a:bodyPr>
          <a:lstStyle/>
          <a:p>
            <a:pPr algn="just">
              <a:spcAft>
                <a:spcPts val="300"/>
              </a:spcAft>
            </a:pPr>
            <a:r>
              <a:rPr lang="en-US" altLang="ja-JP" sz="2800" dirty="0">
                <a:latin typeface="Arial" panose="020B0604020202020204" pitchFamily="34" charset="0"/>
                <a:ea typeface="ＭＳ Ｐゴシック" panose="020B0600070205080204" pitchFamily="50" charset="-128"/>
                <a:cs typeface="Arial" panose="020B0604020202020204" pitchFamily="34" charset="0"/>
              </a:rPr>
              <a:t>Typical applications: construction-use rebar and steel plates</a:t>
            </a:r>
            <a:endParaRPr kumimoji="1" lang="ja-JP" altLang="en-US" sz="2800" b="1"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9" name="テキスト ボックス 8">
            <a:extLst>
              <a:ext uri="{FF2B5EF4-FFF2-40B4-BE49-F238E27FC236}">
                <a16:creationId xmlns:a16="http://schemas.microsoft.com/office/drawing/2014/main" id="{415B0526-AC74-2714-004B-539F749A69C5}"/>
              </a:ext>
            </a:extLst>
          </p:cNvPr>
          <p:cNvSpPr txBox="1"/>
          <p:nvPr/>
        </p:nvSpPr>
        <p:spPr>
          <a:xfrm>
            <a:off x="11715403" y="48983"/>
            <a:ext cx="385042" cy="523220"/>
          </a:xfrm>
          <a:prstGeom prst="rect">
            <a:avLst/>
          </a:prstGeom>
          <a:noFill/>
        </p:spPr>
        <p:txBody>
          <a:bodyPr wrap="none" rtlCol="0">
            <a:spAutoFit/>
          </a:bodyPr>
          <a:lstStyle/>
          <a:p>
            <a:r>
              <a:rPr kumimoji="1" lang="en-US" altLang="ja-JP" sz="2800" dirty="0">
                <a:solidFill>
                  <a:schemeClr val="bg1"/>
                </a:solidFill>
                <a:latin typeface="Arial" panose="020B0604020202020204" pitchFamily="34" charset="0"/>
                <a:cs typeface="Arial" panose="020B0604020202020204" pitchFamily="34" charset="0"/>
              </a:rPr>
              <a:t>8</a:t>
            </a:r>
            <a:endParaRPr kumimoji="1" lang="ja-JP"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811208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9773</TotalTime>
  <Words>9440</Words>
  <Application>Microsoft Office PowerPoint</Application>
  <PresentationFormat>ワイド画面</PresentationFormat>
  <Paragraphs>1759</Paragraphs>
  <Slides>70</Slides>
  <Notes>69</Notes>
  <HiddenSlides>31</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70</vt:i4>
      </vt:variant>
    </vt:vector>
  </HeadingPairs>
  <TitlesOfParts>
    <vt:vector size="79" baseType="lpstr">
      <vt:lpstr>ＭＳ Ｐゴシック</vt:lpstr>
      <vt:lpstr>游ゴシック</vt:lpstr>
      <vt:lpstr>游ゴシック Light</vt:lpstr>
      <vt:lpstr>游明朝</vt:lpstr>
      <vt:lpstr>Arial</vt:lpstr>
      <vt:lpstr>Calibri</vt:lpstr>
      <vt:lpstr>Cambria</vt:lpstr>
      <vt:lpstr>Cambria Math</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青冶 今田</dc:creator>
  <cp:lastModifiedBy>青冶 今田</cp:lastModifiedBy>
  <cp:revision>1</cp:revision>
  <dcterms:created xsi:type="dcterms:W3CDTF">2025-06-05T03:50:09Z</dcterms:created>
  <dcterms:modified xsi:type="dcterms:W3CDTF">2025-06-29T14:48:44Z</dcterms:modified>
</cp:coreProperties>
</file>