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1"/>
  </p:notesMasterIdLst>
  <p:sldIdLst>
    <p:sldId id="256" r:id="rId2"/>
    <p:sldId id="1298" r:id="rId3"/>
    <p:sldId id="1163" r:id="rId4"/>
    <p:sldId id="1241" r:id="rId5"/>
    <p:sldId id="1255" r:id="rId6"/>
    <p:sldId id="1262" r:id="rId7"/>
    <p:sldId id="1222" r:id="rId8"/>
    <p:sldId id="1236" r:id="rId9"/>
    <p:sldId id="1235" r:id="rId10"/>
    <p:sldId id="1293" r:id="rId11"/>
    <p:sldId id="1295" r:id="rId12"/>
    <p:sldId id="1247" r:id="rId13"/>
    <p:sldId id="1277" r:id="rId14"/>
    <p:sldId id="1316" r:id="rId15"/>
    <p:sldId id="1302" r:id="rId16"/>
    <p:sldId id="1319" r:id="rId17"/>
    <p:sldId id="1320" r:id="rId18"/>
    <p:sldId id="1305" r:id="rId19"/>
    <p:sldId id="1303" r:id="rId20"/>
    <p:sldId id="1315" r:id="rId21"/>
    <p:sldId id="1306" r:id="rId22"/>
    <p:sldId id="1304" r:id="rId23"/>
    <p:sldId id="1317" r:id="rId24"/>
    <p:sldId id="1294" r:id="rId25"/>
    <p:sldId id="1259" r:id="rId26"/>
    <p:sldId id="1250" r:id="rId27"/>
    <p:sldId id="1275" r:id="rId28"/>
    <p:sldId id="1322" r:id="rId29"/>
    <p:sldId id="1323" r:id="rId30"/>
    <p:sldId id="1324" r:id="rId31"/>
    <p:sldId id="1325" r:id="rId32"/>
    <p:sldId id="1326" r:id="rId33"/>
    <p:sldId id="1327" r:id="rId34"/>
    <p:sldId id="1328" r:id="rId35"/>
    <p:sldId id="1329" r:id="rId36"/>
    <p:sldId id="1330" r:id="rId37"/>
    <p:sldId id="1331" r:id="rId38"/>
    <p:sldId id="1332" r:id="rId39"/>
    <p:sldId id="1333"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009CDE"/>
    <a:srgbClr val="FECEFB"/>
    <a:srgbClr val="D4FDCF"/>
    <a:srgbClr val="E9FEE6"/>
    <a:srgbClr val="D7FED2"/>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D38C31-D7AA-4D13-A661-F485ACF26925}" v="13" dt="2024-06-25T13:39:22.135"/>
    <p1510:client id="{D23E635A-6CDD-46B9-B7F1-934B5B2C9526}" v="23" dt="2024-06-26T12:40:33.6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33" d="100"/>
          <a:sy n="133" d="100"/>
        </p:scale>
        <p:origin x="309" y="65"/>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36E96D-DD8F-46AB-B044-2F16D68BF650}" type="doc">
      <dgm:prSet loTypeId="urn:microsoft.com/office/officeart/2008/layout/HorizontalMultiLevelHierarchy" loCatId="hierarchy" qsTypeId="urn:microsoft.com/office/officeart/2005/8/quickstyle/simple5" qsCatId="simple" csTypeId="urn:microsoft.com/office/officeart/2005/8/colors/colorful3" csCatId="colorful" phldr="1"/>
      <dgm:spPr/>
      <dgm:t>
        <a:bodyPr/>
        <a:lstStyle/>
        <a:p>
          <a:endParaRPr lang="en-US"/>
        </a:p>
      </dgm:t>
    </dgm:pt>
    <dgm:pt modelId="{92A03AB0-73AE-4F1F-8BE8-8B02A52D3EB5}">
      <dgm:prSet phldrT="[Text]" custT="1"/>
      <dgm:spPr/>
      <dgm:t>
        <a:bodyPr/>
        <a:lstStyle/>
        <a:p>
          <a:r>
            <a:rPr lang="en-US" sz="2000"/>
            <a:t>Global MRIOs</a:t>
          </a:r>
        </a:p>
      </dgm:t>
    </dgm:pt>
    <dgm:pt modelId="{FC892DBD-05E8-473A-8338-AF573D6DE42B}" type="parTrans" cxnId="{7E8CA5E6-E6C1-431B-B318-C71CB3BDC4BE}">
      <dgm:prSet/>
      <dgm:spPr/>
      <dgm:t>
        <a:bodyPr/>
        <a:lstStyle/>
        <a:p>
          <a:endParaRPr lang="en-US"/>
        </a:p>
      </dgm:t>
    </dgm:pt>
    <dgm:pt modelId="{1E10FA50-0B5E-4F6C-9B87-941F964DC85A}" type="sibTrans" cxnId="{7E8CA5E6-E6C1-431B-B318-C71CB3BDC4BE}">
      <dgm:prSet/>
      <dgm:spPr/>
      <dgm:t>
        <a:bodyPr/>
        <a:lstStyle/>
        <a:p>
          <a:endParaRPr lang="en-US"/>
        </a:p>
      </dgm:t>
    </dgm:pt>
    <dgm:pt modelId="{48ABB8BF-9A85-4C65-AF49-EB8A2BCE90FA}">
      <dgm:prSet custT="1"/>
      <dgm:spPr/>
      <dgm:t>
        <a:bodyPr/>
        <a:lstStyle/>
        <a:p>
          <a:r>
            <a:rPr lang="en-US" sz="2000"/>
            <a:t>UNSD</a:t>
          </a:r>
        </a:p>
      </dgm:t>
    </dgm:pt>
    <dgm:pt modelId="{2E2F11FE-F088-4C44-9CC0-A9CDD04A649E}" type="parTrans" cxnId="{CC053F78-BA0D-4AC9-97A4-A4B7A557F4EA}">
      <dgm:prSet/>
      <dgm:spPr/>
      <dgm:t>
        <a:bodyPr/>
        <a:lstStyle/>
        <a:p>
          <a:endParaRPr lang="en-US"/>
        </a:p>
      </dgm:t>
    </dgm:pt>
    <dgm:pt modelId="{76642443-096A-45E9-A85E-B2FBEF467DCE}" type="sibTrans" cxnId="{CC053F78-BA0D-4AC9-97A4-A4B7A557F4EA}">
      <dgm:prSet/>
      <dgm:spPr/>
      <dgm:t>
        <a:bodyPr/>
        <a:lstStyle/>
        <a:p>
          <a:endParaRPr lang="en-US"/>
        </a:p>
      </dgm:t>
    </dgm:pt>
    <dgm:pt modelId="{89129640-5B76-4222-8E07-2E5D11D16B46}">
      <dgm:prSet custT="1"/>
      <dgm:spPr/>
      <dgm:t>
        <a:bodyPr/>
        <a:lstStyle/>
        <a:p>
          <a:r>
            <a:rPr lang="en-US" sz="1600"/>
            <a:t>FIGARO</a:t>
          </a:r>
        </a:p>
      </dgm:t>
    </dgm:pt>
    <dgm:pt modelId="{75770CB9-4288-48DF-B62C-7F558AC16784}" type="parTrans" cxnId="{0B98F4D3-A1AD-4D63-8843-7D9772B96861}">
      <dgm:prSet/>
      <dgm:spPr/>
      <dgm:t>
        <a:bodyPr/>
        <a:lstStyle/>
        <a:p>
          <a:endParaRPr lang="en-US"/>
        </a:p>
      </dgm:t>
    </dgm:pt>
    <dgm:pt modelId="{A0D91E57-A3BC-438F-AF34-D3910DE64ED4}" type="sibTrans" cxnId="{0B98F4D3-A1AD-4D63-8843-7D9772B96861}">
      <dgm:prSet/>
      <dgm:spPr/>
      <dgm:t>
        <a:bodyPr/>
        <a:lstStyle/>
        <a:p>
          <a:endParaRPr lang="en-US"/>
        </a:p>
      </dgm:t>
    </dgm:pt>
    <dgm:pt modelId="{F0992ED9-B1F3-47AE-B1B5-7860BB4EA33A}">
      <dgm:prSet custT="1"/>
      <dgm:spPr/>
      <dgm:t>
        <a:bodyPr/>
        <a:lstStyle/>
        <a:p>
          <a:r>
            <a:rPr lang="en-US" sz="2000"/>
            <a:t>National Accounts</a:t>
          </a:r>
        </a:p>
      </dgm:t>
    </dgm:pt>
    <dgm:pt modelId="{605A3C96-7FA0-41C0-B1A9-FD75CB75C85A}" type="parTrans" cxnId="{07BF3237-A418-4381-8CF4-DBDEBCB1FE4A}">
      <dgm:prSet/>
      <dgm:spPr/>
      <dgm:t>
        <a:bodyPr/>
        <a:lstStyle/>
        <a:p>
          <a:endParaRPr lang="en-US"/>
        </a:p>
      </dgm:t>
    </dgm:pt>
    <dgm:pt modelId="{48C1F75C-5425-4498-AD16-35DCF056E371}" type="sibTrans" cxnId="{07BF3237-A418-4381-8CF4-DBDEBCB1FE4A}">
      <dgm:prSet/>
      <dgm:spPr/>
      <dgm:t>
        <a:bodyPr/>
        <a:lstStyle/>
        <a:p>
          <a:endParaRPr lang="en-US"/>
        </a:p>
      </dgm:t>
    </dgm:pt>
    <dgm:pt modelId="{4D33C4A1-1006-4E14-929D-604280085A07}">
      <dgm:prSet custT="1"/>
      <dgm:spPr/>
      <dgm:t>
        <a:bodyPr/>
        <a:lstStyle/>
        <a:p>
          <a:r>
            <a:rPr lang="en-US" sz="1600"/>
            <a:t>ICIO</a:t>
          </a:r>
        </a:p>
      </dgm:t>
    </dgm:pt>
    <dgm:pt modelId="{BEA10A9E-5CCD-4293-86BE-70CD91E8ABB9}" type="parTrans" cxnId="{0EA684DC-89A0-4824-BC84-3283176114C3}">
      <dgm:prSet/>
      <dgm:spPr/>
      <dgm:t>
        <a:bodyPr/>
        <a:lstStyle/>
        <a:p>
          <a:endParaRPr lang="en-US"/>
        </a:p>
      </dgm:t>
    </dgm:pt>
    <dgm:pt modelId="{81F3AB58-E178-4ED9-BE87-A7E3C6221DCF}" type="sibTrans" cxnId="{0EA684DC-89A0-4824-BC84-3283176114C3}">
      <dgm:prSet/>
      <dgm:spPr/>
      <dgm:t>
        <a:bodyPr/>
        <a:lstStyle/>
        <a:p>
          <a:endParaRPr lang="en-US"/>
        </a:p>
      </dgm:t>
    </dgm:pt>
    <dgm:pt modelId="{BFAF2B01-C5E2-4707-93C5-38350ACFA94C}">
      <dgm:prSet custT="1"/>
      <dgm:spPr/>
      <dgm:t>
        <a:bodyPr/>
        <a:lstStyle/>
        <a:p>
          <a:r>
            <a:rPr lang="en-US" sz="1600"/>
            <a:t>GLORIA</a:t>
          </a:r>
        </a:p>
      </dgm:t>
    </dgm:pt>
    <dgm:pt modelId="{A1E9DE21-D8B2-4347-BD82-AF26634B57C4}" type="parTrans" cxnId="{7BCF65BC-452A-44D8-B421-1D3AEADC270B}">
      <dgm:prSet/>
      <dgm:spPr/>
      <dgm:t>
        <a:bodyPr/>
        <a:lstStyle/>
        <a:p>
          <a:endParaRPr lang="en-US"/>
        </a:p>
      </dgm:t>
    </dgm:pt>
    <dgm:pt modelId="{FDB8B677-4348-4A46-B3EF-995176C735D0}" type="sibTrans" cxnId="{7BCF65BC-452A-44D8-B421-1D3AEADC270B}">
      <dgm:prSet/>
      <dgm:spPr/>
      <dgm:t>
        <a:bodyPr/>
        <a:lstStyle/>
        <a:p>
          <a:endParaRPr lang="en-US"/>
        </a:p>
      </dgm:t>
    </dgm:pt>
    <dgm:pt modelId="{8841F234-5AD0-4A58-A992-04F325C1D6DE}">
      <dgm:prSet custT="1"/>
      <dgm:spPr/>
      <dgm:t>
        <a:bodyPr/>
        <a:lstStyle/>
        <a:p>
          <a:r>
            <a:rPr lang="en-US" sz="1600"/>
            <a:t>EXIOBASE</a:t>
          </a:r>
        </a:p>
      </dgm:t>
    </dgm:pt>
    <dgm:pt modelId="{A80FCC64-5A66-4FDD-933C-C3B1436EB743}" type="parTrans" cxnId="{B8B5A635-036A-47F4-84DC-E84E75C641F8}">
      <dgm:prSet/>
      <dgm:spPr/>
      <dgm:t>
        <a:bodyPr/>
        <a:lstStyle/>
        <a:p>
          <a:endParaRPr lang="en-US"/>
        </a:p>
      </dgm:t>
    </dgm:pt>
    <dgm:pt modelId="{94F546C7-7744-4238-9C7E-073498B75F4A}" type="sibTrans" cxnId="{B8B5A635-036A-47F4-84DC-E84E75C641F8}">
      <dgm:prSet/>
      <dgm:spPr/>
      <dgm:t>
        <a:bodyPr/>
        <a:lstStyle/>
        <a:p>
          <a:endParaRPr lang="en-US"/>
        </a:p>
      </dgm:t>
    </dgm:pt>
    <dgm:pt modelId="{BBE24FF5-44DA-4402-9814-F0F10D192C5E}">
      <dgm:prSet custT="1"/>
      <dgm:spPr/>
      <dgm:t>
        <a:bodyPr/>
        <a:lstStyle/>
        <a:p>
          <a:r>
            <a:rPr lang="en-US" sz="1600"/>
            <a:t>ADB</a:t>
          </a:r>
        </a:p>
      </dgm:t>
    </dgm:pt>
    <dgm:pt modelId="{D12B736E-EFA7-4A0D-9966-0265C975915E}" type="parTrans" cxnId="{E1037227-035E-4991-B2D1-699F9CDE1C81}">
      <dgm:prSet/>
      <dgm:spPr/>
      <dgm:t>
        <a:bodyPr/>
        <a:lstStyle/>
        <a:p>
          <a:endParaRPr lang="en-US"/>
        </a:p>
      </dgm:t>
    </dgm:pt>
    <dgm:pt modelId="{C7F078A1-42EB-40C7-AD0F-0F6DA93D674B}" type="sibTrans" cxnId="{E1037227-035E-4991-B2D1-699F9CDE1C81}">
      <dgm:prSet/>
      <dgm:spPr/>
      <dgm:t>
        <a:bodyPr/>
        <a:lstStyle/>
        <a:p>
          <a:endParaRPr lang="en-US"/>
        </a:p>
      </dgm:t>
    </dgm:pt>
    <dgm:pt modelId="{23AB7245-05D9-4927-822D-8D34197F477D}">
      <dgm:prSet custT="1"/>
      <dgm:spPr/>
      <dgm:t>
        <a:bodyPr/>
        <a:lstStyle/>
        <a:p>
          <a:r>
            <a:rPr lang="en-US" sz="1600"/>
            <a:t>ECLAC</a:t>
          </a:r>
        </a:p>
      </dgm:t>
    </dgm:pt>
    <dgm:pt modelId="{896D809C-E82A-4D3A-A43D-96B9803F390D}" type="parTrans" cxnId="{5869DF8C-C613-483A-9B8F-A64B28F4C956}">
      <dgm:prSet/>
      <dgm:spPr/>
      <dgm:t>
        <a:bodyPr/>
        <a:lstStyle/>
        <a:p>
          <a:endParaRPr lang="en-US"/>
        </a:p>
      </dgm:t>
    </dgm:pt>
    <dgm:pt modelId="{A54424F9-166D-4541-A6CB-51F92976A3D3}" type="sibTrans" cxnId="{5869DF8C-C613-483A-9B8F-A64B28F4C956}">
      <dgm:prSet/>
      <dgm:spPr/>
      <dgm:t>
        <a:bodyPr/>
        <a:lstStyle/>
        <a:p>
          <a:endParaRPr lang="en-US"/>
        </a:p>
      </dgm:t>
    </dgm:pt>
    <dgm:pt modelId="{BD6A7529-88B6-43EF-A030-8AC1BBCDCB7E}">
      <dgm:prSet custT="1"/>
      <dgm:spPr/>
      <dgm:t>
        <a:bodyPr/>
        <a:lstStyle/>
        <a:p>
          <a:r>
            <a:rPr lang="en-US" sz="1600"/>
            <a:t>EORA</a:t>
          </a:r>
        </a:p>
      </dgm:t>
    </dgm:pt>
    <dgm:pt modelId="{C21A6419-2EC2-429D-9C06-DB292C4115FD}" type="parTrans" cxnId="{1EB7DFE9-1927-4BBE-9CB5-2EDC095A87B7}">
      <dgm:prSet/>
      <dgm:spPr/>
      <dgm:t>
        <a:bodyPr/>
        <a:lstStyle/>
        <a:p>
          <a:endParaRPr lang="en-US"/>
        </a:p>
      </dgm:t>
    </dgm:pt>
    <dgm:pt modelId="{E24F479A-7809-4F5D-8F6F-E69747E1C45A}" type="sibTrans" cxnId="{1EB7DFE9-1927-4BBE-9CB5-2EDC095A87B7}">
      <dgm:prSet/>
      <dgm:spPr/>
      <dgm:t>
        <a:bodyPr/>
        <a:lstStyle/>
        <a:p>
          <a:endParaRPr lang="en-US"/>
        </a:p>
      </dgm:t>
    </dgm:pt>
    <dgm:pt modelId="{D02C70AB-DE74-4F3E-8A3A-A8FEFE7F2032}">
      <dgm:prSet custT="1"/>
      <dgm:spPr/>
      <dgm:t>
        <a:bodyPr/>
        <a:lstStyle/>
        <a:p>
          <a:r>
            <a:rPr lang="en-US" sz="2000"/>
            <a:t>IMF</a:t>
          </a:r>
        </a:p>
      </dgm:t>
    </dgm:pt>
    <dgm:pt modelId="{99BA54F3-0F79-4548-BEBD-10B378933DB8}" type="parTrans" cxnId="{E156360E-66A3-450D-86A5-7F035CA25325}">
      <dgm:prSet/>
      <dgm:spPr/>
      <dgm:t>
        <a:bodyPr/>
        <a:lstStyle/>
        <a:p>
          <a:endParaRPr lang="en-US"/>
        </a:p>
      </dgm:t>
    </dgm:pt>
    <dgm:pt modelId="{AD498692-68E9-45F1-A56E-2E38EA43AA88}" type="sibTrans" cxnId="{E156360E-66A3-450D-86A5-7F035CA25325}">
      <dgm:prSet/>
      <dgm:spPr/>
      <dgm:t>
        <a:bodyPr/>
        <a:lstStyle/>
        <a:p>
          <a:endParaRPr lang="en-US"/>
        </a:p>
      </dgm:t>
    </dgm:pt>
    <dgm:pt modelId="{1189ACE6-AC0C-4856-8290-C8F3BDABAD4C}">
      <dgm:prSet phldrT="[Text]"/>
      <dgm:spPr/>
      <dgm:t>
        <a:bodyPr vert="vert270"/>
        <a:lstStyle/>
        <a:p>
          <a:r>
            <a:rPr lang="en-US"/>
            <a:t>SNA Constraints</a:t>
          </a:r>
        </a:p>
      </dgm:t>
    </dgm:pt>
    <dgm:pt modelId="{E0E354FB-B061-47B4-9E28-E463DC81E7D5}" type="sibTrans" cxnId="{5F526645-DA99-4D9E-98D9-3C7B1227CBAA}">
      <dgm:prSet/>
      <dgm:spPr/>
      <dgm:t>
        <a:bodyPr/>
        <a:lstStyle/>
        <a:p>
          <a:endParaRPr lang="en-US"/>
        </a:p>
      </dgm:t>
    </dgm:pt>
    <dgm:pt modelId="{559458EF-3CA4-47A0-8EFE-4A3CA17E5B61}" type="parTrans" cxnId="{5F526645-DA99-4D9E-98D9-3C7B1227CBAA}">
      <dgm:prSet/>
      <dgm:spPr/>
      <dgm:t>
        <a:bodyPr/>
        <a:lstStyle/>
        <a:p>
          <a:endParaRPr lang="en-US"/>
        </a:p>
      </dgm:t>
    </dgm:pt>
    <dgm:pt modelId="{E59A0029-741B-4B53-9993-4CEBC5E65ACF}" type="pres">
      <dgm:prSet presAssocID="{6A36E96D-DD8F-46AB-B044-2F16D68BF650}" presName="Name0" presStyleCnt="0">
        <dgm:presLayoutVars>
          <dgm:chPref val="1"/>
          <dgm:dir val="rev"/>
          <dgm:animOne val="branch"/>
          <dgm:animLvl val="lvl"/>
          <dgm:resizeHandles val="exact"/>
        </dgm:presLayoutVars>
      </dgm:prSet>
      <dgm:spPr/>
    </dgm:pt>
    <dgm:pt modelId="{9E5F6C25-85B3-4A15-AE68-7D648DDDB8E8}" type="pres">
      <dgm:prSet presAssocID="{1189ACE6-AC0C-4856-8290-C8F3BDABAD4C}" presName="root1" presStyleCnt="0"/>
      <dgm:spPr/>
    </dgm:pt>
    <dgm:pt modelId="{39E43E28-2B5F-4ECE-8F35-1D2F9C0227FF}" type="pres">
      <dgm:prSet presAssocID="{1189ACE6-AC0C-4856-8290-C8F3BDABAD4C}" presName="LevelOneTextNode" presStyleLbl="node0" presStyleIdx="0" presStyleCnt="1" custScaleX="333462" custScaleY="39051">
        <dgm:presLayoutVars>
          <dgm:chPref val="3"/>
        </dgm:presLayoutVars>
      </dgm:prSet>
      <dgm:spPr/>
    </dgm:pt>
    <dgm:pt modelId="{A22A52FE-15D6-4E87-9E36-C85CCFE1D1A5}" type="pres">
      <dgm:prSet presAssocID="{1189ACE6-AC0C-4856-8290-C8F3BDABAD4C}" presName="level2hierChild" presStyleCnt="0"/>
      <dgm:spPr/>
    </dgm:pt>
    <dgm:pt modelId="{3854DA91-6A9C-4C64-89DA-BCD757918624}" type="pres">
      <dgm:prSet presAssocID="{99BA54F3-0F79-4548-BEBD-10B378933DB8}" presName="conn2-1" presStyleLbl="parChTrans1D2" presStyleIdx="0" presStyleCnt="4"/>
      <dgm:spPr/>
    </dgm:pt>
    <dgm:pt modelId="{E3932F0A-AB90-403C-956A-AB1796CF94D6}" type="pres">
      <dgm:prSet presAssocID="{99BA54F3-0F79-4548-BEBD-10B378933DB8}" presName="connTx" presStyleLbl="parChTrans1D2" presStyleIdx="0" presStyleCnt="4"/>
      <dgm:spPr/>
    </dgm:pt>
    <dgm:pt modelId="{90A44F7B-53A0-496B-9790-533CBBBA5785}" type="pres">
      <dgm:prSet presAssocID="{D02C70AB-DE74-4F3E-8A3A-A8FEFE7F2032}" presName="root2" presStyleCnt="0"/>
      <dgm:spPr/>
    </dgm:pt>
    <dgm:pt modelId="{C73285FC-EAB9-405A-AD5C-B2F3A53BFAD1}" type="pres">
      <dgm:prSet presAssocID="{D02C70AB-DE74-4F3E-8A3A-A8FEFE7F2032}" presName="LevelTwoTextNode" presStyleLbl="node2" presStyleIdx="0" presStyleCnt="4" custScaleX="110000" custScaleY="110000">
        <dgm:presLayoutVars>
          <dgm:chPref val="3"/>
        </dgm:presLayoutVars>
      </dgm:prSet>
      <dgm:spPr/>
    </dgm:pt>
    <dgm:pt modelId="{7E0D1DAA-6ED6-46FB-AF45-8AC2B7C3CA87}" type="pres">
      <dgm:prSet presAssocID="{D02C70AB-DE74-4F3E-8A3A-A8FEFE7F2032}" presName="level3hierChild" presStyleCnt="0"/>
      <dgm:spPr/>
    </dgm:pt>
    <dgm:pt modelId="{EAAB86AF-B0E4-439F-9844-A6E9A45B4FB0}" type="pres">
      <dgm:prSet presAssocID="{2E2F11FE-F088-4C44-9CC0-A9CDD04A649E}" presName="conn2-1" presStyleLbl="parChTrans1D2" presStyleIdx="1" presStyleCnt="4"/>
      <dgm:spPr/>
    </dgm:pt>
    <dgm:pt modelId="{5B03331F-C10B-4215-BFA1-8C82642BDB28}" type="pres">
      <dgm:prSet presAssocID="{2E2F11FE-F088-4C44-9CC0-A9CDD04A649E}" presName="connTx" presStyleLbl="parChTrans1D2" presStyleIdx="1" presStyleCnt="4"/>
      <dgm:spPr/>
    </dgm:pt>
    <dgm:pt modelId="{73BB5DB6-0CED-4F47-BDEF-D676334C029D}" type="pres">
      <dgm:prSet presAssocID="{48ABB8BF-9A85-4C65-AF49-EB8A2BCE90FA}" presName="root2" presStyleCnt="0"/>
      <dgm:spPr/>
    </dgm:pt>
    <dgm:pt modelId="{74156F8B-567B-4A78-8EED-4D2D64539392}" type="pres">
      <dgm:prSet presAssocID="{48ABB8BF-9A85-4C65-AF49-EB8A2BCE90FA}" presName="LevelTwoTextNode" presStyleLbl="node2" presStyleIdx="1" presStyleCnt="4" custScaleX="110000" custScaleY="110000">
        <dgm:presLayoutVars>
          <dgm:chPref val="3"/>
        </dgm:presLayoutVars>
      </dgm:prSet>
      <dgm:spPr/>
    </dgm:pt>
    <dgm:pt modelId="{3977F311-18BF-4952-8773-A7E6A4FB3814}" type="pres">
      <dgm:prSet presAssocID="{48ABB8BF-9A85-4C65-AF49-EB8A2BCE90FA}" presName="level3hierChild" presStyleCnt="0"/>
      <dgm:spPr/>
    </dgm:pt>
    <dgm:pt modelId="{8F6CECF4-1439-4582-80D5-094E787E30DC}" type="pres">
      <dgm:prSet presAssocID="{FC892DBD-05E8-473A-8338-AF573D6DE42B}" presName="conn2-1" presStyleLbl="parChTrans1D2" presStyleIdx="2" presStyleCnt="4"/>
      <dgm:spPr/>
    </dgm:pt>
    <dgm:pt modelId="{5B62045F-6506-40E1-A598-FFBA9A925772}" type="pres">
      <dgm:prSet presAssocID="{FC892DBD-05E8-473A-8338-AF573D6DE42B}" presName="connTx" presStyleLbl="parChTrans1D2" presStyleIdx="2" presStyleCnt="4"/>
      <dgm:spPr/>
    </dgm:pt>
    <dgm:pt modelId="{E29A48A8-7C5C-4BFB-880D-B0AD85032715}" type="pres">
      <dgm:prSet presAssocID="{92A03AB0-73AE-4F1F-8BE8-8B02A52D3EB5}" presName="root2" presStyleCnt="0"/>
      <dgm:spPr/>
    </dgm:pt>
    <dgm:pt modelId="{81526E99-963F-41BD-A9C0-55578F46261B}" type="pres">
      <dgm:prSet presAssocID="{92A03AB0-73AE-4F1F-8BE8-8B02A52D3EB5}" presName="LevelTwoTextNode" presStyleLbl="node2" presStyleIdx="2" presStyleCnt="4" custScaleX="110000" custScaleY="110000">
        <dgm:presLayoutVars>
          <dgm:chPref val="3"/>
        </dgm:presLayoutVars>
      </dgm:prSet>
      <dgm:spPr/>
    </dgm:pt>
    <dgm:pt modelId="{2EBF4EE3-6615-49A6-BD37-B649985FA89D}" type="pres">
      <dgm:prSet presAssocID="{92A03AB0-73AE-4F1F-8BE8-8B02A52D3EB5}" presName="level3hierChild" presStyleCnt="0"/>
      <dgm:spPr/>
    </dgm:pt>
    <dgm:pt modelId="{2A3C1046-7A02-4128-92AD-210FC3760073}" type="pres">
      <dgm:prSet presAssocID="{75770CB9-4288-48DF-B62C-7F558AC16784}" presName="conn2-1" presStyleLbl="parChTrans1D3" presStyleIdx="0" presStyleCnt="7"/>
      <dgm:spPr/>
    </dgm:pt>
    <dgm:pt modelId="{672CAAA1-41E6-4521-98BC-BF1993CC050F}" type="pres">
      <dgm:prSet presAssocID="{75770CB9-4288-48DF-B62C-7F558AC16784}" presName="connTx" presStyleLbl="parChTrans1D3" presStyleIdx="0" presStyleCnt="7"/>
      <dgm:spPr/>
    </dgm:pt>
    <dgm:pt modelId="{5225626D-AAAA-4333-93BD-7B918A00056A}" type="pres">
      <dgm:prSet presAssocID="{89129640-5B76-4222-8E07-2E5D11D16B46}" presName="root2" presStyleCnt="0"/>
      <dgm:spPr/>
    </dgm:pt>
    <dgm:pt modelId="{94D314DE-7884-4B8F-8C52-9521E62FB0DB}" type="pres">
      <dgm:prSet presAssocID="{89129640-5B76-4222-8E07-2E5D11D16B46}" presName="LevelTwoTextNode" presStyleLbl="node3" presStyleIdx="0" presStyleCnt="7" custScaleX="82645" custScaleY="82645">
        <dgm:presLayoutVars>
          <dgm:chPref val="3"/>
        </dgm:presLayoutVars>
      </dgm:prSet>
      <dgm:spPr/>
    </dgm:pt>
    <dgm:pt modelId="{B8485D89-FD9F-410A-B97F-1C5F63990EE5}" type="pres">
      <dgm:prSet presAssocID="{89129640-5B76-4222-8E07-2E5D11D16B46}" presName="level3hierChild" presStyleCnt="0"/>
      <dgm:spPr/>
    </dgm:pt>
    <dgm:pt modelId="{DBC3DFB5-B58A-4647-80C7-8E5613C5BEED}" type="pres">
      <dgm:prSet presAssocID="{BEA10A9E-5CCD-4293-86BE-70CD91E8ABB9}" presName="conn2-1" presStyleLbl="parChTrans1D3" presStyleIdx="1" presStyleCnt="7"/>
      <dgm:spPr/>
    </dgm:pt>
    <dgm:pt modelId="{29A546B1-DCBA-4C23-9D8F-733A2BC1A34A}" type="pres">
      <dgm:prSet presAssocID="{BEA10A9E-5CCD-4293-86BE-70CD91E8ABB9}" presName="connTx" presStyleLbl="parChTrans1D3" presStyleIdx="1" presStyleCnt="7"/>
      <dgm:spPr/>
    </dgm:pt>
    <dgm:pt modelId="{D74E7285-1CBE-43D0-9448-037AF550CFF7}" type="pres">
      <dgm:prSet presAssocID="{4D33C4A1-1006-4E14-929D-604280085A07}" presName="root2" presStyleCnt="0"/>
      <dgm:spPr/>
    </dgm:pt>
    <dgm:pt modelId="{7553E247-29D9-4B09-BA99-81AA12FC0722}" type="pres">
      <dgm:prSet presAssocID="{4D33C4A1-1006-4E14-929D-604280085A07}" presName="LevelTwoTextNode" presStyleLbl="node3" presStyleIdx="1" presStyleCnt="7" custScaleX="82645" custScaleY="82645">
        <dgm:presLayoutVars>
          <dgm:chPref val="3"/>
        </dgm:presLayoutVars>
      </dgm:prSet>
      <dgm:spPr/>
    </dgm:pt>
    <dgm:pt modelId="{987539E7-5D27-463D-B579-C30E8D11B525}" type="pres">
      <dgm:prSet presAssocID="{4D33C4A1-1006-4E14-929D-604280085A07}" presName="level3hierChild" presStyleCnt="0"/>
      <dgm:spPr/>
    </dgm:pt>
    <dgm:pt modelId="{DCBC822B-E647-4119-BAEC-A2B15CFDB24B}" type="pres">
      <dgm:prSet presAssocID="{A1E9DE21-D8B2-4347-BD82-AF26634B57C4}" presName="conn2-1" presStyleLbl="parChTrans1D3" presStyleIdx="2" presStyleCnt="7"/>
      <dgm:spPr/>
    </dgm:pt>
    <dgm:pt modelId="{B5F9C5E2-F9E7-4C0D-A599-7C408ACA5772}" type="pres">
      <dgm:prSet presAssocID="{A1E9DE21-D8B2-4347-BD82-AF26634B57C4}" presName="connTx" presStyleLbl="parChTrans1D3" presStyleIdx="2" presStyleCnt="7"/>
      <dgm:spPr/>
    </dgm:pt>
    <dgm:pt modelId="{D7683364-95D3-4F91-B788-D276E688C105}" type="pres">
      <dgm:prSet presAssocID="{BFAF2B01-C5E2-4707-93C5-38350ACFA94C}" presName="root2" presStyleCnt="0"/>
      <dgm:spPr/>
    </dgm:pt>
    <dgm:pt modelId="{CFF46EDA-AD79-4F27-AF2C-CE6133D592C1}" type="pres">
      <dgm:prSet presAssocID="{BFAF2B01-C5E2-4707-93C5-38350ACFA94C}" presName="LevelTwoTextNode" presStyleLbl="node3" presStyleIdx="2" presStyleCnt="7" custScaleX="82645" custScaleY="82645">
        <dgm:presLayoutVars>
          <dgm:chPref val="3"/>
        </dgm:presLayoutVars>
      </dgm:prSet>
      <dgm:spPr/>
    </dgm:pt>
    <dgm:pt modelId="{982B2303-E690-4CCD-B51D-DE569275510E}" type="pres">
      <dgm:prSet presAssocID="{BFAF2B01-C5E2-4707-93C5-38350ACFA94C}" presName="level3hierChild" presStyleCnt="0"/>
      <dgm:spPr/>
    </dgm:pt>
    <dgm:pt modelId="{4A7721D1-E0AB-4FC5-941B-A4ED24F6E969}" type="pres">
      <dgm:prSet presAssocID="{A80FCC64-5A66-4FDD-933C-C3B1436EB743}" presName="conn2-1" presStyleLbl="parChTrans1D3" presStyleIdx="3" presStyleCnt="7"/>
      <dgm:spPr/>
    </dgm:pt>
    <dgm:pt modelId="{A862CB4C-C24A-41AC-9F1E-786DD2A64F1F}" type="pres">
      <dgm:prSet presAssocID="{A80FCC64-5A66-4FDD-933C-C3B1436EB743}" presName="connTx" presStyleLbl="parChTrans1D3" presStyleIdx="3" presStyleCnt="7"/>
      <dgm:spPr/>
    </dgm:pt>
    <dgm:pt modelId="{7CC29F89-BE7A-4014-B126-BE72D1831772}" type="pres">
      <dgm:prSet presAssocID="{8841F234-5AD0-4A58-A992-04F325C1D6DE}" presName="root2" presStyleCnt="0"/>
      <dgm:spPr/>
    </dgm:pt>
    <dgm:pt modelId="{E4073F84-4326-4662-8BAD-14CF69A37B2B}" type="pres">
      <dgm:prSet presAssocID="{8841F234-5AD0-4A58-A992-04F325C1D6DE}" presName="LevelTwoTextNode" presStyleLbl="node3" presStyleIdx="3" presStyleCnt="7" custScaleX="82645" custScaleY="82645">
        <dgm:presLayoutVars>
          <dgm:chPref val="3"/>
        </dgm:presLayoutVars>
      </dgm:prSet>
      <dgm:spPr/>
    </dgm:pt>
    <dgm:pt modelId="{70BD19D9-536F-4C05-8A97-E3094312F810}" type="pres">
      <dgm:prSet presAssocID="{8841F234-5AD0-4A58-A992-04F325C1D6DE}" presName="level3hierChild" presStyleCnt="0"/>
      <dgm:spPr/>
    </dgm:pt>
    <dgm:pt modelId="{82B110AA-BE4B-4282-B00F-4C09BC82186C}" type="pres">
      <dgm:prSet presAssocID="{D12B736E-EFA7-4A0D-9966-0265C975915E}" presName="conn2-1" presStyleLbl="parChTrans1D3" presStyleIdx="4" presStyleCnt="7"/>
      <dgm:spPr/>
    </dgm:pt>
    <dgm:pt modelId="{E293D36F-2A16-4F4D-9324-EC0905243A34}" type="pres">
      <dgm:prSet presAssocID="{D12B736E-EFA7-4A0D-9966-0265C975915E}" presName="connTx" presStyleLbl="parChTrans1D3" presStyleIdx="4" presStyleCnt="7"/>
      <dgm:spPr/>
    </dgm:pt>
    <dgm:pt modelId="{545B7646-78BB-4CB8-BB50-208E98A588D8}" type="pres">
      <dgm:prSet presAssocID="{BBE24FF5-44DA-4402-9814-F0F10D192C5E}" presName="root2" presStyleCnt="0"/>
      <dgm:spPr/>
    </dgm:pt>
    <dgm:pt modelId="{047148D6-725D-48F7-BD00-5CC58168F07B}" type="pres">
      <dgm:prSet presAssocID="{BBE24FF5-44DA-4402-9814-F0F10D192C5E}" presName="LevelTwoTextNode" presStyleLbl="node3" presStyleIdx="4" presStyleCnt="7" custScaleX="82645" custScaleY="82645">
        <dgm:presLayoutVars>
          <dgm:chPref val="3"/>
        </dgm:presLayoutVars>
      </dgm:prSet>
      <dgm:spPr/>
    </dgm:pt>
    <dgm:pt modelId="{EE95442A-B8FB-4943-AECB-DB349B401160}" type="pres">
      <dgm:prSet presAssocID="{BBE24FF5-44DA-4402-9814-F0F10D192C5E}" presName="level3hierChild" presStyleCnt="0"/>
      <dgm:spPr/>
    </dgm:pt>
    <dgm:pt modelId="{5D0B0041-5BB5-40A8-9135-95DC5B71BB5A}" type="pres">
      <dgm:prSet presAssocID="{896D809C-E82A-4D3A-A43D-96B9803F390D}" presName="conn2-1" presStyleLbl="parChTrans1D3" presStyleIdx="5" presStyleCnt="7"/>
      <dgm:spPr/>
    </dgm:pt>
    <dgm:pt modelId="{07AD6287-7677-4E2C-BA40-BAB6FDF36B9F}" type="pres">
      <dgm:prSet presAssocID="{896D809C-E82A-4D3A-A43D-96B9803F390D}" presName="connTx" presStyleLbl="parChTrans1D3" presStyleIdx="5" presStyleCnt="7"/>
      <dgm:spPr/>
    </dgm:pt>
    <dgm:pt modelId="{92BFA228-7FF6-4DC4-8C88-3C5DA6FEA0E3}" type="pres">
      <dgm:prSet presAssocID="{23AB7245-05D9-4927-822D-8D34197F477D}" presName="root2" presStyleCnt="0"/>
      <dgm:spPr/>
    </dgm:pt>
    <dgm:pt modelId="{9B183D1C-271B-4623-A033-0E30C58BDC4B}" type="pres">
      <dgm:prSet presAssocID="{23AB7245-05D9-4927-822D-8D34197F477D}" presName="LevelTwoTextNode" presStyleLbl="node3" presStyleIdx="5" presStyleCnt="7" custScaleX="82645" custScaleY="82645">
        <dgm:presLayoutVars>
          <dgm:chPref val="3"/>
        </dgm:presLayoutVars>
      </dgm:prSet>
      <dgm:spPr/>
    </dgm:pt>
    <dgm:pt modelId="{6D3F69E5-1E82-4CA3-9E51-2135FC3F1B57}" type="pres">
      <dgm:prSet presAssocID="{23AB7245-05D9-4927-822D-8D34197F477D}" presName="level3hierChild" presStyleCnt="0"/>
      <dgm:spPr/>
    </dgm:pt>
    <dgm:pt modelId="{C5132312-224E-480F-8201-351D48C84BEC}" type="pres">
      <dgm:prSet presAssocID="{C21A6419-2EC2-429D-9C06-DB292C4115FD}" presName="conn2-1" presStyleLbl="parChTrans1D3" presStyleIdx="6" presStyleCnt="7"/>
      <dgm:spPr/>
    </dgm:pt>
    <dgm:pt modelId="{1A3E2622-6DED-4FE5-BBE3-EC6D9B790BE5}" type="pres">
      <dgm:prSet presAssocID="{C21A6419-2EC2-429D-9C06-DB292C4115FD}" presName="connTx" presStyleLbl="parChTrans1D3" presStyleIdx="6" presStyleCnt="7"/>
      <dgm:spPr/>
    </dgm:pt>
    <dgm:pt modelId="{722F141E-3648-4027-8D33-28A576FD42DF}" type="pres">
      <dgm:prSet presAssocID="{BD6A7529-88B6-43EF-A030-8AC1BBCDCB7E}" presName="root2" presStyleCnt="0"/>
      <dgm:spPr/>
    </dgm:pt>
    <dgm:pt modelId="{735652F2-4377-4CA0-A223-974D9E1F439B}" type="pres">
      <dgm:prSet presAssocID="{BD6A7529-88B6-43EF-A030-8AC1BBCDCB7E}" presName="LevelTwoTextNode" presStyleLbl="node3" presStyleIdx="6" presStyleCnt="7" custScaleX="82645" custScaleY="82645">
        <dgm:presLayoutVars>
          <dgm:chPref val="3"/>
        </dgm:presLayoutVars>
      </dgm:prSet>
      <dgm:spPr/>
    </dgm:pt>
    <dgm:pt modelId="{79850382-ACD3-4794-96B9-2185D240E46C}" type="pres">
      <dgm:prSet presAssocID="{BD6A7529-88B6-43EF-A030-8AC1BBCDCB7E}" presName="level3hierChild" presStyleCnt="0"/>
      <dgm:spPr/>
    </dgm:pt>
    <dgm:pt modelId="{41568A57-6C42-4B91-AFF7-5DFEBC4FFCB9}" type="pres">
      <dgm:prSet presAssocID="{605A3C96-7FA0-41C0-B1A9-FD75CB75C85A}" presName="conn2-1" presStyleLbl="parChTrans1D2" presStyleIdx="3" presStyleCnt="4"/>
      <dgm:spPr/>
    </dgm:pt>
    <dgm:pt modelId="{DDC93525-4335-47F9-B22F-B2A0B939B162}" type="pres">
      <dgm:prSet presAssocID="{605A3C96-7FA0-41C0-B1A9-FD75CB75C85A}" presName="connTx" presStyleLbl="parChTrans1D2" presStyleIdx="3" presStyleCnt="4"/>
      <dgm:spPr/>
    </dgm:pt>
    <dgm:pt modelId="{467B5C43-CBDB-4FB5-854D-58311ED4D3F2}" type="pres">
      <dgm:prSet presAssocID="{F0992ED9-B1F3-47AE-B1B5-7860BB4EA33A}" presName="root2" presStyleCnt="0"/>
      <dgm:spPr/>
    </dgm:pt>
    <dgm:pt modelId="{ACEA1AC1-0BCD-4A29-885C-2F02B97AD47B}" type="pres">
      <dgm:prSet presAssocID="{F0992ED9-B1F3-47AE-B1B5-7860BB4EA33A}" presName="LevelTwoTextNode" presStyleLbl="node2" presStyleIdx="3" presStyleCnt="4" custScaleX="110000" custScaleY="110000">
        <dgm:presLayoutVars>
          <dgm:chPref val="3"/>
        </dgm:presLayoutVars>
      </dgm:prSet>
      <dgm:spPr/>
    </dgm:pt>
    <dgm:pt modelId="{2E1FE7DB-BBEF-4770-823E-EEA6796A3C74}" type="pres">
      <dgm:prSet presAssocID="{F0992ED9-B1F3-47AE-B1B5-7860BB4EA33A}" presName="level3hierChild" presStyleCnt="0"/>
      <dgm:spPr/>
    </dgm:pt>
  </dgm:ptLst>
  <dgm:cxnLst>
    <dgm:cxn modelId="{A1F17807-619A-4FCA-A3A1-1F10B42CEDD5}" type="presOf" srcId="{605A3C96-7FA0-41C0-B1A9-FD75CB75C85A}" destId="{DDC93525-4335-47F9-B22F-B2A0B939B162}" srcOrd="1" destOrd="0" presId="urn:microsoft.com/office/officeart/2008/layout/HorizontalMultiLevelHierarchy"/>
    <dgm:cxn modelId="{40A15408-758D-4CFB-ACFB-CA2448CF4B0A}" type="presOf" srcId="{A1E9DE21-D8B2-4347-BD82-AF26634B57C4}" destId="{DCBC822B-E647-4119-BAEC-A2B15CFDB24B}" srcOrd="0" destOrd="0" presId="urn:microsoft.com/office/officeart/2008/layout/HorizontalMultiLevelHierarchy"/>
    <dgm:cxn modelId="{CE558A0D-5B84-4AFE-8065-FE1C57C38FAC}" type="presOf" srcId="{A80FCC64-5A66-4FDD-933C-C3B1436EB743}" destId="{A862CB4C-C24A-41AC-9F1E-786DD2A64F1F}" srcOrd="1" destOrd="0" presId="urn:microsoft.com/office/officeart/2008/layout/HorizontalMultiLevelHierarchy"/>
    <dgm:cxn modelId="{E156360E-66A3-450D-86A5-7F035CA25325}" srcId="{1189ACE6-AC0C-4856-8290-C8F3BDABAD4C}" destId="{D02C70AB-DE74-4F3E-8A3A-A8FEFE7F2032}" srcOrd="0" destOrd="0" parTransId="{99BA54F3-0F79-4548-BEBD-10B378933DB8}" sibTransId="{AD498692-68E9-45F1-A56E-2E38EA43AA88}"/>
    <dgm:cxn modelId="{7C888121-028F-4293-BB6B-6F83FEAE17C9}" type="presOf" srcId="{89129640-5B76-4222-8E07-2E5D11D16B46}" destId="{94D314DE-7884-4B8F-8C52-9521E62FB0DB}" srcOrd="0" destOrd="0" presId="urn:microsoft.com/office/officeart/2008/layout/HorizontalMultiLevelHierarchy"/>
    <dgm:cxn modelId="{65E36825-8F41-4292-8962-FDFC9FAC3876}" type="presOf" srcId="{BEA10A9E-5CCD-4293-86BE-70CD91E8ABB9}" destId="{DBC3DFB5-B58A-4647-80C7-8E5613C5BEED}" srcOrd="0" destOrd="0" presId="urn:microsoft.com/office/officeart/2008/layout/HorizontalMultiLevelHierarchy"/>
    <dgm:cxn modelId="{235A4C27-915A-4BFA-BD95-D7A07B26F9C2}" type="presOf" srcId="{D12B736E-EFA7-4A0D-9966-0265C975915E}" destId="{E293D36F-2A16-4F4D-9324-EC0905243A34}" srcOrd="1" destOrd="0" presId="urn:microsoft.com/office/officeart/2008/layout/HorizontalMultiLevelHierarchy"/>
    <dgm:cxn modelId="{E1037227-035E-4991-B2D1-699F9CDE1C81}" srcId="{92A03AB0-73AE-4F1F-8BE8-8B02A52D3EB5}" destId="{BBE24FF5-44DA-4402-9814-F0F10D192C5E}" srcOrd="4" destOrd="0" parTransId="{D12B736E-EFA7-4A0D-9966-0265C975915E}" sibTransId="{C7F078A1-42EB-40C7-AD0F-0F6DA93D674B}"/>
    <dgm:cxn modelId="{2AEFDD27-D2FD-4F03-8C6E-BA3BBE6ED872}" type="presOf" srcId="{C21A6419-2EC2-429D-9C06-DB292C4115FD}" destId="{C5132312-224E-480F-8201-351D48C84BEC}" srcOrd="0" destOrd="0" presId="urn:microsoft.com/office/officeart/2008/layout/HorizontalMultiLevelHierarchy"/>
    <dgm:cxn modelId="{621F3F28-D1B7-4D69-9C4F-285129E56E09}" type="presOf" srcId="{2E2F11FE-F088-4C44-9CC0-A9CDD04A649E}" destId="{5B03331F-C10B-4215-BFA1-8C82642BDB28}" srcOrd="1" destOrd="0" presId="urn:microsoft.com/office/officeart/2008/layout/HorizontalMultiLevelHierarchy"/>
    <dgm:cxn modelId="{CFB34A28-7F23-407E-B3BC-3A8BF43BD68F}" type="presOf" srcId="{BFAF2B01-C5E2-4707-93C5-38350ACFA94C}" destId="{CFF46EDA-AD79-4F27-AF2C-CE6133D592C1}" srcOrd="0" destOrd="0" presId="urn:microsoft.com/office/officeart/2008/layout/HorizontalMultiLevelHierarchy"/>
    <dgm:cxn modelId="{FDA7EF2D-F395-4D2C-AE34-42E24C7D4627}" type="presOf" srcId="{92A03AB0-73AE-4F1F-8BE8-8B02A52D3EB5}" destId="{81526E99-963F-41BD-A9C0-55578F46261B}" srcOrd="0" destOrd="0" presId="urn:microsoft.com/office/officeart/2008/layout/HorizontalMultiLevelHierarchy"/>
    <dgm:cxn modelId="{B8B5A635-036A-47F4-84DC-E84E75C641F8}" srcId="{92A03AB0-73AE-4F1F-8BE8-8B02A52D3EB5}" destId="{8841F234-5AD0-4A58-A992-04F325C1D6DE}" srcOrd="3" destOrd="0" parTransId="{A80FCC64-5A66-4FDD-933C-C3B1436EB743}" sibTransId="{94F546C7-7744-4238-9C7E-073498B75F4A}"/>
    <dgm:cxn modelId="{07BF3237-A418-4381-8CF4-DBDEBCB1FE4A}" srcId="{1189ACE6-AC0C-4856-8290-C8F3BDABAD4C}" destId="{F0992ED9-B1F3-47AE-B1B5-7860BB4EA33A}" srcOrd="3" destOrd="0" parTransId="{605A3C96-7FA0-41C0-B1A9-FD75CB75C85A}" sibTransId="{48C1F75C-5425-4498-AD16-35DCF056E371}"/>
    <dgm:cxn modelId="{D88C323D-5038-44F6-84B7-C3B723D0CDF2}" type="presOf" srcId="{75770CB9-4288-48DF-B62C-7F558AC16784}" destId="{2A3C1046-7A02-4128-92AD-210FC3760073}" srcOrd="0" destOrd="0" presId="urn:microsoft.com/office/officeart/2008/layout/HorizontalMultiLevelHierarchy"/>
    <dgm:cxn modelId="{00C14742-C17A-412A-A389-05CBA0DA825C}" type="presOf" srcId="{BBE24FF5-44DA-4402-9814-F0F10D192C5E}" destId="{047148D6-725D-48F7-BD00-5CC58168F07B}" srcOrd="0" destOrd="0" presId="urn:microsoft.com/office/officeart/2008/layout/HorizontalMultiLevelHierarchy"/>
    <dgm:cxn modelId="{BC57AE63-ED0F-4B5C-87ED-58163ABA2A84}" type="presOf" srcId="{6A36E96D-DD8F-46AB-B044-2F16D68BF650}" destId="{E59A0029-741B-4B53-9993-4CEBC5E65ACF}" srcOrd="0" destOrd="0" presId="urn:microsoft.com/office/officeart/2008/layout/HorizontalMultiLevelHierarchy"/>
    <dgm:cxn modelId="{5F526645-DA99-4D9E-98D9-3C7B1227CBAA}" srcId="{6A36E96D-DD8F-46AB-B044-2F16D68BF650}" destId="{1189ACE6-AC0C-4856-8290-C8F3BDABAD4C}" srcOrd="0" destOrd="0" parTransId="{559458EF-3CA4-47A0-8EFE-4A3CA17E5B61}" sibTransId="{E0E354FB-B061-47B4-9E28-E463DC81E7D5}"/>
    <dgm:cxn modelId="{7CC47447-D15F-4EB5-B2B0-E6F73ED55394}" type="presOf" srcId="{C21A6419-2EC2-429D-9C06-DB292C4115FD}" destId="{1A3E2622-6DED-4FE5-BBE3-EC6D9B790BE5}" srcOrd="1" destOrd="0" presId="urn:microsoft.com/office/officeart/2008/layout/HorizontalMultiLevelHierarchy"/>
    <dgm:cxn modelId="{1D43F847-3498-44EF-AF09-BB17B8F3B630}" type="presOf" srcId="{FC892DBD-05E8-473A-8338-AF573D6DE42B}" destId="{8F6CECF4-1439-4582-80D5-094E787E30DC}" srcOrd="0" destOrd="0" presId="urn:microsoft.com/office/officeart/2008/layout/HorizontalMultiLevelHierarchy"/>
    <dgm:cxn modelId="{26A0DE68-B4C8-4E9C-BA84-DAEA8DDBFB3C}" type="presOf" srcId="{BEA10A9E-5CCD-4293-86BE-70CD91E8ABB9}" destId="{29A546B1-DCBA-4C23-9D8F-733A2BC1A34A}" srcOrd="1" destOrd="0" presId="urn:microsoft.com/office/officeart/2008/layout/HorizontalMultiLevelHierarchy"/>
    <dgm:cxn modelId="{7AE49A69-1258-4D7A-8B37-E07CE164A599}" type="presOf" srcId="{D12B736E-EFA7-4A0D-9966-0265C975915E}" destId="{82B110AA-BE4B-4282-B00F-4C09BC82186C}" srcOrd="0" destOrd="0" presId="urn:microsoft.com/office/officeart/2008/layout/HorizontalMultiLevelHierarchy"/>
    <dgm:cxn modelId="{CC053F78-BA0D-4AC9-97A4-A4B7A557F4EA}" srcId="{1189ACE6-AC0C-4856-8290-C8F3BDABAD4C}" destId="{48ABB8BF-9A85-4C65-AF49-EB8A2BCE90FA}" srcOrd="1" destOrd="0" parTransId="{2E2F11FE-F088-4C44-9CC0-A9CDD04A649E}" sibTransId="{76642443-096A-45E9-A85E-B2FBEF467DCE}"/>
    <dgm:cxn modelId="{1CA3A678-92F1-438C-A126-FFBE59FEA563}" type="presOf" srcId="{605A3C96-7FA0-41C0-B1A9-FD75CB75C85A}" destId="{41568A57-6C42-4B91-AFF7-5DFEBC4FFCB9}" srcOrd="0" destOrd="0" presId="urn:microsoft.com/office/officeart/2008/layout/HorizontalMultiLevelHierarchy"/>
    <dgm:cxn modelId="{95C5695A-733C-4CCB-86A1-B39DE991B58D}" type="presOf" srcId="{2E2F11FE-F088-4C44-9CC0-A9CDD04A649E}" destId="{EAAB86AF-B0E4-439F-9844-A6E9A45B4FB0}" srcOrd="0" destOrd="0" presId="urn:microsoft.com/office/officeart/2008/layout/HorizontalMultiLevelHierarchy"/>
    <dgm:cxn modelId="{27E7F27C-6F66-48AD-BCDD-0CB5DCFC8EF4}" type="presOf" srcId="{1189ACE6-AC0C-4856-8290-C8F3BDABAD4C}" destId="{39E43E28-2B5F-4ECE-8F35-1D2F9C0227FF}" srcOrd="0" destOrd="0" presId="urn:microsoft.com/office/officeart/2008/layout/HorizontalMultiLevelHierarchy"/>
    <dgm:cxn modelId="{38B82283-C86C-45BB-A0A1-36A8C54EF1CE}" type="presOf" srcId="{FC892DBD-05E8-473A-8338-AF573D6DE42B}" destId="{5B62045F-6506-40E1-A598-FFBA9A925772}" srcOrd="1" destOrd="0" presId="urn:microsoft.com/office/officeart/2008/layout/HorizontalMultiLevelHierarchy"/>
    <dgm:cxn modelId="{5869DF8C-C613-483A-9B8F-A64B28F4C956}" srcId="{92A03AB0-73AE-4F1F-8BE8-8B02A52D3EB5}" destId="{23AB7245-05D9-4927-822D-8D34197F477D}" srcOrd="5" destOrd="0" parTransId="{896D809C-E82A-4D3A-A43D-96B9803F390D}" sibTransId="{A54424F9-166D-4541-A6CB-51F92976A3D3}"/>
    <dgm:cxn modelId="{E72B2A93-620E-4D53-B416-358221B90E60}" type="presOf" srcId="{99BA54F3-0F79-4548-BEBD-10B378933DB8}" destId="{3854DA91-6A9C-4C64-89DA-BCD757918624}" srcOrd="0" destOrd="0" presId="urn:microsoft.com/office/officeart/2008/layout/HorizontalMultiLevelHierarchy"/>
    <dgm:cxn modelId="{FE0A9193-7D8B-4B02-BC3B-6D8F4AE6CF69}" type="presOf" srcId="{A1E9DE21-D8B2-4347-BD82-AF26634B57C4}" destId="{B5F9C5E2-F9E7-4C0D-A599-7C408ACA5772}" srcOrd="1" destOrd="0" presId="urn:microsoft.com/office/officeart/2008/layout/HorizontalMultiLevelHierarchy"/>
    <dgm:cxn modelId="{15F4179A-0F15-4476-9166-FD3ED883D6E8}" type="presOf" srcId="{75770CB9-4288-48DF-B62C-7F558AC16784}" destId="{672CAAA1-41E6-4521-98BC-BF1993CC050F}" srcOrd="1" destOrd="0" presId="urn:microsoft.com/office/officeart/2008/layout/HorizontalMultiLevelHierarchy"/>
    <dgm:cxn modelId="{A38BCF9C-2BB1-44C6-9FFD-4530A3D9C4B5}" type="presOf" srcId="{D02C70AB-DE74-4F3E-8A3A-A8FEFE7F2032}" destId="{C73285FC-EAB9-405A-AD5C-B2F3A53BFAD1}" srcOrd="0" destOrd="0" presId="urn:microsoft.com/office/officeart/2008/layout/HorizontalMultiLevelHierarchy"/>
    <dgm:cxn modelId="{BC8F1DA3-0D6A-41EE-963A-46B15C907AFE}" type="presOf" srcId="{48ABB8BF-9A85-4C65-AF49-EB8A2BCE90FA}" destId="{74156F8B-567B-4A78-8EED-4D2D64539392}" srcOrd="0" destOrd="0" presId="urn:microsoft.com/office/officeart/2008/layout/HorizontalMultiLevelHierarchy"/>
    <dgm:cxn modelId="{6403C9A9-97E6-450D-B284-59EBB9625249}" type="presOf" srcId="{BD6A7529-88B6-43EF-A030-8AC1BBCDCB7E}" destId="{735652F2-4377-4CA0-A223-974D9E1F439B}" srcOrd="0" destOrd="0" presId="urn:microsoft.com/office/officeart/2008/layout/HorizontalMultiLevelHierarchy"/>
    <dgm:cxn modelId="{9BFBABB7-9B19-4ADA-A10F-9AC129121676}" type="presOf" srcId="{23AB7245-05D9-4927-822D-8D34197F477D}" destId="{9B183D1C-271B-4623-A033-0E30C58BDC4B}" srcOrd="0" destOrd="0" presId="urn:microsoft.com/office/officeart/2008/layout/HorizontalMultiLevelHierarchy"/>
    <dgm:cxn modelId="{7BCF65BC-452A-44D8-B421-1D3AEADC270B}" srcId="{92A03AB0-73AE-4F1F-8BE8-8B02A52D3EB5}" destId="{BFAF2B01-C5E2-4707-93C5-38350ACFA94C}" srcOrd="2" destOrd="0" parTransId="{A1E9DE21-D8B2-4347-BD82-AF26634B57C4}" sibTransId="{FDB8B677-4348-4A46-B3EF-995176C735D0}"/>
    <dgm:cxn modelId="{A6F1B6C5-263C-4C38-9F1A-280B4619FCFA}" type="presOf" srcId="{4D33C4A1-1006-4E14-929D-604280085A07}" destId="{7553E247-29D9-4B09-BA99-81AA12FC0722}" srcOrd="0" destOrd="0" presId="urn:microsoft.com/office/officeart/2008/layout/HorizontalMultiLevelHierarchy"/>
    <dgm:cxn modelId="{34E2E3CA-B80F-4E68-8DD0-2C484B8B5939}" type="presOf" srcId="{896D809C-E82A-4D3A-A43D-96B9803F390D}" destId="{5D0B0041-5BB5-40A8-9135-95DC5B71BB5A}" srcOrd="0" destOrd="0" presId="urn:microsoft.com/office/officeart/2008/layout/HorizontalMultiLevelHierarchy"/>
    <dgm:cxn modelId="{0B98F4D3-A1AD-4D63-8843-7D9772B96861}" srcId="{92A03AB0-73AE-4F1F-8BE8-8B02A52D3EB5}" destId="{89129640-5B76-4222-8E07-2E5D11D16B46}" srcOrd="0" destOrd="0" parTransId="{75770CB9-4288-48DF-B62C-7F558AC16784}" sibTransId="{A0D91E57-A3BC-438F-AF34-D3910DE64ED4}"/>
    <dgm:cxn modelId="{4D1964D8-BBD0-4518-9CD3-7639D203FDA9}" type="presOf" srcId="{99BA54F3-0F79-4548-BEBD-10B378933DB8}" destId="{E3932F0A-AB90-403C-956A-AB1796CF94D6}" srcOrd="1" destOrd="0" presId="urn:microsoft.com/office/officeart/2008/layout/HorizontalMultiLevelHierarchy"/>
    <dgm:cxn modelId="{C3376ED9-E24B-44D8-A776-6D01275FCBFE}" type="presOf" srcId="{A80FCC64-5A66-4FDD-933C-C3B1436EB743}" destId="{4A7721D1-E0AB-4FC5-941B-A4ED24F6E969}" srcOrd="0" destOrd="0" presId="urn:microsoft.com/office/officeart/2008/layout/HorizontalMultiLevelHierarchy"/>
    <dgm:cxn modelId="{0EA684DC-89A0-4824-BC84-3283176114C3}" srcId="{92A03AB0-73AE-4F1F-8BE8-8B02A52D3EB5}" destId="{4D33C4A1-1006-4E14-929D-604280085A07}" srcOrd="1" destOrd="0" parTransId="{BEA10A9E-5CCD-4293-86BE-70CD91E8ABB9}" sibTransId="{81F3AB58-E178-4ED9-BE87-A7E3C6221DCF}"/>
    <dgm:cxn modelId="{A2842BE0-7111-471A-A80C-3105EA1F6E4F}" type="presOf" srcId="{F0992ED9-B1F3-47AE-B1B5-7860BB4EA33A}" destId="{ACEA1AC1-0BCD-4A29-885C-2F02B97AD47B}" srcOrd="0" destOrd="0" presId="urn:microsoft.com/office/officeart/2008/layout/HorizontalMultiLevelHierarchy"/>
    <dgm:cxn modelId="{72AB98E1-6DD9-485F-AD63-84A0A653AB8E}" type="presOf" srcId="{896D809C-E82A-4D3A-A43D-96B9803F390D}" destId="{07AD6287-7677-4E2C-BA40-BAB6FDF36B9F}" srcOrd="1" destOrd="0" presId="urn:microsoft.com/office/officeart/2008/layout/HorizontalMultiLevelHierarchy"/>
    <dgm:cxn modelId="{7E8CA5E6-E6C1-431B-B318-C71CB3BDC4BE}" srcId="{1189ACE6-AC0C-4856-8290-C8F3BDABAD4C}" destId="{92A03AB0-73AE-4F1F-8BE8-8B02A52D3EB5}" srcOrd="2" destOrd="0" parTransId="{FC892DBD-05E8-473A-8338-AF573D6DE42B}" sibTransId="{1E10FA50-0B5E-4F6C-9B87-941F964DC85A}"/>
    <dgm:cxn modelId="{1EB7DFE9-1927-4BBE-9CB5-2EDC095A87B7}" srcId="{92A03AB0-73AE-4F1F-8BE8-8B02A52D3EB5}" destId="{BD6A7529-88B6-43EF-A030-8AC1BBCDCB7E}" srcOrd="6" destOrd="0" parTransId="{C21A6419-2EC2-429D-9C06-DB292C4115FD}" sibTransId="{E24F479A-7809-4F5D-8F6F-E69747E1C45A}"/>
    <dgm:cxn modelId="{DC0392EA-F2E6-4551-B52C-0F7E8E41856E}" type="presOf" srcId="{8841F234-5AD0-4A58-A992-04F325C1D6DE}" destId="{E4073F84-4326-4662-8BAD-14CF69A37B2B}" srcOrd="0" destOrd="0" presId="urn:microsoft.com/office/officeart/2008/layout/HorizontalMultiLevelHierarchy"/>
    <dgm:cxn modelId="{33B4AAD6-0A96-4197-B23E-FC7E88B6116C}" type="presParOf" srcId="{E59A0029-741B-4B53-9993-4CEBC5E65ACF}" destId="{9E5F6C25-85B3-4A15-AE68-7D648DDDB8E8}" srcOrd="0" destOrd="0" presId="urn:microsoft.com/office/officeart/2008/layout/HorizontalMultiLevelHierarchy"/>
    <dgm:cxn modelId="{16FC8898-878E-44CB-9019-84629D1BAD72}" type="presParOf" srcId="{9E5F6C25-85B3-4A15-AE68-7D648DDDB8E8}" destId="{39E43E28-2B5F-4ECE-8F35-1D2F9C0227FF}" srcOrd="0" destOrd="0" presId="urn:microsoft.com/office/officeart/2008/layout/HorizontalMultiLevelHierarchy"/>
    <dgm:cxn modelId="{5E694F8D-12F8-4772-AD22-AC78F3945711}" type="presParOf" srcId="{9E5F6C25-85B3-4A15-AE68-7D648DDDB8E8}" destId="{A22A52FE-15D6-4E87-9E36-C85CCFE1D1A5}" srcOrd="1" destOrd="0" presId="urn:microsoft.com/office/officeart/2008/layout/HorizontalMultiLevelHierarchy"/>
    <dgm:cxn modelId="{36709E2A-6B5C-4B56-99FB-1F4015298745}" type="presParOf" srcId="{A22A52FE-15D6-4E87-9E36-C85CCFE1D1A5}" destId="{3854DA91-6A9C-4C64-89DA-BCD757918624}" srcOrd="0" destOrd="0" presId="urn:microsoft.com/office/officeart/2008/layout/HorizontalMultiLevelHierarchy"/>
    <dgm:cxn modelId="{D956A3FF-A55A-4294-96AD-06D478999A9D}" type="presParOf" srcId="{3854DA91-6A9C-4C64-89DA-BCD757918624}" destId="{E3932F0A-AB90-403C-956A-AB1796CF94D6}" srcOrd="0" destOrd="0" presId="urn:microsoft.com/office/officeart/2008/layout/HorizontalMultiLevelHierarchy"/>
    <dgm:cxn modelId="{9974F59C-6E0A-43EF-901B-DB9090DB4485}" type="presParOf" srcId="{A22A52FE-15D6-4E87-9E36-C85CCFE1D1A5}" destId="{90A44F7B-53A0-496B-9790-533CBBBA5785}" srcOrd="1" destOrd="0" presId="urn:microsoft.com/office/officeart/2008/layout/HorizontalMultiLevelHierarchy"/>
    <dgm:cxn modelId="{92E2BD6D-1BA2-4AB1-ADD1-7049736F4376}" type="presParOf" srcId="{90A44F7B-53A0-496B-9790-533CBBBA5785}" destId="{C73285FC-EAB9-405A-AD5C-B2F3A53BFAD1}" srcOrd="0" destOrd="0" presId="urn:microsoft.com/office/officeart/2008/layout/HorizontalMultiLevelHierarchy"/>
    <dgm:cxn modelId="{E64B0929-67F5-41BA-930B-80BA7E2906E5}" type="presParOf" srcId="{90A44F7B-53A0-496B-9790-533CBBBA5785}" destId="{7E0D1DAA-6ED6-46FB-AF45-8AC2B7C3CA87}" srcOrd="1" destOrd="0" presId="urn:microsoft.com/office/officeart/2008/layout/HorizontalMultiLevelHierarchy"/>
    <dgm:cxn modelId="{8157EE03-24E7-47B1-88BA-BC60212AED2C}" type="presParOf" srcId="{A22A52FE-15D6-4E87-9E36-C85CCFE1D1A5}" destId="{EAAB86AF-B0E4-439F-9844-A6E9A45B4FB0}" srcOrd="2" destOrd="0" presId="urn:microsoft.com/office/officeart/2008/layout/HorizontalMultiLevelHierarchy"/>
    <dgm:cxn modelId="{7D2C2649-E71D-473B-A3DC-AE4E1D946FE5}" type="presParOf" srcId="{EAAB86AF-B0E4-439F-9844-A6E9A45B4FB0}" destId="{5B03331F-C10B-4215-BFA1-8C82642BDB28}" srcOrd="0" destOrd="0" presId="urn:microsoft.com/office/officeart/2008/layout/HorizontalMultiLevelHierarchy"/>
    <dgm:cxn modelId="{AEA84958-6E78-4875-8D4D-5F18D1408087}" type="presParOf" srcId="{A22A52FE-15D6-4E87-9E36-C85CCFE1D1A5}" destId="{73BB5DB6-0CED-4F47-BDEF-D676334C029D}" srcOrd="3" destOrd="0" presId="urn:microsoft.com/office/officeart/2008/layout/HorizontalMultiLevelHierarchy"/>
    <dgm:cxn modelId="{E1D3EA8C-21F5-4CA5-95FA-FD9BBEF01425}" type="presParOf" srcId="{73BB5DB6-0CED-4F47-BDEF-D676334C029D}" destId="{74156F8B-567B-4A78-8EED-4D2D64539392}" srcOrd="0" destOrd="0" presId="urn:microsoft.com/office/officeart/2008/layout/HorizontalMultiLevelHierarchy"/>
    <dgm:cxn modelId="{7046BB3D-2EC9-4E9F-9E0F-35E36A8176E5}" type="presParOf" srcId="{73BB5DB6-0CED-4F47-BDEF-D676334C029D}" destId="{3977F311-18BF-4952-8773-A7E6A4FB3814}" srcOrd="1" destOrd="0" presId="urn:microsoft.com/office/officeart/2008/layout/HorizontalMultiLevelHierarchy"/>
    <dgm:cxn modelId="{37716255-2D9C-4D9B-854E-69C5E5595043}" type="presParOf" srcId="{A22A52FE-15D6-4E87-9E36-C85CCFE1D1A5}" destId="{8F6CECF4-1439-4582-80D5-094E787E30DC}" srcOrd="4" destOrd="0" presId="urn:microsoft.com/office/officeart/2008/layout/HorizontalMultiLevelHierarchy"/>
    <dgm:cxn modelId="{81E075ED-75FA-4EA4-941A-B8B7438DB51A}" type="presParOf" srcId="{8F6CECF4-1439-4582-80D5-094E787E30DC}" destId="{5B62045F-6506-40E1-A598-FFBA9A925772}" srcOrd="0" destOrd="0" presId="urn:microsoft.com/office/officeart/2008/layout/HorizontalMultiLevelHierarchy"/>
    <dgm:cxn modelId="{C91BA26A-BF1F-4F35-8D44-8FDD06A4E267}" type="presParOf" srcId="{A22A52FE-15D6-4E87-9E36-C85CCFE1D1A5}" destId="{E29A48A8-7C5C-4BFB-880D-B0AD85032715}" srcOrd="5" destOrd="0" presId="urn:microsoft.com/office/officeart/2008/layout/HorizontalMultiLevelHierarchy"/>
    <dgm:cxn modelId="{8725E71F-835E-4EA2-B684-B703D0E21A37}" type="presParOf" srcId="{E29A48A8-7C5C-4BFB-880D-B0AD85032715}" destId="{81526E99-963F-41BD-A9C0-55578F46261B}" srcOrd="0" destOrd="0" presId="urn:microsoft.com/office/officeart/2008/layout/HorizontalMultiLevelHierarchy"/>
    <dgm:cxn modelId="{093DB76D-7087-4F70-9EAF-3C4F8D10D9FD}" type="presParOf" srcId="{E29A48A8-7C5C-4BFB-880D-B0AD85032715}" destId="{2EBF4EE3-6615-49A6-BD37-B649985FA89D}" srcOrd="1" destOrd="0" presId="urn:microsoft.com/office/officeart/2008/layout/HorizontalMultiLevelHierarchy"/>
    <dgm:cxn modelId="{ED3877AB-3C98-4AA2-9A6B-BDECB53F7F42}" type="presParOf" srcId="{2EBF4EE3-6615-49A6-BD37-B649985FA89D}" destId="{2A3C1046-7A02-4128-92AD-210FC3760073}" srcOrd="0" destOrd="0" presId="urn:microsoft.com/office/officeart/2008/layout/HorizontalMultiLevelHierarchy"/>
    <dgm:cxn modelId="{2693BE46-E860-4D5A-8512-903080D77BAE}" type="presParOf" srcId="{2A3C1046-7A02-4128-92AD-210FC3760073}" destId="{672CAAA1-41E6-4521-98BC-BF1993CC050F}" srcOrd="0" destOrd="0" presId="urn:microsoft.com/office/officeart/2008/layout/HorizontalMultiLevelHierarchy"/>
    <dgm:cxn modelId="{1FC17DA7-1702-43C7-8F6A-D0FE9A28F952}" type="presParOf" srcId="{2EBF4EE3-6615-49A6-BD37-B649985FA89D}" destId="{5225626D-AAAA-4333-93BD-7B918A00056A}" srcOrd="1" destOrd="0" presId="urn:microsoft.com/office/officeart/2008/layout/HorizontalMultiLevelHierarchy"/>
    <dgm:cxn modelId="{606A0F32-4A5A-474B-BCFA-81F825A6F026}" type="presParOf" srcId="{5225626D-AAAA-4333-93BD-7B918A00056A}" destId="{94D314DE-7884-4B8F-8C52-9521E62FB0DB}" srcOrd="0" destOrd="0" presId="urn:microsoft.com/office/officeart/2008/layout/HorizontalMultiLevelHierarchy"/>
    <dgm:cxn modelId="{BEBC3A03-3387-4E3F-B4E6-2F393FB9E94C}" type="presParOf" srcId="{5225626D-AAAA-4333-93BD-7B918A00056A}" destId="{B8485D89-FD9F-410A-B97F-1C5F63990EE5}" srcOrd="1" destOrd="0" presId="urn:microsoft.com/office/officeart/2008/layout/HorizontalMultiLevelHierarchy"/>
    <dgm:cxn modelId="{09666A74-C18B-4C1B-B975-22E57466E5C2}" type="presParOf" srcId="{2EBF4EE3-6615-49A6-BD37-B649985FA89D}" destId="{DBC3DFB5-B58A-4647-80C7-8E5613C5BEED}" srcOrd="2" destOrd="0" presId="urn:microsoft.com/office/officeart/2008/layout/HorizontalMultiLevelHierarchy"/>
    <dgm:cxn modelId="{638E7CCA-3F49-4AEB-9B61-D089F8CBF999}" type="presParOf" srcId="{DBC3DFB5-B58A-4647-80C7-8E5613C5BEED}" destId="{29A546B1-DCBA-4C23-9D8F-733A2BC1A34A}" srcOrd="0" destOrd="0" presId="urn:microsoft.com/office/officeart/2008/layout/HorizontalMultiLevelHierarchy"/>
    <dgm:cxn modelId="{19B35ED8-DC38-4568-B2BC-E748DCDA9446}" type="presParOf" srcId="{2EBF4EE3-6615-49A6-BD37-B649985FA89D}" destId="{D74E7285-1CBE-43D0-9448-037AF550CFF7}" srcOrd="3" destOrd="0" presId="urn:microsoft.com/office/officeart/2008/layout/HorizontalMultiLevelHierarchy"/>
    <dgm:cxn modelId="{34104489-7795-4061-8AFB-A1E669D928BB}" type="presParOf" srcId="{D74E7285-1CBE-43D0-9448-037AF550CFF7}" destId="{7553E247-29D9-4B09-BA99-81AA12FC0722}" srcOrd="0" destOrd="0" presId="urn:microsoft.com/office/officeart/2008/layout/HorizontalMultiLevelHierarchy"/>
    <dgm:cxn modelId="{0D124F3A-C74C-4144-AE37-FF7A25729585}" type="presParOf" srcId="{D74E7285-1CBE-43D0-9448-037AF550CFF7}" destId="{987539E7-5D27-463D-B579-C30E8D11B525}" srcOrd="1" destOrd="0" presId="urn:microsoft.com/office/officeart/2008/layout/HorizontalMultiLevelHierarchy"/>
    <dgm:cxn modelId="{E9524D12-27AD-4266-9D34-98A3E84123AE}" type="presParOf" srcId="{2EBF4EE3-6615-49A6-BD37-B649985FA89D}" destId="{DCBC822B-E647-4119-BAEC-A2B15CFDB24B}" srcOrd="4" destOrd="0" presId="urn:microsoft.com/office/officeart/2008/layout/HorizontalMultiLevelHierarchy"/>
    <dgm:cxn modelId="{252B2607-5F16-4E48-9D53-0EABCB751692}" type="presParOf" srcId="{DCBC822B-E647-4119-BAEC-A2B15CFDB24B}" destId="{B5F9C5E2-F9E7-4C0D-A599-7C408ACA5772}" srcOrd="0" destOrd="0" presId="urn:microsoft.com/office/officeart/2008/layout/HorizontalMultiLevelHierarchy"/>
    <dgm:cxn modelId="{0ACA1DF0-00F4-4F5C-9B42-1E0EBEE230B0}" type="presParOf" srcId="{2EBF4EE3-6615-49A6-BD37-B649985FA89D}" destId="{D7683364-95D3-4F91-B788-D276E688C105}" srcOrd="5" destOrd="0" presId="urn:microsoft.com/office/officeart/2008/layout/HorizontalMultiLevelHierarchy"/>
    <dgm:cxn modelId="{BDF9E4F7-8DEB-4124-B01B-882F20E36A6A}" type="presParOf" srcId="{D7683364-95D3-4F91-B788-D276E688C105}" destId="{CFF46EDA-AD79-4F27-AF2C-CE6133D592C1}" srcOrd="0" destOrd="0" presId="urn:microsoft.com/office/officeart/2008/layout/HorizontalMultiLevelHierarchy"/>
    <dgm:cxn modelId="{39F28F95-1442-4507-AE65-11C09BC53CBD}" type="presParOf" srcId="{D7683364-95D3-4F91-B788-D276E688C105}" destId="{982B2303-E690-4CCD-B51D-DE569275510E}" srcOrd="1" destOrd="0" presId="urn:microsoft.com/office/officeart/2008/layout/HorizontalMultiLevelHierarchy"/>
    <dgm:cxn modelId="{89354DC1-67D1-43F7-87B1-7DE0746A46FE}" type="presParOf" srcId="{2EBF4EE3-6615-49A6-BD37-B649985FA89D}" destId="{4A7721D1-E0AB-4FC5-941B-A4ED24F6E969}" srcOrd="6" destOrd="0" presId="urn:microsoft.com/office/officeart/2008/layout/HorizontalMultiLevelHierarchy"/>
    <dgm:cxn modelId="{A12CDB05-F593-469B-BD55-0AA678A27666}" type="presParOf" srcId="{4A7721D1-E0AB-4FC5-941B-A4ED24F6E969}" destId="{A862CB4C-C24A-41AC-9F1E-786DD2A64F1F}" srcOrd="0" destOrd="0" presId="urn:microsoft.com/office/officeart/2008/layout/HorizontalMultiLevelHierarchy"/>
    <dgm:cxn modelId="{6A1D2C86-6FEE-4D51-B0D2-D95F375E843D}" type="presParOf" srcId="{2EBF4EE3-6615-49A6-BD37-B649985FA89D}" destId="{7CC29F89-BE7A-4014-B126-BE72D1831772}" srcOrd="7" destOrd="0" presId="urn:microsoft.com/office/officeart/2008/layout/HorizontalMultiLevelHierarchy"/>
    <dgm:cxn modelId="{BCA8ABAB-0998-4D86-B0A5-EC9F1BA48460}" type="presParOf" srcId="{7CC29F89-BE7A-4014-B126-BE72D1831772}" destId="{E4073F84-4326-4662-8BAD-14CF69A37B2B}" srcOrd="0" destOrd="0" presId="urn:microsoft.com/office/officeart/2008/layout/HorizontalMultiLevelHierarchy"/>
    <dgm:cxn modelId="{1A76CA58-91DB-48E5-BF39-8EC8FA887281}" type="presParOf" srcId="{7CC29F89-BE7A-4014-B126-BE72D1831772}" destId="{70BD19D9-536F-4C05-8A97-E3094312F810}" srcOrd="1" destOrd="0" presId="urn:microsoft.com/office/officeart/2008/layout/HorizontalMultiLevelHierarchy"/>
    <dgm:cxn modelId="{99159F2B-0220-4DFB-BF30-BCB29E4F54D1}" type="presParOf" srcId="{2EBF4EE3-6615-49A6-BD37-B649985FA89D}" destId="{82B110AA-BE4B-4282-B00F-4C09BC82186C}" srcOrd="8" destOrd="0" presId="urn:microsoft.com/office/officeart/2008/layout/HorizontalMultiLevelHierarchy"/>
    <dgm:cxn modelId="{36C9B3ED-8C74-4596-8C9F-E6DAFE29346D}" type="presParOf" srcId="{82B110AA-BE4B-4282-B00F-4C09BC82186C}" destId="{E293D36F-2A16-4F4D-9324-EC0905243A34}" srcOrd="0" destOrd="0" presId="urn:microsoft.com/office/officeart/2008/layout/HorizontalMultiLevelHierarchy"/>
    <dgm:cxn modelId="{BF5DC6EE-50A3-416B-9118-9CAB3D2D3266}" type="presParOf" srcId="{2EBF4EE3-6615-49A6-BD37-B649985FA89D}" destId="{545B7646-78BB-4CB8-BB50-208E98A588D8}" srcOrd="9" destOrd="0" presId="urn:microsoft.com/office/officeart/2008/layout/HorizontalMultiLevelHierarchy"/>
    <dgm:cxn modelId="{5F7D07CE-4D40-4846-884F-CCA1BEB49204}" type="presParOf" srcId="{545B7646-78BB-4CB8-BB50-208E98A588D8}" destId="{047148D6-725D-48F7-BD00-5CC58168F07B}" srcOrd="0" destOrd="0" presId="urn:microsoft.com/office/officeart/2008/layout/HorizontalMultiLevelHierarchy"/>
    <dgm:cxn modelId="{89F1AF44-1D7B-4D82-BD6F-521C62696831}" type="presParOf" srcId="{545B7646-78BB-4CB8-BB50-208E98A588D8}" destId="{EE95442A-B8FB-4943-AECB-DB349B401160}" srcOrd="1" destOrd="0" presId="urn:microsoft.com/office/officeart/2008/layout/HorizontalMultiLevelHierarchy"/>
    <dgm:cxn modelId="{67B543E1-AF42-4D81-952D-09E3A7FEEDCF}" type="presParOf" srcId="{2EBF4EE3-6615-49A6-BD37-B649985FA89D}" destId="{5D0B0041-5BB5-40A8-9135-95DC5B71BB5A}" srcOrd="10" destOrd="0" presId="urn:microsoft.com/office/officeart/2008/layout/HorizontalMultiLevelHierarchy"/>
    <dgm:cxn modelId="{524446E3-B758-4494-9FEF-93466FAAB9BE}" type="presParOf" srcId="{5D0B0041-5BB5-40A8-9135-95DC5B71BB5A}" destId="{07AD6287-7677-4E2C-BA40-BAB6FDF36B9F}" srcOrd="0" destOrd="0" presId="urn:microsoft.com/office/officeart/2008/layout/HorizontalMultiLevelHierarchy"/>
    <dgm:cxn modelId="{E0C2498B-B02C-42DF-B414-5114DD22879F}" type="presParOf" srcId="{2EBF4EE3-6615-49A6-BD37-B649985FA89D}" destId="{92BFA228-7FF6-4DC4-8C88-3C5DA6FEA0E3}" srcOrd="11" destOrd="0" presId="urn:microsoft.com/office/officeart/2008/layout/HorizontalMultiLevelHierarchy"/>
    <dgm:cxn modelId="{87AA3D2F-8850-4FF4-A4D4-04CAD1223F72}" type="presParOf" srcId="{92BFA228-7FF6-4DC4-8C88-3C5DA6FEA0E3}" destId="{9B183D1C-271B-4623-A033-0E30C58BDC4B}" srcOrd="0" destOrd="0" presId="urn:microsoft.com/office/officeart/2008/layout/HorizontalMultiLevelHierarchy"/>
    <dgm:cxn modelId="{58BDB2F2-EE47-4CD8-A696-DED1ED1B540F}" type="presParOf" srcId="{92BFA228-7FF6-4DC4-8C88-3C5DA6FEA0E3}" destId="{6D3F69E5-1E82-4CA3-9E51-2135FC3F1B57}" srcOrd="1" destOrd="0" presId="urn:microsoft.com/office/officeart/2008/layout/HorizontalMultiLevelHierarchy"/>
    <dgm:cxn modelId="{2211B634-88E8-406D-A494-A279D7F16AB4}" type="presParOf" srcId="{2EBF4EE3-6615-49A6-BD37-B649985FA89D}" destId="{C5132312-224E-480F-8201-351D48C84BEC}" srcOrd="12" destOrd="0" presId="urn:microsoft.com/office/officeart/2008/layout/HorizontalMultiLevelHierarchy"/>
    <dgm:cxn modelId="{BA411DF7-A81A-4960-ACFC-F5B9DC6D5829}" type="presParOf" srcId="{C5132312-224E-480F-8201-351D48C84BEC}" destId="{1A3E2622-6DED-4FE5-BBE3-EC6D9B790BE5}" srcOrd="0" destOrd="0" presId="urn:microsoft.com/office/officeart/2008/layout/HorizontalMultiLevelHierarchy"/>
    <dgm:cxn modelId="{ECD48D5C-2796-4895-9557-9099B33695D9}" type="presParOf" srcId="{2EBF4EE3-6615-49A6-BD37-B649985FA89D}" destId="{722F141E-3648-4027-8D33-28A576FD42DF}" srcOrd="13" destOrd="0" presId="urn:microsoft.com/office/officeart/2008/layout/HorizontalMultiLevelHierarchy"/>
    <dgm:cxn modelId="{BC7F8A04-DA2A-40BD-821B-247AF1482B0E}" type="presParOf" srcId="{722F141E-3648-4027-8D33-28A576FD42DF}" destId="{735652F2-4377-4CA0-A223-974D9E1F439B}" srcOrd="0" destOrd="0" presId="urn:microsoft.com/office/officeart/2008/layout/HorizontalMultiLevelHierarchy"/>
    <dgm:cxn modelId="{24C0DE65-23DE-4193-9940-4E095F89CAF4}" type="presParOf" srcId="{722F141E-3648-4027-8D33-28A576FD42DF}" destId="{79850382-ACD3-4794-96B9-2185D240E46C}" srcOrd="1" destOrd="0" presId="urn:microsoft.com/office/officeart/2008/layout/HorizontalMultiLevelHierarchy"/>
    <dgm:cxn modelId="{28058446-ABA1-434E-B1D4-D83EDC09935B}" type="presParOf" srcId="{A22A52FE-15D6-4E87-9E36-C85CCFE1D1A5}" destId="{41568A57-6C42-4B91-AFF7-5DFEBC4FFCB9}" srcOrd="6" destOrd="0" presId="urn:microsoft.com/office/officeart/2008/layout/HorizontalMultiLevelHierarchy"/>
    <dgm:cxn modelId="{C6A00192-FCF7-4639-A3CF-B3EC7C8A2E7E}" type="presParOf" srcId="{41568A57-6C42-4B91-AFF7-5DFEBC4FFCB9}" destId="{DDC93525-4335-47F9-B22F-B2A0B939B162}" srcOrd="0" destOrd="0" presId="urn:microsoft.com/office/officeart/2008/layout/HorizontalMultiLevelHierarchy"/>
    <dgm:cxn modelId="{6E27FBB2-DA10-48C7-9EB0-D6C8537A7148}" type="presParOf" srcId="{A22A52FE-15D6-4E87-9E36-C85CCFE1D1A5}" destId="{467B5C43-CBDB-4FB5-854D-58311ED4D3F2}" srcOrd="7" destOrd="0" presId="urn:microsoft.com/office/officeart/2008/layout/HorizontalMultiLevelHierarchy"/>
    <dgm:cxn modelId="{5531FA4F-75A4-4B6E-8063-79B62B3214E1}" type="presParOf" srcId="{467B5C43-CBDB-4FB5-854D-58311ED4D3F2}" destId="{ACEA1AC1-0BCD-4A29-885C-2F02B97AD47B}" srcOrd="0" destOrd="0" presId="urn:microsoft.com/office/officeart/2008/layout/HorizontalMultiLevelHierarchy"/>
    <dgm:cxn modelId="{65B9C2F8-D9D6-4A07-8902-E6B7211A33CE}" type="presParOf" srcId="{467B5C43-CBDB-4FB5-854D-58311ED4D3F2}" destId="{2E1FE7DB-BBEF-4770-823E-EEA6796A3C74}"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6A36E96D-DD8F-46AB-B044-2F16D68BF650}" type="doc">
      <dgm:prSet loTypeId="urn:microsoft.com/office/officeart/2008/layout/HorizontalMultiLevelHierarchy" loCatId="hierarchy" qsTypeId="urn:microsoft.com/office/officeart/2005/8/quickstyle/simple5" qsCatId="simple" csTypeId="urn:microsoft.com/office/officeart/2005/8/colors/colorful3" csCatId="colorful" phldr="1"/>
      <dgm:spPr/>
      <dgm:t>
        <a:bodyPr/>
        <a:lstStyle/>
        <a:p>
          <a:endParaRPr lang="en-US"/>
        </a:p>
      </dgm:t>
    </dgm:pt>
    <dgm:pt modelId="{1189ACE6-AC0C-4856-8290-C8F3BDABAD4C}">
      <dgm:prSet phldrT="[Text]"/>
      <dgm:spPr/>
      <dgm:t>
        <a:bodyPr vert="vert270"/>
        <a:lstStyle/>
        <a:p>
          <a:r>
            <a:rPr lang="en-US"/>
            <a:t>Output</a:t>
          </a:r>
          <a:br>
            <a:rPr lang="en-US"/>
          </a:br>
          <a:r>
            <a:rPr lang="en-US"/>
            <a:t>Value Added</a:t>
          </a:r>
        </a:p>
      </dgm:t>
    </dgm:pt>
    <dgm:pt modelId="{559458EF-3CA4-47A0-8EFE-4A3CA17E5B61}" type="parTrans" cxnId="{5F526645-DA99-4D9E-98D9-3C7B1227CBAA}">
      <dgm:prSet/>
      <dgm:spPr/>
      <dgm:t>
        <a:bodyPr/>
        <a:lstStyle/>
        <a:p>
          <a:endParaRPr lang="en-US"/>
        </a:p>
      </dgm:t>
    </dgm:pt>
    <dgm:pt modelId="{E0E354FB-B061-47B4-9E28-E463DC81E7D5}" type="sibTrans" cxnId="{5F526645-DA99-4D9E-98D9-3C7B1227CBAA}">
      <dgm:prSet/>
      <dgm:spPr/>
      <dgm:t>
        <a:bodyPr/>
        <a:lstStyle/>
        <a:p>
          <a:endParaRPr lang="en-US"/>
        </a:p>
      </dgm:t>
    </dgm:pt>
    <dgm:pt modelId="{92A03AB0-73AE-4F1F-8BE8-8B02A52D3EB5}">
      <dgm:prSet phldrT="[Text]" custT="1"/>
      <dgm:spPr/>
      <dgm:t>
        <a:bodyPr/>
        <a:lstStyle/>
        <a:p>
          <a:r>
            <a:rPr lang="en-US" sz="2000"/>
            <a:t>Global MRIOs</a:t>
          </a:r>
        </a:p>
      </dgm:t>
    </dgm:pt>
    <dgm:pt modelId="{FC892DBD-05E8-473A-8338-AF573D6DE42B}" type="parTrans" cxnId="{7E8CA5E6-E6C1-431B-B318-C71CB3BDC4BE}">
      <dgm:prSet/>
      <dgm:spPr/>
      <dgm:t>
        <a:bodyPr/>
        <a:lstStyle/>
        <a:p>
          <a:endParaRPr lang="en-US"/>
        </a:p>
      </dgm:t>
    </dgm:pt>
    <dgm:pt modelId="{1E10FA50-0B5E-4F6C-9B87-941F964DC85A}" type="sibTrans" cxnId="{7E8CA5E6-E6C1-431B-B318-C71CB3BDC4BE}">
      <dgm:prSet/>
      <dgm:spPr/>
      <dgm:t>
        <a:bodyPr/>
        <a:lstStyle/>
        <a:p>
          <a:endParaRPr lang="en-US"/>
        </a:p>
      </dgm:t>
    </dgm:pt>
    <dgm:pt modelId="{EC9A8B25-1741-431C-BB15-A1EB502E0D65}">
      <dgm:prSet phldrT="[Text]" custT="1"/>
      <dgm:spPr/>
      <dgm:t>
        <a:bodyPr/>
        <a:lstStyle/>
        <a:p>
          <a:r>
            <a:rPr lang="en-US" sz="2000"/>
            <a:t>Eurostat</a:t>
          </a:r>
        </a:p>
      </dgm:t>
    </dgm:pt>
    <dgm:pt modelId="{A1AC6C11-E05C-4DF7-B195-99E0C8944D84}" type="parTrans" cxnId="{95D9EB31-844C-40D5-BFDC-288B1CE7ADC9}">
      <dgm:prSet/>
      <dgm:spPr/>
      <dgm:t>
        <a:bodyPr/>
        <a:lstStyle/>
        <a:p>
          <a:endParaRPr lang="en-US"/>
        </a:p>
      </dgm:t>
    </dgm:pt>
    <dgm:pt modelId="{121AAC52-705A-4F7B-991A-BC9A47587EA6}" type="sibTrans" cxnId="{95D9EB31-844C-40D5-BFDC-288B1CE7ADC9}">
      <dgm:prSet/>
      <dgm:spPr/>
      <dgm:t>
        <a:bodyPr/>
        <a:lstStyle/>
        <a:p>
          <a:endParaRPr lang="en-US"/>
        </a:p>
      </dgm:t>
    </dgm:pt>
    <dgm:pt modelId="{5909A4AE-7231-4F4A-A963-73DFC0C9FA32}">
      <dgm:prSet phldrT="[Text]" custT="1"/>
      <dgm:spPr/>
      <dgm:t>
        <a:bodyPr/>
        <a:lstStyle/>
        <a:p>
          <a:r>
            <a:rPr lang="en-US" sz="2000"/>
            <a:t>UNIDO</a:t>
          </a:r>
        </a:p>
      </dgm:t>
    </dgm:pt>
    <dgm:pt modelId="{2326BCFC-1095-43DD-86D1-F6E209002C48}" type="parTrans" cxnId="{709DFA76-18D4-49AF-B8A5-0843839F13AC}">
      <dgm:prSet/>
      <dgm:spPr/>
      <dgm:t>
        <a:bodyPr/>
        <a:lstStyle/>
        <a:p>
          <a:endParaRPr lang="en-US"/>
        </a:p>
      </dgm:t>
    </dgm:pt>
    <dgm:pt modelId="{CD2F667D-33FB-4666-BA34-44F03B3DF25E}" type="sibTrans" cxnId="{709DFA76-18D4-49AF-B8A5-0843839F13AC}">
      <dgm:prSet/>
      <dgm:spPr/>
      <dgm:t>
        <a:bodyPr/>
        <a:lstStyle/>
        <a:p>
          <a:endParaRPr lang="en-US"/>
        </a:p>
      </dgm:t>
    </dgm:pt>
    <dgm:pt modelId="{48ABB8BF-9A85-4C65-AF49-EB8A2BCE90FA}">
      <dgm:prSet custT="1"/>
      <dgm:spPr/>
      <dgm:t>
        <a:bodyPr/>
        <a:lstStyle/>
        <a:p>
          <a:r>
            <a:rPr lang="en-US" sz="2000"/>
            <a:t>UNSD</a:t>
          </a:r>
        </a:p>
      </dgm:t>
    </dgm:pt>
    <dgm:pt modelId="{2E2F11FE-F088-4C44-9CC0-A9CDD04A649E}" type="parTrans" cxnId="{CC053F78-BA0D-4AC9-97A4-A4B7A557F4EA}">
      <dgm:prSet/>
      <dgm:spPr/>
      <dgm:t>
        <a:bodyPr/>
        <a:lstStyle/>
        <a:p>
          <a:endParaRPr lang="en-US"/>
        </a:p>
      </dgm:t>
    </dgm:pt>
    <dgm:pt modelId="{76642443-096A-45E9-A85E-B2FBEF467DCE}" type="sibTrans" cxnId="{CC053F78-BA0D-4AC9-97A4-A4B7A557F4EA}">
      <dgm:prSet/>
      <dgm:spPr/>
      <dgm:t>
        <a:bodyPr/>
        <a:lstStyle/>
        <a:p>
          <a:endParaRPr lang="en-US"/>
        </a:p>
      </dgm:t>
    </dgm:pt>
    <dgm:pt modelId="{89129640-5B76-4222-8E07-2E5D11D16B46}">
      <dgm:prSet custT="1"/>
      <dgm:spPr/>
      <dgm:t>
        <a:bodyPr/>
        <a:lstStyle/>
        <a:p>
          <a:r>
            <a:rPr lang="en-US" sz="1600"/>
            <a:t>FIGARO</a:t>
          </a:r>
        </a:p>
      </dgm:t>
    </dgm:pt>
    <dgm:pt modelId="{75770CB9-4288-48DF-B62C-7F558AC16784}" type="parTrans" cxnId="{0B98F4D3-A1AD-4D63-8843-7D9772B96861}">
      <dgm:prSet/>
      <dgm:spPr/>
      <dgm:t>
        <a:bodyPr/>
        <a:lstStyle/>
        <a:p>
          <a:endParaRPr lang="en-US"/>
        </a:p>
      </dgm:t>
    </dgm:pt>
    <dgm:pt modelId="{A0D91E57-A3BC-438F-AF34-D3910DE64ED4}" type="sibTrans" cxnId="{0B98F4D3-A1AD-4D63-8843-7D9772B96861}">
      <dgm:prSet/>
      <dgm:spPr/>
      <dgm:t>
        <a:bodyPr/>
        <a:lstStyle/>
        <a:p>
          <a:endParaRPr lang="en-US"/>
        </a:p>
      </dgm:t>
    </dgm:pt>
    <dgm:pt modelId="{F0992ED9-B1F3-47AE-B1B5-7860BB4EA33A}">
      <dgm:prSet custT="1"/>
      <dgm:spPr/>
      <dgm:t>
        <a:bodyPr/>
        <a:lstStyle/>
        <a:p>
          <a:r>
            <a:rPr lang="en-US" sz="2000"/>
            <a:t>National Accounts</a:t>
          </a:r>
        </a:p>
      </dgm:t>
    </dgm:pt>
    <dgm:pt modelId="{605A3C96-7FA0-41C0-B1A9-FD75CB75C85A}" type="parTrans" cxnId="{07BF3237-A418-4381-8CF4-DBDEBCB1FE4A}">
      <dgm:prSet/>
      <dgm:spPr/>
      <dgm:t>
        <a:bodyPr/>
        <a:lstStyle/>
        <a:p>
          <a:endParaRPr lang="en-US"/>
        </a:p>
      </dgm:t>
    </dgm:pt>
    <dgm:pt modelId="{48C1F75C-5425-4498-AD16-35DCF056E371}" type="sibTrans" cxnId="{07BF3237-A418-4381-8CF4-DBDEBCB1FE4A}">
      <dgm:prSet/>
      <dgm:spPr/>
      <dgm:t>
        <a:bodyPr/>
        <a:lstStyle/>
        <a:p>
          <a:endParaRPr lang="en-US"/>
        </a:p>
      </dgm:t>
    </dgm:pt>
    <dgm:pt modelId="{4D33C4A1-1006-4E14-929D-604280085A07}">
      <dgm:prSet custT="1"/>
      <dgm:spPr/>
      <dgm:t>
        <a:bodyPr/>
        <a:lstStyle/>
        <a:p>
          <a:r>
            <a:rPr lang="en-US" sz="1600"/>
            <a:t>ICIO</a:t>
          </a:r>
        </a:p>
      </dgm:t>
    </dgm:pt>
    <dgm:pt modelId="{BEA10A9E-5CCD-4293-86BE-70CD91E8ABB9}" type="parTrans" cxnId="{0EA684DC-89A0-4824-BC84-3283176114C3}">
      <dgm:prSet/>
      <dgm:spPr/>
      <dgm:t>
        <a:bodyPr/>
        <a:lstStyle/>
        <a:p>
          <a:endParaRPr lang="en-US"/>
        </a:p>
      </dgm:t>
    </dgm:pt>
    <dgm:pt modelId="{81F3AB58-E178-4ED9-BE87-A7E3C6221DCF}" type="sibTrans" cxnId="{0EA684DC-89A0-4824-BC84-3283176114C3}">
      <dgm:prSet/>
      <dgm:spPr/>
      <dgm:t>
        <a:bodyPr/>
        <a:lstStyle/>
        <a:p>
          <a:endParaRPr lang="en-US"/>
        </a:p>
      </dgm:t>
    </dgm:pt>
    <dgm:pt modelId="{BFAF2B01-C5E2-4707-93C5-38350ACFA94C}">
      <dgm:prSet custT="1"/>
      <dgm:spPr/>
      <dgm:t>
        <a:bodyPr/>
        <a:lstStyle/>
        <a:p>
          <a:r>
            <a:rPr lang="en-US" sz="1600"/>
            <a:t>GLORIA</a:t>
          </a:r>
        </a:p>
      </dgm:t>
    </dgm:pt>
    <dgm:pt modelId="{A1E9DE21-D8B2-4347-BD82-AF26634B57C4}" type="parTrans" cxnId="{7BCF65BC-452A-44D8-B421-1D3AEADC270B}">
      <dgm:prSet/>
      <dgm:spPr/>
      <dgm:t>
        <a:bodyPr/>
        <a:lstStyle/>
        <a:p>
          <a:endParaRPr lang="en-US"/>
        </a:p>
      </dgm:t>
    </dgm:pt>
    <dgm:pt modelId="{FDB8B677-4348-4A46-B3EF-995176C735D0}" type="sibTrans" cxnId="{7BCF65BC-452A-44D8-B421-1D3AEADC270B}">
      <dgm:prSet/>
      <dgm:spPr/>
      <dgm:t>
        <a:bodyPr/>
        <a:lstStyle/>
        <a:p>
          <a:endParaRPr lang="en-US"/>
        </a:p>
      </dgm:t>
    </dgm:pt>
    <dgm:pt modelId="{8841F234-5AD0-4A58-A992-04F325C1D6DE}">
      <dgm:prSet custT="1"/>
      <dgm:spPr/>
      <dgm:t>
        <a:bodyPr/>
        <a:lstStyle/>
        <a:p>
          <a:r>
            <a:rPr lang="en-US" sz="1600"/>
            <a:t>EXIOBASE</a:t>
          </a:r>
        </a:p>
      </dgm:t>
    </dgm:pt>
    <dgm:pt modelId="{A80FCC64-5A66-4FDD-933C-C3B1436EB743}" type="parTrans" cxnId="{B8B5A635-036A-47F4-84DC-E84E75C641F8}">
      <dgm:prSet/>
      <dgm:spPr/>
      <dgm:t>
        <a:bodyPr/>
        <a:lstStyle/>
        <a:p>
          <a:endParaRPr lang="en-US"/>
        </a:p>
      </dgm:t>
    </dgm:pt>
    <dgm:pt modelId="{94F546C7-7744-4238-9C7E-073498B75F4A}" type="sibTrans" cxnId="{B8B5A635-036A-47F4-84DC-E84E75C641F8}">
      <dgm:prSet/>
      <dgm:spPr/>
      <dgm:t>
        <a:bodyPr/>
        <a:lstStyle/>
        <a:p>
          <a:endParaRPr lang="en-US"/>
        </a:p>
      </dgm:t>
    </dgm:pt>
    <dgm:pt modelId="{BBE24FF5-44DA-4402-9814-F0F10D192C5E}">
      <dgm:prSet custT="1"/>
      <dgm:spPr/>
      <dgm:t>
        <a:bodyPr/>
        <a:lstStyle/>
        <a:p>
          <a:r>
            <a:rPr lang="en-US" sz="1600"/>
            <a:t>ADB</a:t>
          </a:r>
        </a:p>
      </dgm:t>
    </dgm:pt>
    <dgm:pt modelId="{D12B736E-EFA7-4A0D-9966-0265C975915E}" type="parTrans" cxnId="{E1037227-035E-4991-B2D1-699F9CDE1C81}">
      <dgm:prSet/>
      <dgm:spPr/>
      <dgm:t>
        <a:bodyPr/>
        <a:lstStyle/>
        <a:p>
          <a:endParaRPr lang="en-US"/>
        </a:p>
      </dgm:t>
    </dgm:pt>
    <dgm:pt modelId="{C7F078A1-42EB-40C7-AD0F-0F6DA93D674B}" type="sibTrans" cxnId="{E1037227-035E-4991-B2D1-699F9CDE1C81}">
      <dgm:prSet/>
      <dgm:spPr/>
      <dgm:t>
        <a:bodyPr/>
        <a:lstStyle/>
        <a:p>
          <a:endParaRPr lang="en-US"/>
        </a:p>
      </dgm:t>
    </dgm:pt>
    <dgm:pt modelId="{23AB7245-05D9-4927-822D-8D34197F477D}">
      <dgm:prSet custT="1"/>
      <dgm:spPr/>
      <dgm:t>
        <a:bodyPr/>
        <a:lstStyle/>
        <a:p>
          <a:r>
            <a:rPr lang="en-US" sz="1600"/>
            <a:t>ECLAC</a:t>
          </a:r>
        </a:p>
      </dgm:t>
    </dgm:pt>
    <dgm:pt modelId="{896D809C-E82A-4D3A-A43D-96B9803F390D}" type="parTrans" cxnId="{5869DF8C-C613-483A-9B8F-A64B28F4C956}">
      <dgm:prSet/>
      <dgm:spPr/>
      <dgm:t>
        <a:bodyPr/>
        <a:lstStyle/>
        <a:p>
          <a:endParaRPr lang="en-US"/>
        </a:p>
      </dgm:t>
    </dgm:pt>
    <dgm:pt modelId="{A54424F9-166D-4541-A6CB-51F92976A3D3}" type="sibTrans" cxnId="{5869DF8C-C613-483A-9B8F-A64B28F4C956}">
      <dgm:prSet/>
      <dgm:spPr/>
      <dgm:t>
        <a:bodyPr/>
        <a:lstStyle/>
        <a:p>
          <a:endParaRPr lang="en-US"/>
        </a:p>
      </dgm:t>
    </dgm:pt>
    <dgm:pt modelId="{BD6A7529-88B6-43EF-A030-8AC1BBCDCB7E}">
      <dgm:prSet custT="1"/>
      <dgm:spPr/>
      <dgm:t>
        <a:bodyPr/>
        <a:lstStyle/>
        <a:p>
          <a:r>
            <a:rPr lang="en-US" sz="1600"/>
            <a:t>EORA</a:t>
          </a:r>
        </a:p>
      </dgm:t>
    </dgm:pt>
    <dgm:pt modelId="{C21A6419-2EC2-429D-9C06-DB292C4115FD}" type="parTrans" cxnId="{1EB7DFE9-1927-4BBE-9CB5-2EDC095A87B7}">
      <dgm:prSet/>
      <dgm:spPr/>
      <dgm:t>
        <a:bodyPr/>
        <a:lstStyle/>
        <a:p>
          <a:endParaRPr lang="en-US"/>
        </a:p>
      </dgm:t>
    </dgm:pt>
    <dgm:pt modelId="{E24F479A-7809-4F5D-8F6F-E69747E1C45A}" type="sibTrans" cxnId="{1EB7DFE9-1927-4BBE-9CB5-2EDC095A87B7}">
      <dgm:prSet/>
      <dgm:spPr/>
      <dgm:t>
        <a:bodyPr/>
        <a:lstStyle/>
        <a:p>
          <a:endParaRPr lang="en-US"/>
        </a:p>
      </dgm:t>
    </dgm:pt>
    <dgm:pt modelId="{D02C70AB-DE74-4F3E-8A3A-A8FEFE7F2032}">
      <dgm:prSet custT="1"/>
      <dgm:spPr/>
      <dgm:t>
        <a:bodyPr/>
        <a:lstStyle/>
        <a:p>
          <a:r>
            <a:rPr lang="en-US" sz="2000"/>
            <a:t>IMF</a:t>
          </a:r>
        </a:p>
      </dgm:t>
    </dgm:pt>
    <dgm:pt modelId="{99BA54F3-0F79-4548-BEBD-10B378933DB8}" type="parTrans" cxnId="{E156360E-66A3-450D-86A5-7F035CA25325}">
      <dgm:prSet/>
      <dgm:spPr/>
      <dgm:t>
        <a:bodyPr/>
        <a:lstStyle/>
        <a:p>
          <a:endParaRPr lang="en-US"/>
        </a:p>
      </dgm:t>
    </dgm:pt>
    <dgm:pt modelId="{AD498692-68E9-45F1-A56E-2E38EA43AA88}" type="sibTrans" cxnId="{E156360E-66A3-450D-86A5-7F035CA25325}">
      <dgm:prSet/>
      <dgm:spPr/>
      <dgm:t>
        <a:bodyPr/>
        <a:lstStyle/>
        <a:p>
          <a:endParaRPr lang="en-US"/>
        </a:p>
      </dgm:t>
    </dgm:pt>
    <dgm:pt modelId="{63AFF74F-D910-4B4B-82D4-47FFC478CC3C}">
      <dgm:prSet custT="1"/>
      <dgm:spPr/>
      <dgm:t>
        <a:bodyPr/>
        <a:lstStyle/>
        <a:p>
          <a:r>
            <a:rPr lang="en-US" sz="2000"/>
            <a:t>OECD</a:t>
          </a:r>
        </a:p>
      </dgm:t>
    </dgm:pt>
    <dgm:pt modelId="{7746F6C8-7B79-44B1-A2C7-3CB193FFDA18}" type="parTrans" cxnId="{75CA5BC2-4E30-4C58-A811-ECB2144C3DA1}">
      <dgm:prSet/>
      <dgm:spPr/>
      <dgm:t>
        <a:bodyPr/>
        <a:lstStyle/>
        <a:p>
          <a:endParaRPr lang="en-US"/>
        </a:p>
      </dgm:t>
    </dgm:pt>
    <dgm:pt modelId="{54F44883-22AC-4499-B738-C1B403D91773}" type="sibTrans" cxnId="{75CA5BC2-4E30-4C58-A811-ECB2144C3DA1}">
      <dgm:prSet/>
      <dgm:spPr/>
      <dgm:t>
        <a:bodyPr/>
        <a:lstStyle/>
        <a:p>
          <a:endParaRPr lang="en-US"/>
        </a:p>
      </dgm:t>
    </dgm:pt>
    <dgm:pt modelId="{8EF7EBDD-4536-4227-92B8-D65C48C4EA9C}">
      <dgm:prSet phldrT="[Text]" custT="1"/>
      <dgm:spPr/>
      <dgm:t>
        <a:bodyPr/>
        <a:lstStyle/>
        <a:p>
          <a:r>
            <a:rPr lang="en-US" sz="1600"/>
            <a:t>INDSTAT</a:t>
          </a:r>
        </a:p>
      </dgm:t>
    </dgm:pt>
    <dgm:pt modelId="{757DDB5C-46A5-454D-935F-28E3E7777E16}" type="parTrans" cxnId="{38AF956F-1B29-44A0-BAA5-665EEDB2B291}">
      <dgm:prSet/>
      <dgm:spPr/>
      <dgm:t>
        <a:bodyPr/>
        <a:lstStyle/>
        <a:p>
          <a:endParaRPr lang="en-US"/>
        </a:p>
      </dgm:t>
    </dgm:pt>
    <dgm:pt modelId="{E5D6C982-9870-47FA-A269-6BA3279E8C50}" type="sibTrans" cxnId="{38AF956F-1B29-44A0-BAA5-665EEDB2B291}">
      <dgm:prSet/>
      <dgm:spPr/>
      <dgm:t>
        <a:bodyPr/>
        <a:lstStyle/>
        <a:p>
          <a:endParaRPr lang="en-US"/>
        </a:p>
      </dgm:t>
    </dgm:pt>
    <dgm:pt modelId="{1FB1879C-C56C-4A89-9874-0B3816C0BA09}">
      <dgm:prSet phldrT="[Text]" custT="1"/>
      <dgm:spPr/>
      <dgm:t>
        <a:bodyPr/>
        <a:lstStyle/>
        <a:p>
          <a:r>
            <a:rPr lang="en-US" sz="1600"/>
            <a:t>MINSTAT</a:t>
          </a:r>
        </a:p>
      </dgm:t>
    </dgm:pt>
    <dgm:pt modelId="{A1F998D2-CDD2-4B40-9E40-B44A29CF6AEA}" type="parTrans" cxnId="{1B8A85B9-7794-4AF4-B6CF-59860EC9CAF2}">
      <dgm:prSet/>
      <dgm:spPr/>
      <dgm:t>
        <a:bodyPr/>
        <a:lstStyle/>
        <a:p>
          <a:endParaRPr lang="en-US"/>
        </a:p>
      </dgm:t>
    </dgm:pt>
    <dgm:pt modelId="{779BB62B-CB42-4D54-A8A5-ADD2E39D1CBE}" type="sibTrans" cxnId="{1B8A85B9-7794-4AF4-B6CF-59860EC9CAF2}">
      <dgm:prSet/>
      <dgm:spPr/>
      <dgm:t>
        <a:bodyPr/>
        <a:lstStyle/>
        <a:p>
          <a:endParaRPr lang="en-US"/>
        </a:p>
      </dgm:t>
    </dgm:pt>
    <dgm:pt modelId="{98A36662-3EE6-4F6E-AD9E-5EE89031902E}">
      <dgm:prSet custT="1"/>
      <dgm:spPr/>
      <dgm:t>
        <a:bodyPr/>
        <a:lstStyle/>
        <a:p>
          <a:r>
            <a:rPr lang="en-US" sz="1200" dirty="0"/>
            <a:t>SNA</a:t>
          </a:r>
          <a:br>
            <a:rPr lang="en-US" sz="1200" dirty="0"/>
          </a:br>
          <a:r>
            <a:rPr lang="en-US" sz="1200" dirty="0"/>
            <a:t>Tables 6A, 30, 41</a:t>
          </a:r>
        </a:p>
      </dgm:t>
    </dgm:pt>
    <dgm:pt modelId="{DAEDAC90-22DE-4B9D-9E9E-C041D1FE2800}" type="parTrans" cxnId="{E8C92D14-A0C0-4763-B3E9-41344BBE3AC9}">
      <dgm:prSet/>
      <dgm:spPr/>
      <dgm:t>
        <a:bodyPr/>
        <a:lstStyle/>
        <a:p>
          <a:endParaRPr lang="en-US"/>
        </a:p>
      </dgm:t>
    </dgm:pt>
    <dgm:pt modelId="{F77387C7-A2D8-4177-B85B-186349B5404E}" type="sibTrans" cxnId="{E8C92D14-A0C0-4763-B3E9-41344BBE3AC9}">
      <dgm:prSet/>
      <dgm:spPr/>
      <dgm:t>
        <a:bodyPr/>
        <a:lstStyle/>
        <a:p>
          <a:endParaRPr lang="en-US"/>
        </a:p>
      </dgm:t>
    </dgm:pt>
    <dgm:pt modelId="{F7874334-3C1D-4A9A-B271-DFDBAA56D4F2}">
      <dgm:prSet custT="1"/>
      <dgm:spPr/>
      <dgm:t>
        <a:bodyPr/>
        <a:lstStyle/>
        <a:p>
          <a:r>
            <a:rPr lang="en-US" sz="1400" dirty="0"/>
            <a:t>STAN</a:t>
          </a:r>
          <a:br>
            <a:rPr lang="en-US" sz="1400" dirty="0"/>
          </a:br>
          <a:r>
            <a:rPr lang="en-US" sz="1400" dirty="0"/>
            <a:t>Prod, </a:t>
          </a:r>
          <a:r>
            <a:rPr lang="en-US" sz="1400" dirty="0" err="1"/>
            <a:t>Valu</a:t>
          </a:r>
          <a:endParaRPr lang="en-US" sz="1400" dirty="0"/>
        </a:p>
      </dgm:t>
    </dgm:pt>
    <dgm:pt modelId="{ED61AC1F-55E9-46E3-A347-3144DB18D381}" type="parTrans" cxnId="{1AC35895-A4F7-47FD-B9E3-479A82E8D4BC}">
      <dgm:prSet/>
      <dgm:spPr/>
      <dgm:t>
        <a:bodyPr/>
        <a:lstStyle/>
        <a:p>
          <a:endParaRPr lang="en-US"/>
        </a:p>
      </dgm:t>
    </dgm:pt>
    <dgm:pt modelId="{638FDE1D-7BE3-4A8F-B2DB-0D94B8D356C3}" type="sibTrans" cxnId="{1AC35895-A4F7-47FD-B9E3-479A82E8D4BC}">
      <dgm:prSet/>
      <dgm:spPr/>
      <dgm:t>
        <a:bodyPr/>
        <a:lstStyle/>
        <a:p>
          <a:endParaRPr lang="en-US"/>
        </a:p>
      </dgm:t>
    </dgm:pt>
    <dgm:pt modelId="{1E865955-D931-4063-AA80-7BDD17CC9C3E}">
      <dgm:prSet custT="1"/>
      <dgm:spPr/>
      <dgm:t>
        <a:bodyPr/>
        <a:lstStyle/>
        <a:p>
          <a:r>
            <a:rPr lang="en-US" sz="2000"/>
            <a:t>IEA</a:t>
          </a:r>
        </a:p>
      </dgm:t>
    </dgm:pt>
    <dgm:pt modelId="{000753A6-E566-4B89-B2F6-7FA99E8339F8}" type="parTrans" cxnId="{678FCA7F-C8CB-49E5-A56C-FF645C3DDA35}">
      <dgm:prSet/>
      <dgm:spPr/>
      <dgm:t>
        <a:bodyPr/>
        <a:lstStyle/>
        <a:p>
          <a:endParaRPr lang="en-US"/>
        </a:p>
      </dgm:t>
    </dgm:pt>
    <dgm:pt modelId="{B8233B5B-3B00-4D7C-B38E-E62C7DF71480}" type="sibTrans" cxnId="{678FCA7F-C8CB-49E5-A56C-FF645C3DDA35}">
      <dgm:prSet/>
      <dgm:spPr/>
      <dgm:t>
        <a:bodyPr/>
        <a:lstStyle/>
        <a:p>
          <a:endParaRPr lang="en-US"/>
        </a:p>
      </dgm:t>
    </dgm:pt>
    <dgm:pt modelId="{E59A0029-741B-4B53-9993-4CEBC5E65ACF}" type="pres">
      <dgm:prSet presAssocID="{6A36E96D-DD8F-46AB-B044-2F16D68BF650}" presName="Name0" presStyleCnt="0">
        <dgm:presLayoutVars>
          <dgm:chPref val="1"/>
          <dgm:dir val="rev"/>
          <dgm:animOne val="branch"/>
          <dgm:animLvl val="lvl"/>
          <dgm:resizeHandles val="exact"/>
        </dgm:presLayoutVars>
      </dgm:prSet>
      <dgm:spPr/>
    </dgm:pt>
    <dgm:pt modelId="{9E5F6C25-85B3-4A15-AE68-7D648DDDB8E8}" type="pres">
      <dgm:prSet presAssocID="{1189ACE6-AC0C-4856-8290-C8F3BDABAD4C}" presName="root1" presStyleCnt="0"/>
      <dgm:spPr/>
    </dgm:pt>
    <dgm:pt modelId="{39E43E28-2B5F-4ECE-8F35-1D2F9C0227FF}" type="pres">
      <dgm:prSet presAssocID="{1189ACE6-AC0C-4856-8290-C8F3BDABAD4C}" presName="LevelOneTextNode" presStyleLbl="node0" presStyleIdx="0" presStyleCnt="1" custScaleX="366808" custScaleY="42956">
        <dgm:presLayoutVars>
          <dgm:chPref val="3"/>
        </dgm:presLayoutVars>
      </dgm:prSet>
      <dgm:spPr/>
    </dgm:pt>
    <dgm:pt modelId="{A22A52FE-15D6-4E87-9E36-C85CCFE1D1A5}" type="pres">
      <dgm:prSet presAssocID="{1189ACE6-AC0C-4856-8290-C8F3BDABAD4C}" presName="level2hierChild" presStyleCnt="0"/>
      <dgm:spPr/>
    </dgm:pt>
    <dgm:pt modelId="{8F6CECF4-1439-4582-80D5-094E787E30DC}" type="pres">
      <dgm:prSet presAssocID="{FC892DBD-05E8-473A-8338-AF573D6DE42B}" presName="conn2-1" presStyleLbl="parChTrans1D2" presStyleIdx="0" presStyleCnt="8"/>
      <dgm:spPr/>
    </dgm:pt>
    <dgm:pt modelId="{5B62045F-6506-40E1-A598-FFBA9A925772}" type="pres">
      <dgm:prSet presAssocID="{FC892DBD-05E8-473A-8338-AF573D6DE42B}" presName="connTx" presStyleLbl="parChTrans1D2" presStyleIdx="0" presStyleCnt="8"/>
      <dgm:spPr/>
    </dgm:pt>
    <dgm:pt modelId="{E29A48A8-7C5C-4BFB-880D-B0AD85032715}" type="pres">
      <dgm:prSet presAssocID="{92A03AB0-73AE-4F1F-8BE8-8B02A52D3EB5}" presName="root2" presStyleCnt="0"/>
      <dgm:spPr/>
    </dgm:pt>
    <dgm:pt modelId="{81526E99-963F-41BD-A9C0-55578F46261B}" type="pres">
      <dgm:prSet presAssocID="{92A03AB0-73AE-4F1F-8BE8-8B02A52D3EB5}" presName="LevelTwoTextNode" presStyleLbl="node2" presStyleIdx="0" presStyleCnt="8" custScaleX="110000" custScaleY="110000">
        <dgm:presLayoutVars>
          <dgm:chPref val="3"/>
        </dgm:presLayoutVars>
      </dgm:prSet>
      <dgm:spPr/>
    </dgm:pt>
    <dgm:pt modelId="{2EBF4EE3-6615-49A6-BD37-B649985FA89D}" type="pres">
      <dgm:prSet presAssocID="{92A03AB0-73AE-4F1F-8BE8-8B02A52D3EB5}" presName="level3hierChild" presStyleCnt="0"/>
      <dgm:spPr/>
    </dgm:pt>
    <dgm:pt modelId="{2A3C1046-7A02-4128-92AD-210FC3760073}" type="pres">
      <dgm:prSet presAssocID="{75770CB9-4288-48DF-B62C-7F558AC16784}" presName="conn2-1" presStyleLbl="parChTrans1D3" presStyleIdx="0" presStyleCnt="11"/>
      <dgm:spPr/>
    </dgm:pt>
    <dgm:pt modelId="{672CAAA1-41E6-4521-98BC-BF1993CC050F}" type="pres">
      <dgm:prSet presAssocID="{75770CB9-4288-48DF-B62C-7F558AC16784}" presName="connTx" presStyleLbl="parChTrans1D3" presStyleIdx="0" presStyleCnt="11"/>
      <dgm:spPr/>
    </dgm:pt>
    <dgm:pt modelId="{5225626D-AAAA-4333-93BD-7B918A00056A}" type="pres">
      <dgm:prSet presAssocID="{89129640-5B76-4222-8E07-2E5D11D16B46}" presName="root2" presStyleCnt="0"/>
      <dgm:spPr/>
    </dgm:pt>
    <dgm:pt modelId="{94D314DE-7884-4B8F-8C52-9521E62FB0DB}" type="pres">
      <dgm:prSet presAssocID="{89129640-5B76-4222-8E07-2E5D11D16B46}" presName="LevelTwoTextNode" presStyleLbl="node3" presStyleIdx="0" presStyleCnt="11" custScaleX="82645" custScaleY="82645">
        <dgm:presLayoutVars>
          <dgm:chPref val="3"/>
        </dgm:presLayoutVars>
      </dgm:prSet>
      <dgm:spPr/>
    </dgm:pt>
    <dgm:pt modelId="{B8485D89-FD9F-410A-B97F-1C5F63990EE5}" type="pres">
      <dgm:prSet presAssocID="{89129640-5B76-4222-8E07-2E5D11D16B46}" presName="level3hierChild" presStyleCnt="0"/>
      <dgm:spPr/>
    </dgm:pt>
    <dgm:pt modelId="{DBC3DFB5-B58A-4647-80C7-8E5613C5BEED}" type="pres">
      <dgm:prSet presAssocID="{BEA10A9E-5CCD-4293-86BE-70CD91E8ABB9}" presName="conn2-1" presStyleLbl="parChTrans1D3" presStyleIdx="1" presStyleCnt="11"/>
      <dgm:spPr/>
    </dgm:pt>
    <dgm:pt modelId="{29A546B1-DCBA-4C23-9D8F-733A2BC1A34A}" type="pres">
      <dgm:prSet presAssocID="{BEA10A9E-5CCD-4293-86BE-70CD91E8ABB9}" presName="connTx" presStyleLbl="parChTrans1D3" presStyleIdx="1" presStyleCnt="11"/>
      <dgm:spPr/>
    </dgm:pt>
    <dgm:pt modelId="{D74E7285-1CBE-43D0-9448-037AF550CFF7}" type="pres">
      <dgm:prSet presAssocID="{4D33C4A1-1006-4E14-929D-604280085A07}" presName="root2" presStyleCnt="0"/>
      <dgm:spPr/>
    </dgm:pt>
    <dgm:pt modelId="{7553E247-29D9-4B09-BA99-81AA12FC0722}" type="pres">
      <dgm:prSet presAssocID="{4D33C4A1-1006-4E14-929D-604280085A07}" presName="LevelTwoTextNode" presStyleLbl="node3" presStyleIdx="1" presStyleCnt="11" custScaleX="82645" custScaleY="82645">
        <dgm:presLayoutVars>
          <dgm:chPref val="3"/>
        </dgm:presLayoutVars>
      </dgm:prSet>
      <dgm:spPr/>
    </dgm:pt>
    <dgm:pt modelId="{987539E7-5D27-463D-B579-C30E8D11B525}" type="pres">
      <dgm:prSet presAssocID="{4D33C4A1-1006-4E14-929D-604280085A07}" presName="level3hierChild" presStyleCnt="0"/>
      <dgm:spPr/>
    </dgm:pt>
    <dgm:pt modelId="{DCBC822B-E647-4119-BAEC-A2B15CFDB24B}" type="pres">
      <dgm:prSet presAssocID="{A1E9DE21-D8B2-4347-BD82-AF26634B57C4}" presName="conn2-1" presStyleLbl="parChTrans1D3" presStyleIdx="2" presStyleCnt="11"/>
      <dgm:spPr/>
    </dgm:pt>
    <dgm:pt modelId="{B5F9C5E2-F9E7-4C0D-A599-7C408ACA5772}" type="pres">
      <dgm:prSet presAssocID="{A1E9DE21-D8B2-4347-BD82-AF26634B57C4}" presName="connTx" presStyleLbl="parChTrans1D3" presStyleIdx="2" presStyleCnt="11"/>
      <dgm:spPr/>
    </dgm:pt>
    <dgm:pt modelId="{D7683364-95D3-4F91-B788-D276E688C105}" type="pres">
      <dgm:prSet presAssocID="{BFAF2B01-C5E2-4707-93C5-38350ACFA94C}" presName="root2" presStyleCnt="0"/>
      <dgm:spPr/>
    </dgm:pt>
    <dgm:pt modelId="{CFF46EDA-AD79-4F27-AF2C-CE6133D592C1}" type="pres">
      <dgm:prSet presAssocID="{BFAF2B01-C5E2-4707-93C5-38350ACFA94C}" presName="LevelTwoTextNode" presStyleLbl="node3" presStyleIdx="2" presStyleCnt="11" custScaleX="82645" custScaleY="82645">
        <dgm:presLayoutVars>
          <dgm:chPref val="3"/>
        </dgm:presLayoutVars>
      </dgm:prSet>
      <dgm:spPr/>
    </dgm:pt>
    <dgm:pt modelId="{982B2303-E690-4CCD-B51D-DE569275510E}" type="pres">
      <dgm:prSet presAssocID="{BFAF2B01-C5E2-4707-93C5-38350ACFA94C}" presName="level3hierChild" presStyleCnt="0"/>
      <dgm:spPr/>
    </dgm:pt>
    <dgm:pt modelId="{4A7721D1-E0AB-4FC5-941B-A4ED24F6E969}" type="pres">
      <dgm:prSet presAssocID="{A80FCC64-5A66-4FDD-933C-C3B1436EB743}" presName="conn2-1" presStyleLbl="parChTrans1D3" presStyleIdx="3" presStyleCnt="11"/>
      <dgm:spPr/>
    </dgm:pt>
    <dgm:pt modelId="{A862CB4C-C24A-41AC-9F1E-786DD2A64F1F}" type="pres">
      <dgm:prSet presAssocID="{A80FCC64-5A66-4FDD-933C-C3B1436EB743}" presName="connTx" presStyleLbl="parChTrans1D3" presStyleIdx="3" presStyleCnt="11"/>
      <dgm:spPr/>
    </dgm:pt>
    <dgm:pt modelId="{7CC29F89-BE7A-4014-B126-BE72D1831772}" type="pres">
      <dgm:prSet presAssocID="{8841F234-5AD0-4A58-A992-04F325C1D6DE}" presName="root2" presStyleCnt="0"/>
      <dgm:spPr/>
    </dgm:pt>
    <dgm:pt modelId="{E4073F84-4326-4662-8BAD-14CF69A37B2B}" type="pres">
      <dgm:prSet presAssocID="{8841F234-5AD0-4A58-A992-04F325C1D6DE}" presName="LevelTwoTextNode" presStyleLbl="node3" presStyleIdx="3" presStyleCnt="11" custScaleX="82645" custScaleY="82645">
        <dgm:presLayoutVars>
          <dgm:chPref val="3"/>
        </dgm:presLayoutVars>
      </dgm:prSet>
      <dgm:spPr/>
    </dgm:pt>
    <dgm:pt modelId="{70BD19D9-536F-4C05-8A97-E3094312F810}" type="pres">
      <dgm:prSet presAssocID="{8841F234-5AD0-4A58-A992-04F325C1D6DE}" presName="level3hierChild" presStyleCnt="0"/>
      <dgm:spPr/>
    </dgm:pt>
    <dgm:pt modelId="{82B110AA-BE4B-4282-B00F-4C09BC82186C}" type="pres">
      <dgm:prSet presAssocID="{D12B736E-EFA7-4A0D-9966-0265C975915E}" presName="conn2-1" presStyleLbl="parChTrans1D3" presStyleIdx="4" presStyleCnt="11"/>
      <dgm:spPr/>
    </dgm:pt>
    <dgm:pt modelId="{E293D36F-2A16-4F4D-9324-EC0905243A34}" type="pres">
      <dgm:prSet presAssocID="{D12B736E-EFA7-4A0D-9966-0265C975915E}" presName="connTx" presStyleLbl="parChTrans1D3" presStyleIdx="4" presStyleCnt="11"/>
      <dgm:spPr/>
    </dgm:pt>
    <dgm:pt modelId="{545B7646-78BB-4CB8-BB50-208E98A588D8}" type="pres">
      <dgm:prSet presAssocID="{BBE24FF5-44DA-4402-9814-F0F10D192C5E}" presName="root2" presStyleCnt="0"/>
      <dgm:spPr/>
    </dgm:pt>
    <dgm:pt modelId="{047148D6-725D-48F7-BD00-5CC58168F07B}" type="pres">
      <dgm:prSet presAssocID="{BBE24FF5-44DA-4402-9814-F0F10D192C5E}" presName="LevelTwoTextNode" presStyleLbl="node3" presStyleIdx="4" presStyleCnt="11" custScaleX="82645" custScaleY="82645">
        <dgm:presLayoutVars>
          <dgm:chPref val="3"/>
        </dgm:presLayoutVars>
      </dgm:prSet>
      <dgm:spPr/>
    </dgm:pt>
    <dgm:pt modelId="{EE95442A-B8FB-4943-AECB-DB349B401160}" type="pres">
      <dgm:prSet presAssocID="{BBE24FF5-44DA-4402-9814-F0F10D192C5E}" presName="level3hierChild" presStyleCnt="0"/>
      <dgm:spPr/>
    </dgm:pt>
    <dgm:pt modelId="{5D0B0041-5BB5-40A8-9135-95DC5B71BB5A}" type="pres">
      <dgm:prSet presAssocID="{896D809C-E82A-4D3A-A43D-96B9803F390D}" presName="conn2-1" presStyleLbl="parChTrans1D3" presStyleIdx="5" presStyleCnt="11"/>
      <dgm:spPr/>
    </dgm:pt>
    <dgm:pt modelId="{07AD6287-7677-4E2C-BA40-BAB6FDF36B9F}" type="pres">
      <dgm:prSet presAssocID="{896D809C-E82A-4D3A-A43D-96B9803F390D}" presName="connTx" presStyleLbl="parChTrans1D3" presStyleIdx="5" presStyleCnt="11"/>
      <dgm:spPr/>
    </dgm:pt>
    <dgm:pt modelId="{92BFA228-7FF6-4DC4-8C88-3C5DA6FEA0E3}" type="pres">
      <dgm:prSet presAssocID="{23AB7245-05D9-4927-822D-8D34197F477D}" presName="root2" presStyleCnt="0"/>
      <dgm:spPr/>
    </dgm:pt>
    <dgm:pt modelId="{9B183D1C-271B-4623-A033-0E30C58BDC4B}" type="pres">
      <dgm:prSet presAssocID="{23AB7245-05D9-4927-822D-8D34197F477D}" presName="LevelTwoTextNode" presStyleLbl="node3" presStyleIdx="5" presStyleCnt="11" custScaleX="82645" custScaleY="82645">
        <dgm:presLayoutVars>
          <dgm:chPref val="3"/>
        </dgm:presLayoutVars>
      </dgm:prSet>
      <dgm:spPr/>
    </dgm:pt>
    <dgm:pt modelId="{6D3F69E5-1E82-4CA3-9E51-2135FC3F1B57}" type="pres">
      <dgm:prSet presAssocID="{23AB7245-05D9-4927-822D-8D34197F477D}" presName="level3hierChild" presStyleCnt="0"/>
      <dgm:spPr/>
    </dgm:pt>
    <dgm:pt modelId="{C5132312-224E-480F-8201-351D48C84BEC}" type="pres">
      <dgm:prSet presAssocID="{C21A6419-2EC2-429D-9C06-DB292C4115FD}" presName="conn2-1" presStyleLbl="parChTrans1D3" presStyleIdx="6" presStyleCnt="11"/>
      <dgm:spPr/>
    </dgm:pt>
    <dgm:pt modelId="{1A3E2622-6DED-4FE5-BBE3-EC6D9B790BE5}" type="pres">
      <dgm:prSet presAssocID="{C21A6419-2EC2-429D-9C06-DB292C4115FD}" presName="connTx" presStyleLbl="parChTrans1D3" presStyleIdx="6" presStyleCnt="11"/>
      <dgm:spPr/>
    </dgm:pt>
    <dgm:pt modelId="{722F141E-3648-4027-8D33-28A576FD42DF}" type="pres">
      <dgm:prSet presAssocID="{BD6A7529-88B6-43EF-A030-8AC1BBCDCB7E}" presName="root2" presStyleCnt="0"/>
      <dgm:spPr/>
    </dgm:pt>
    <dgm:pt modelId="{735652F2-4377-4CA0-A223-974D9E1F439B}" type="pres">
      <dgm:prSet presAssocID="{BD6A7529-88B6-43EF-A030-8AC1BBCDCB7E}" presName="LevelTwoTextNode" presStyleLbl="node3" presStyleIdx="6" presStyleCnt="11" custScaleX="82645" custScaleY="82645">
        <dgm:presLayoutVars>
          <dgm:chPref val="3"/>
        </dgm:presLayoutVars>
      </dgm:prSet>
      <dgm:spPr/>
    </dgm:pt>
    <dgm:pt modelId="{79850382-ACD3-4794-96B9-2185D240E46C}" type="pres">
      <dgm:prSet presAssocID="{BD6A7529-88B6-43EF-A030-8AC1BBCDCB7E}" presName="level3hierChild" presStyleCnt="0"/>
      <dgm:spPr/>
    </dgm:pt>
    <dgm:pt modelId="{41568A57-6C42-4B91-AFF7-5DFEBC4FFCB9}" type="pres">
      <dgm:prSet presAssocID="{605A3C96-7FA0-41C0-B1A9-FD75CB75C85A}" presName="conn2-1" presStyleLbl="parChTrans1D2" presStyleIdx="1" presStyleCnt="8"/>
      <dgm:spPr/>
    </dgm:pt>
    <dgm:pt modelId="{DDC93525-4335-47F9-B22F-B2A0B939B162}" type="pres">
      <dgm:prSet presAssocID="{605A3C96-7FA0-41C0-B1A9-FD75CB75C85A}" presName="connTx" presStyleLbl="parChTrans1D2" presStyleIdx="1" presStyleCnt="8"/>
      <dgm:spPr/>
    </dgm:pt>
    <dgm:pt modelId="{467B5C43-CBDB-4FB5-854D-58311ED4D3F2}" type="pres">
      <dgm:prSet presAssocID="{F0992ED9-B1F3-47AE-B1B5-7860BB4EA33A}" presName="root2" presStyleCnt="0"/>
      <dgm:spPr/>
    </dgm:pt>
    <dgm:pt modelId="{ACEA1AC1-0BCD-4A29-885C-2F02B97AD47B}" type="pres">
      <dgm:prSet presAssocID="{F0992ED9-B1F3-47AE-B1B5-7860BB4EA33A}" presName="LevelTwoTextNode" presStyleLbl="node2" presStyleIdx="1" presStyleCnt="8" custScaleX="110000" custScaleY="110000">
        <dgm:presLayoutVars>
          <dgm:chPref val="3"/>
        </dgm:presLayoutVars>
      </dgm:prSet>
      <dgm:spPr/>
    </dgm:pt>
    <dgm:pt modelId="{2E1FE7DB-BBEF-4770-823E-EEA6796A3C74}" type="pres">
      <dgm:prSet presAssocID="{F0992ED9-B1F3-47AE-B1B5-7860BB4EA33A}" presName="level3hierChild" presStyleCnt="0"/>
      <dgm:spPr/>
    </dgm:pt>
    <dgm:pt modelId="{EAAB86AF-B0E4-439F-9844-A6E9A45B4FB0}" type="pres">
      <dgm:prSet presAssocID="{2E2F11FE-F088-4C44-9CC0-A9CDD04A649E}" presName="conn2-1" presStyleLbl="parChTrans1D2" presStyleIdx="2" presStyleCnt="8"/>
      <dgm:spPr/>
    </dgm:pt>
    <dgm:pt modelId="{5B03331F-C10B-4215-BFA1-8C82642BDB28}" type="pres">
      <dgm:prSet presAssocID="{2E2F11FE-F088-4C44-9CC0-A9CDD04A649E}" presName="connTx" presStyleLbl="parChTrans1D2" presStyleIdx="2" presStyleCnt="8"/>
      <dgm:spPr/>
    </dgm:pt>
    <dgm:pt modelId="{73BB5DB6-0CED-4F47-BDEF-D676334C029D}" type="pres">
      <dgm:prSet presAssocID="{48ABB8BF-9A85-4C65-AF49-EB8A2BCE90FA}" presName="root2" presStyleCnt="0"/>
      <dgm:spPr/>
    </dgm:pt>
    <dgm:pt modelId="{74156F8B-567B-4A78-8EED-4D2D64539392}" type="pres">
      <dgm:prSet presAssocID="{48ABB8BF-9A85-4C65-AF49-EB8A2BCE90FA}" presName="LevelTwoTextNode" presStyleLbl="node2" presStyleIdx="2" presStyleCnt="8" custScaleX="110000" custScaleY="110000">
        <dgm:presLayoutVars>
          <dgm:chPref val="3"/>
        </dgm:presLayoutVars>
      </dgm:prSet>
      <dgm:spPr/>
    </dgm:pt>
    <dgm:pt modelId="{3977F311-18BF-4952-8773-A7E6A4FB3814}" type="pres">
      <dgm:prSet presAssocID="{48ABB8BF-9A85-4C65-AF49-EB8A2BCE90FA}" presName="level3hierChild" presStyleCnt="0"/>
      <dgm:spPr/>
    </dgm:pt>
    <dgm:pt modelId="{9BEA1E0E-16CC-4402-8B4F-1E1FB9B83441}" type="pres">
      <dgm:prSet presAssocID="{A1AC6C11-E05C-4DF7-B195-99E0C8944D84}" presName="conn2-1" presStyleLbl="parChTrans1D2" presStyleIdx="3" presStyleCnt="8"/>
      <dgm:spPr/>
    </dgm:pt>
    <dgm:pt modelId="{95D62924-1F22-4DFA-946E-7A231BC3BC66}" type="pres">
      <dgm:prSet presAssocID="{A1AC6C11-E05C-4DF7-B195-99E0C8944D84}" presName="connTx" presStyleLbl="parChTrans1D2" presStyleIdx="3" presStyleCnt="8"/>
      <dgm:spPr/>
    </dgm:pt>
    <dgm:pt modelId="{CB33ABA4-BD68-49B4-B8DB-03EB082BEE1F}" type="pres">
      <dgm:prSet presAssocID="{EC9A8B25-1741-431C-BB15-A1EB502E0D65}" presName="root2" presStyleCnt="0"/>
      <dgm:spPr/>
    </dgm:pt>
    <dgm:pt modelId="{9D2307B0-5881-47A4-B844-9E6CABB5D9EE}" type="pres">
      <dgm:prSet presAssocID="{EC9A8B25-1741-431C-BB15-A1EB502E0D65}" presName="LevelTwoTextNode" presStyleLbl="node2" presStyleIdx="3" presStyleCnt="8" custScaleX="110000" custScaleY="110000">
        <dgm:presLayoutVars>
          <dgm:chPref val="3"/>
        </dgm:presLayoutVars>
      </dgm:prSet>
      <dgm:spPr/>
    </dgm:pt>
    <dgm:pt modelId="{537FE591-AD2E-4294-B34C-2846432294C6}" type="pres">
      <dgm:prSet presAssocID="{EC9A8B25-1741-431C-BB15-A1EB502E0D65}" presName="level3hierChild" presStyleCnt="0"/>
      <dgm:spPr/>
    </dgm:pt>
    <dgm:pt modelId="{739156C2-D95C-4E2D-8BAC-483F2D57A4A9}" type="pres">
      <dgm:prSet presAssocID="{7746F6C8-7B79-44B1-A2C7-3CB193FFDA18}" presName="conn2-1" presStyleLbl="parChTrans1D2" presStyleIdx="4" presStyleCnt="8"/>
      <dgm:spPr/>
    </dgm:pt>
    <dgm:pt modelId="{238C3868-6E3F-4919-B43F-AE1E54CE4302}" type="pres">
      <dgm:prSet presAssocID="{7746F6C8-7B79-44B1-A2C7-3CB193FFDA18}" presName="connTx" presStyleLbl="parChTrans1D2" presStyleIdx="4" presStyleCnt="8"/>
      <dgm:spPr/>
    </dgm:pt>
    <dgm:pt modelId="{73605FB4-4ACE-442D-85D0-16D77EFF5DE3}" type="pres">
      <dgm:prSet presAssocID="{63AFF74F-D910-4B4B-82D4-47FFC478CC3C}" presName="root2" presStyleCnt="0"/>
      <dgm:spPr/>
    </dgm:pt>
    <dgm:pt modelId="{E9FEC677-3691-4129-A75F-1038BF42851F}" type="pres">
      <dgm:prSet presAssocID="{63AFF74F-D910-4B4B-82D4-47FFC478CC3C}" presName="LevelTwoTextNode" presStyleLbl="node2" presStyleIdx="4" presStyleCnt="8" custScaleX="110000" custScaleY="110000">
        <dgm:presLayoutVars>
          <dgm:chPref val="3"/>
        </dgm:presLayoutVars>
      </dgm:prSet>
      <dgm:spPr/>
    </dgm:pt>
    <dgm:pt modelId="{42EE5357-D41B-48B0-8133-B82B8023E12E}" type="pres">
      <dgm:prSet presAssocID="{63AFF74F-D910-4B4B-82D4-47FFC478CC3C}" presName="level3hierChild" presStyleCnt="0"/>
      <dgm:spPr/>
    </dgm:pt>
    <dgm:pt modelId="{A91A5EC6-D166-4BDB-9CD0-11C6E316BAB9}" type="pres">
      <dgm:prSet presAssocID="{DAEDAC90-22DE-4B9D-9E9E-C041D1FE2800}" presName="conn2-1" presStyleLbl="parChTrans1D3" presStyleIdx="7" presStyleCnt="11"/>
      <dgm:spPr/>
    </dgm:pt>
    <dgm:pt modelId="{8FFCB879-8ADF-4B53-9057-45EA7F3BA527}" type="pres">
      <dgm:prSet presAssocID="{DAEDAC90-22DE-4B9D-9E9E-C041D1FE2800}" presName="connTx" presStyleLbl="parChTrans1D3" presStyleIdx="7" presStyleCnt="11"/>
      <dgm:spPr/>
    </dgm:pt>
    <dgm:pt modelId="{76A748A8-67F2-4C89-8017-5E68B0BD13BB}" type="pres">
      <dgm:prSet presAssocID="{98A36662-3EE6-4F6E-AD9E-5EE89031902E}" presName="root2" presStyleCnt="0"/>
      <dgm:spPr/>
    </dgm:pt>
    <dgm:pt modelId="{68E67016-3EFE-47D8-BDDC-0A0501D44B4A}" type="pres">
      <dgm:prSet presAssocID="{98A36662-3EE6-4F6E-AD9E-5EE89031902E}" presName="LevelTwoTextNode" presStyleLbl="node3" presStyleIdx="7" presStyleCnt="11" custScaleX="82645" custScaleY="82645">
        <dgm:presLayoutVars>
          <dgm:chPref val="3"/>
        </dgm:presLayoutVars>
      </dgm:prSet>
      <dgm:spPr/>
    </dgm:pt>
    <dgm:pt modelId="{C0723550-4663-4B95-B5AA-E92F6B3449DF}" type="pres">
      <dgm:prSet presAssocID="{98A36662-3EE6-4F6E-AD9E-5EE89031902E}" presName="level3hierChild" presStyleCnt="0"/>
      <dgm:spPr/>
    </dgm:pt>
    <dgm:pt modelId="{7E37E5C3-D8F5-4840-AB1A-6C87186F6FC2}" type="pres">
      <dgm:prSet presAssocID="{ED61AC1F-55E9-46E3-A347-3144DB18D381}" presName="conn2-1" presStyleLbl="parChTrans1D3" presStyleIdx="8" presStyleCnt="11"/>
      <dgm:spPr/>
    </dgm:pt>
    <dgm:pt modelId="{F4F817B9-7FD0-4E8F-BFBE-DF43C82A1676}" type="pres">
      <dgm:prSet presAssocID="{ED61AC1F-55E9-46E3-A347-3144DB18D381}" presName="connTx" presStyleLbl="parChTrans1D3" presStyleIdx="8" presStyleCnt="11"/>
      <dgm:spPr/>
    </dgm:pt>
    <dgm:pt modelId="{57465E53-803D-401C-A4C6-AF05DF0B3A4A}" type="pres">
      <dgm:prSet presAssocID="{F7874334-3C1D-4A9A-B271-DFDBAA56D4F2}" presName="root2" presStyleCnt="0"/>
      <dgm:spPr/>
    </dgm:pt>
    <dgm:pt modelId="{18202209-A89C-4057-BDE0-3921B0F1E264}" type="pres">
      <dgm:prSet presAssocID="{F7874334-3C1D-4A9A-B271-DFDBAA56D4F2}" presName="LevelTwoTextNode" presStyleLbl="node3" presStyleIdx="8" presStyleCnt="11" custScaleX="82645" custScaleY="82645">
        <dgm:presLayoutVars>
          <dgm:chPref val="3"/>
        </dgm:presLayoutVars>
      </dgm:prSet>
      <dgm:spPr/>
    </dgm:pt>
    <dgm:pt modelId="{11D5719A-00F4-4B7C-A73A-AB8F4CF27B7E}" type="pres">
      <dgm:prSet presAssocID="{F7874334-3C1D-4A9A-B271-DFDBAA56D4F2}" presName="level3hierChild" presStyleCnt="0"/>
      <dgm:spPr/>
    </dgm:pt>
    <dgm:pt modelId="{3854DA91-6A9C-4C64-89DA-BCD757918624}" type="pres">
      <dgm:prSet presAssocID="{99BA54F3-0F79-4548-BEBD-10B378933DB8}" presName="conn2-1" presStyleLbl="parChTrans1D2" presStyleIdx="5" presStyleCnt="8"/>
      <dgm:spPr/>
    </dgm:pt>
    <dgm:pt modelId="{E3932F0A-AB90-403C-956A-AB1796CF94D6}" type="pres">
      <dgm:prSet presAssocID="{99BA54F3-0F79-4548-BEBD-10B378933DB8}" presName="connTx" presStyleLbl="parChTrans1D2" presStyleIdx="5" presStyleCnt="8"/>
      <dgm:spPr/>
    </dgm:pt>
    <dgm:pt modelId="{90A44F7B-53A0-496B-9790-533CBBBA5785}" type="pres">
      <dgm:prSet presAssocID="{D02C70AB-DE74-4F3E-8A3A-A8FEFE7F2032}" presName="root2" presStyleCnt="0"/>
      <dgm:spPr/>
    </dgm:pt>
    <dgm:pt modelId="{C73285FC-EAB9-405A-AD5C-B2F3A53BFAD1}" type="pres">
      <dgm:prSet presAssocID="{D02C70AB-DE74-4F3E-8A3A-A8FEFE7F2032}" presName="LevelTwoTextNode" presStyleLbl="node2" presStyleIdx="5" presStyleCnt="8" custScaleX="110000" custScaleY="110000">
        <dgm:presLayoutVars>
          <dgm:chPref val="3"/>
        </dgm:presLayoutVars>
      </dgm:prSet>
      <dgm:spPr/>
    </dgm:pt>
    <dgm:pt modelId="{7E0D1DAA-6ED6-46FB-AF45-8AC2B7C3CA87}" type="pres">
      <dgm:prSet presAssocID="{D02C70AB-DE74-4F3E-8A3A-A8FEFE7F2032}" presName="level3hierChild" presStyleCnt="0"/>
      <dgm:spPr/>
    </dgm:pt>
    <dgm:pt modelId="{94616A1C-B7A8-4512-B734-A42406C5E4CB}" type="pres">
      <dgm:prSet presAssocID="{000753A6-E566-4B89-B2F6-7FA99E8339F8}" presName="conn2-1" presStyleLbl="parChTrans1D2" presStyleIdx="6" presStyleCnt="8"/>
      <dgm:spPr/>
    </dgm:pt>
    <dgm:pt modelId="{B6419752-A974-4268-A507-45BBE56D1ED6}" type="pres">
      <dgm:prSet presAssocID="{000753A6-E566-4B89-B2F6-7FA99E8339F8}" presName="connTx" presStyleLbl="parChTrans1D2" presStyleIdx="6" presStyleCnt="8"/>
      <dgm:spPr/>
    </dgm:pt>
    <dgm:pt modelId="{7E27FBF9-462E-4F1F-BE6D-27882BC79AB3}" type="pres">
      <dgm:prSet presAssocID="{1E865955-D931-4063-AA80-7BDD17CC9C3E}" presName="root2" presStyleCnt="0"/>
      <dgm:spPr/>
    </dgm:pt>
    <dgm:pt modelId="{AACBB2A5-85A2-44F9-B784-49CB66EF5A87}" type="pres">
      <dgm:prSet presAssocID="{1E865955-D931-4063-AA80-7BDD17CC9C3E}" presName="LevelTwoTextNode" presStyleLbl="node2" presStyleIdx="6" presStyleCnt="8" custScaleX="110000" custScaleY="110000">
        <dgm:presLayoutVars>
          <dgm:chPref val="3"/>
        </dgm:presLayoutVars>
      </dgm:prSet>
      <dgm:spPr/>
    </dgm:pt>
    <dgm:pt modelId="{CBA8FC09-B983-41C6-9361-2BBE68E07AE6}" type="pres">
      <dgm:prSet presAssocID="{1E865955-D931-4063-AA80-7BDD17CC9C3E}" presName="level3hierChild" presStyleCnt="0"/>
      <dgm:spPr/>
    </dgm:pt>
    <dgm:pt modelId="{DFB7B7F2-01F4-4B0E-8C00-9E37BF932E48}" type="pres">
      <dgm:prSet presAssocID="{2326BCFC-1095-43DD-86D1-F6E209002C48}" presName="conn2-1" presStyleLbl="parChTrans1D2" presStyleIdx="7" presStyleCnt="8"/>
      <dgm:spPr/>
    </dgm:pt>
    <dgm:pt modelId="{02AB2262-1BA0-4069-8EDC-68CF5AD170DE}" type="pres">
      <dgm:prSet presAssocID="{2326BCFC-1095-43DD-86D1-F6E209002C48}" presName="connTx" presStyleLbl="parChTrans1D2" presStyleIdx="7" presStyleCnt="8"/>
      <dgm:spPr/>
    </dgm:pt>
    <dgm:pt modelId="{E24CDC4A-68F1-4E93-BAD8-E8D287595375}" type="pres">
      <dgm:prSet presAssocID="{5909A4AE-7231-4F4A-A963-73DFC0C9FA32}" presName="root2" presStyleCnt="0"/>
      <dgm:spPr/>
    </dgm:pt>
    <dgm:pt modelId="{1BEC9AD4-6537-4868-BA09-65F4650B975A}" type="pres">
      <dgm:prSet presAssocID="{5909A4AE-7231-4F4A-A963-73DFC0C9FA32}" presName="LevelTwoTextNode" presStyleLbl="node2" presStyleIdx="7" presStyleCnt="8" custScaleX="110000" custScaleY="110000">
        <dgm:presLayoutVars>
          <dgm:chPref val="3"/>
        </dgm:presLayoutVars>
      </dgm:prSet>
      <dgm:spPr/>
    </dgm:pt>
    <dgm:pt modelId="{4DEFFBB9-102A-4587-B317-2BCD6333B356}" type="pres">
      <dgm:prSet presAssocID="{5909A4AE-7231-4F4A-A963-73DFC0C9FA32}" presName="level3hierChild" presStyleCnt="0"/>
      <dgm:spPr/>
    </dgm:pt>
    <dgm:pt modelId="{51ECFE02-7BFA-4D19-89FD-87500686CF8A}" type="pres">
      <dgm:prSet presAssocID="{757DDB5C-46A5-454D-935F-28E3E7777E16}" presName="conn2-1" presStyleLbl="parChTrans1D3" presStyleIdx="9" presStyleCnt="11"/>
      <dgm:spPr/>
    </dgm:pt>
    <dgm:pt modelId="{0E3D1436-4AF3-4905-85DA-3BBDFCA3886C}" type="pres">
      <dgm:prSet presAssocID="{757DDB5C-46A5-454D-935F-28E3E7777E16}" presName="connTx" presStyleLbl="parChTrans1D3" presStyleIdx="9" presStyleCnt="11"/>
      <dgm:spPr/>
    </dgm:pt>
    <dgm:pt modelId="{2FE9E9B0-5FB2-48C9-8810-FE0855C835FF}" type="pres">
      <dgm:prSet presAssocID="{8EF7EBDD-4536-4227-92B8-D65C48C4EA9C}" presName="root2" presStyleCnt="0"/>
      <dgm:spPr/>
    </dgm:pt>
    <dgm:pt modelId="{78F586F4-A56E-4CAB-9A75-5E008B358F6A}" type="pres">
      <dgm:prSet presAssocID="{8EF7EBDD-4536-4227-92B8-D65C48C4EA9C}" presName="LevelTwoTextNode" presStyleLbl="node3" presStyleIdx="9" presStyleCnt="11" custScaleX="82645" custScaleY="82645">
        <dgm:presLayoutVars>
          <dgm:chPref val="3"/>
        </dgm:presLayoutVars>
      </dgm:prSet>
      <dgm:spPr/>
    </dgm:pt>
    <dgm:pt modelId="{459D93E7-9007-4511-A4AE-7E645C6141B9}" type="pres">
      <dgm:prSet presAssocID="{8EF7EBDD-4536-4227-92B8-D65C48C4EA9C}" presName="level3hierChild" presStyleCnt="0"/>
      <dgm:spPr/>
    </dgm:pt>
    <dgm:pt modelId="{CEE9DC0E-E1CC-4588-8297-711F674414DC}" type="pres">
      <dgm:prSet presAssocID="{A1F998D2-CDD2-4B40-9E40-B44A29CF6AEA}" presName="conn2-1" presStyleLbl="parChTrans1D3" presStyleIdx="10" presStyleCnt="11"/>
      <dgm:spPr/>
    </dgm:pt>
    <dgm:pt modelId="{AAE34759-C622-4A62-98C3-A4D706F95DB3}" type="pres">
      <dgm:prSet presAssocID="{A1F998D2-CDD2-4B40-9E40-B44A29CF6AEA}" presName="connTx" presStyleLbl="parChTrans1D3" presStyleIdx="10" presStyleCnt="11"/>
      <dgm:spPr/>
    </dgm:pt>
    <dgm:pt modelId="{DDCDFFDA-9637-4303-9409-2D265093D71E}" type="pres">
      <dgm:prSet presAssocID="{1FB1879C-C56C-4A89-9874-0B3816C0BA09}" presName="root2" presStyleCnt="0"/>
      <dgm:spPr/>
    </dgm:pt>
    <dgm:pt modelId="{D7C8D137-7BBC-479B-9FD4-38EFECE5F177}" type="pres">
      <dgm:prSet presAssocID="{1FB1879C-C56C-4A89-9874-0B3816C0BA09}" presName="LevelTwoTextNode" presStyleLbl="node3" presStyleIdx="10" presStyleCnt="11" custScaleX="82645" custScaleY="82645">
        <dgm:presLayoutVars>
          <dgm:chPref val="3"/>
        </dgm:presLayoutVars>
      </dgm:prSet>
      <dgm:spPr/>
    </dgm:pt>
    <dgm:pt modelId="{80A26E7C-93ED-4842-A85D-46B6C1A400E9}" type="pres">
      <dgm:prSet presAssocID="{1FB1879C-C56C-4A89-9874-0B3816C0BA09}" presName="level3hierChild" presStyleCnt="0"/>
      <dgm:spPr/>
    </dgm:pt>
  </dgm:ptLst>
  <dgm:cxnLst>
    <dgm:cxn modelId="{5DE0F200-4DAB-47DE-96DC-62AFFE95E598}" type="presOf" srcId="{99BA54F3-0F79-4548-BEBD-10B378933DB8}" destId="{3854DA91-6A9C-4C64-89DA-BCD757918624}" srcOrd="0" destOrd="0" presId="urn:microsoft.com/office/officeart/2008/layout/HorizontalMultiLevelHierarchy"/>
    <dgm:cxn modelId="{468E1501-D12A-4814-A2C0-F1673353FF2A}" type="presOf" srcId="{C21A6419-2EC2-429D-9C06-DB292C4115FD}" destId="{C5132312-224E-480F-8201-351D48C84BEC}" srcOrd="0" destOrd="0" presId="urn:microsoft.com/office/officeart/2008/layout/HorizontalMultiLevelHierarchy"/>
    <dgm:cxn modelId="{3BF5E80A-2FA7-46D0-8921-5A02C961E77A}" type="presOf" srcId="{A80FCC64-5A66-4FDD-933C-C3B1436EB743}" destId="{4A7721D1-E0AB-4FC5-941B-A4ED24F6E969}" srcOrd="0" destOrd="0" presId="urn:microsoft.com/office/officeart/2008/layout/HorizontalMultiLevelHierarchy"/>
    <dgm:cxn modelId="{E156360E-66A3-450D-86A5-7F035CA25325}" srcId="{1189ACE6-AC0C-4856-8290-C8F3BDABAD4C}" destId="{D02C70AB-DE74-4F3E-8A3A-A8FEFE7F2032}" srcOrd="5" destOrd="0" parTransId="{99BA54F3-0F79-4548-BEBD-10B378933DB8}" sibTransId="{AD498692-68E9-45F1-A56E-2E38EA43AA88}"/>
    <dgm:cxn modelId="{495C7B11-2DD8-4C85-8678-F0E0126883CA}" type="presOf" srcId="{A1AC6C11-E05C-4DF7-B195-99E0C8944D84}" destId="{95D62924-1F22-4DFA-946E-7A231BC3BC66}" srcOrd="1" destOrd="0" presId="urn:microsoft.com/office/officeart/2008/layout/HorizontalMultiLevelHierarchy"/>
    <dgm:cxn modelId="{00127E12-51EB-4D03-B7CF-A5E3E09A10B7}" type="presOf" srcId="{ED61AC1F-55E9-46E3-A347-3144DB18D381}" destId="{7E37E5C3-D8F5-4840-AB1A-6C87186F6FC2}" srcOrd="0" destOrd="0" presId="urn:microsoft.com/office/officeart/2008/layout/HorizontalMultiLevelHierarchy"/>
    <dgm:cxn modelId="{E8C92D14-A0C0-4763-B3E9-41344BBE3AC9}" srcId="{63AFF74F-D910-4B4B-82D4-47FFC478CC3C}" destId="{98A36662-3EE6-4F6E-AD9E-5EE89031902E}" srcOrd="0" destOrd="0" parTransId="{DAEDAC90-22DE-4B9D-9E9E-C041D1FE2800}" sibTransId="{F77387C7-A2D8-4177-B85B-186349B5404E}"/>
    <dgm:cxn modelId="{31A88117-DB48-421B-AF43-C7EC26AB2603}" type="presOf" srcId="{ED61AC1F-55E9-46E3-A347-3144DB18D381}" destId="{F4F817B9-7FD0-4E8F-BFBE-DF43C82A1676}" srcOrd="1" destOrd="0" presId="urn:microsoft.com/office/officeart/2008/layout/HorizontalMultiLevelHierarchy"/>
    <dgm:cxn modelId="{067A1019-E3EF-4335-B8FD-89F09E9B6C86}" type="presOf" srcId="{2326BCFC-1095-43DD-86D1-F6E209002C48}" destId="{02AB2262-1BA0-4069-8EDC-68CF5AD170DE}" srcOrd="1" destOrd="0" presId="urn:microsoft.com/office/officeart/2008/layout/HorizontalMultiLevelHierarchy"/>
    <dgm:cxn modelId="{6AAD2821-C80D-4813-98E2-64E2139338DB}" type="presOf" srcId="{2E2F11FE-F088-4C44-9CC0-A9CDD04A649E}" destId="{5B03331F-C10B-4215-BFA1-8C82642BDB28}" srcOrd="1" destOrd="0" presId="urn:microsoft.com/office/officeart/2008/layout/HorizontalMultiLevelHierarchy"/>
    <dgm:cxn modelId="{746CBF21-050C-40EC-8AF4-E070D3B9864A}" type="presOf" srcId="{48ABB8BF-9A85-4C65-AF49-EB8A2BCE90FA}" destId="{74156F8B-567B-4A78-8EED-4D2D64539392}" srcOrd="0" destOrd="0" presId="urn:microsoft.com/office/officeart/2008/layout/HorizontalMultiLevelHierarchy"/>
    <dgm:cxn modelId="{E1037227-035E-4991-B2D1-699F9CDE1C81}" srcId="{92A03AB0-73AE-4F1F-8BE8-8B02A52D3EB5}" destId="{BBE24FF5-44DA-4402-9814-F0F10D192C5E}" srcOrd="4" destOrd="0" parTransId="{D12B736E-EFA7-4A0D-9966-0265C975915E}" sibTransId="{C7F078A1-42EB-40C7-AD0F-0F6DA93D674B}"/>
    <dgm:cxn modelId="{74E3652F-02E6-49BC-8D5D-1AB1336629F1}" type="presOf" srcId="{63AFF74F-D910-4B4B-82D4-47FFC478CC3C}" destId="{E9FEC677-3691-4129-A75F-1038BF42851F}" srcOrd="0" destOrd="0" presId="urn:microsoft.com/office/officeart/2008/layout/HorizontalMultiLevelHierarchy"/>
    <dgm:cxn modelId="{95D9EB31-844C-40D5-BFDC-288B1CE7ADC9}" srcId="{1189ACE6-AC0C-4856-8290-C8F3BDABAD4C}" destId="{EC9A8B25-1741-431C-BB15-A1EB502E0D65}" srcOrd="3" destOrd="0" parTransId="{A1AC6C11-E05C-4DF7-B195-99E0C8944D84}" sibTransId="{121AAC52-705A-4F7B-991A-BC9A47587EA6}"/>
    <dgm:cxn modelId="{B8B5A635-036A-47F4-84DC-E84E75C641F8}" srcId="{92A03AB0-73AE-4F1F-8BE8-8B02A52D3EB5}" destId="{8841F234-5AD0-4A58-A992-04F325C1D6DE}" srcOrd="3" destOrd="0" parTransId="{A80FCC64-5A66-4FDD-933C-C3B1436EB743}" sibTransId="{94F546C7-7744-4238-9C7E-073498B75F4A}"/>
    <dgm:cxn modelId="{07BF3237-A418-4381-8CF4-DBDEBCB1FE4A}" srcId="{1189ACE6-AC0C-4856-8290-C8F3BDABAD4C}" destId="{F0992ED9-B1F3-47AE-B1B5-7860BB4EA33A}" srcOrd="1" destOrd="0" parTransId="{605A3C96-7FA0-41C0-B1A9-FD75CB75C85A}" sibTransId="{48C1F75C-5425-4498-AD16-35DCF056E371}"/>
    <dgm:cxn modelId="{118DC13B-B5FE-47E4-A26C-1491E92D61BD}" type="presOf" srcId="{FC892DBD-05E8-473A-8338-AF573D6DE42B}" destId="{5B62045F-6506-40E1-A598-FFBA9A925772}" srcOrd="1" destOrd="0" presId="urn:microsoft.com/office/officeart/2008/layout/HorizontalMultiLevelHierarchy"/>
    <dgm:cxn modelId="{2F9E013D-F924-4E2B-BC94-A39EABB08795}" type="presOf" srcId="{D12B736E-EFA7-4A0D-9966-0265C975915E}" destId="{E293D36F-2A16-4F4D-9324-EC0905243A34}" srcOrd="1" destOrd="0" presId="urn:microsoft.com/office/officeart/2008/layout/HorizontalMultiLevelHierarchy"/>
    <dgm:cxn modelId="{68F49C5B-D9E3-465D-89DA-776A11EA310C}" type="presOf" srcId="{C21A6419-2EC2-429D-9C06-DB292C4115FD}" destId="{1A3E2622-6DED-4FE5-BBE3-EC6D9B790BE5}" srcOrd="1" destOrd="0" presId="urn:microsoft.com/office/officeart/2008/layout/HorizontalMultiLevelHierarchy"/>
    <dgm:cxn modelId="{964D415E-398D-46D9-BAF6-544654D74C2B}" type="presOf" srcId="{8EF7EBDD-4536-4227-92B8-D65C48C4EA9C}" destId="{78F586F4-A56E-4CAB-9A75-5E008B358F6A}" srcOrd="0" destOrd="0" presId="urn:microsoft.com/office/officeart/2008/layout/HorizontalMultiLevelHierarchy"/>
    <dgm:cxn modelId="{9863D85E-D096-42A8-9893-3AD146229D25}" type="presOf" srcId="{7746F6C8-7B79-44B1-A2C7-3CB193FFDA18}" destId="{739156C2-D95C-4E2D-8BAC-483F2D57A4A9}" srcOrd="0" destOrd="0" presId="urn:microsoft.com/office/officeart/2008/layout/HorizontalMultiLevelHierarchy"/>
    <dgm:cxn modelId="{BC57AE63-ED0F-4B5C-87ED-58163ABA2A84}" type="presOf" srcId="{6A36E96D-DD8F-46AB-B044-2F16D68BF650}" destId="{E59A0029-741B-4B53-9993-4CEBC5E65ACF}" srcOrd="0" destOrd="0" presId="urn:microsoft.com/office/officeart/2008/layout/HorizontalMultiLevelHierarchy"/>
    <dgm:cxn modelId="{612F0844-3CCE-4E4E-B6C8-0B7075130CD3}" type="presOf" srcId="{99BA54F3-0F79-4548-BEBD-10B378933DB8}" destId="{E3932F0A-AB90-403C-956A-AB1796CF94D6}" srcOrd="1" destOrd="0" presId="urn:microsoft.com/office/officeart/2008/layout/HorizontalMultiLevelHierarchy"/>
    <dgm:cxn modelId="{5F526645-DA99-4D9E-98D9-3C7B1227CBAA}" srcId="{6A36E96D-DD8F-46AB-B044-2F16D68BF650}" destId="{1189ACE6-AC0C-4856-8290-C8F3BDABAD4C}" srcOrd="0" destOrd="0" parTransId="{559458EF-3CA4-47A0-8EFE-4A3CA17E5B61}" sibTransId="{E0E354FB-B061-47B4-9E28-E463DC81E7D5}"/>
    <dgm:cxn modelId="{99CD0E46-A184-4091-A928-1A1B7D903BD0}" type="presOf" srcId="{DAEDAC90-22DE-4B9D-9E9E-C041D1FE2800}" destId="{8FFCB879-8ADF-4B53-9057-45EA7F3BA527}" srcOrd="1" destOrd="0" presId="urn:microsoft.com/office/officeart/2008/layout/HorizontalMultiLevelHierarchy"/>
    <dgm:cxn modelId="{FE853B48-CD53-4F35-B9C8-33765421BAA1}" type="presOf" srcId="{FC892DBD-05E8-473A-8338-AF573D6DE42B}" destId="{8F6CECF4-1439-4582-80D5-094E787E30DC}" srcOrd="0" destOrd="0" presId="urn:microsoft.com/office/officeart/2008/layout/HorizontalMultiLevelHierarchy"/>
    <dgm:cxn modelId="{8B33B069-C2C7-4884-95E3-11DD56BFEF54}" type="presOf" srcId="{75770CB9-4288-48DF-B62C-7F558AC16784}" destId="{2A3C1046-7A02-4128-92AD-210FC3760073}" srcOrd="0" destOrd="0" presId="urn:microsoft.com/office/officeart/2008/layout/HorizontalMultiLevelHierarchy"/>
    <dgm:cxn modelId="{C5E1B649-F2F6-43F6-B075-93DCD332D422}" type="presOf" srcId="{D12B736E-EFA7-4A0D-9966-0265C975915E}" destId="{82B110AA-BE4B-4282-B00F-4C09BC82186C}" srcOrd="0" destOrd="0" presId="urn:microsoft.com/office/officeart/2008/layout/HorizontalMultiLevelHierarchy"/>
    <dgm:cxn modelId="{92181E6B-A2C8-4CEE-9DD1-D87D38E57F29}" type="presOf" srcId="{89129640-5B76-4222-8E07-2E5D11D16B46}" destId="{94D314DE-7884-4B8F-8C52-9521E62FB0DB}" srcOrd="0" destOrd="0" presId="urn:microsoft.com/office/officeart/2008/layout/HorizontalMultiLevelHierarchy"/>
    <dgm:cxn modelId="{EACB2B4C-C2C7-41E7-A940-380B84BA9DDF}" type="presOf" srcId="{A1F998D2-CDD2-4B40-9E40-B44A29CF6AEA}" destId="{CEE9DC0E-E1CC-4588-8297-711F674414DC}" srcOrd="0" destOrd="0" presId="urn:microsoft.com/office/officeart/2008/layout/HorizontalMultiLevelHierarchy"/>
    <dgm:cxn modelId="{5B9AA66E-40DE-425A-A49E-C246AC739A7A}" type="presOf" srcId="{F7874334-3C1D-4A9A-B271-DFDBAA56D4F2}" destId="{18202209-A89C-4057-BDE0-3921B0F1E264}" srcOrd="0" destOrd="0" presId="urn:microsoft.com/office/officeart/2008/layout/HorizontalMultiLevelHierarchy"/>
    <dgm:cxn modelId="{FE55F26E-01C2-4862-8D58-83D177F12E35}" type="presOf" srcId="{8841F234-5AD0-4A58-A992-04F325C1D6DE}" destId="{E4073F84-4326-4662-8BAD-14CF69A37B2B}" srcOrd="0" destOrd="0" presId="urn:microsoft.com/office/officeart/2008/layout/HorizontalMultiLevelHierarchy"/>
    <dgm:cxn modelId="{38AF956F-1B29-44A0-BAA5-665EEDB2B291}" srcId="{5909A4AE-7231-4F4A-A963-73DFC0C9FA32}" destId="{8EF7EBDD-4536-4227-92B8-D65C48C4EA9C}" srcOrd="0" destOrd="0" parTransId="{757DDB5C-46A5-454D-935F-28E3E7777E16}" sibTransId="{E5D6C982-9870-47FA-A269-6BA3279E8C50}"/>
    <dgm:cxn modelId="{7C8D8771-7240-47FF-A463-BA1027A78F19}" type="presOf" srcId="{000753A6-E566-4B89-B2F6-7FA99E8339F8}" destId="{94616A1C-B7A8-4512-B734-A42406C5E4CB}" srcOrd="0" destOrd="0" presId="urn:microsoft.com/office/officeart/2008/layout/HorizontalMultiLevelHierarchy"/>
    <dgm:cxn modelId="{CDF08272-5821-4ECC-8059-9E94C50E000C}" type="presOf" srcId="{BFAF2B01-C5E2-4707-93C5-38350ACFA94C}" destId="{CFF46EDA-AD79-4F27-AF2C-CE6133D592C1}" srcOrd="0" destOrd="0" presId="urn:microsoft.com/office/officeart/2008/layout/HorizontalMultiLevelHierarchy"/>
    <dgm:cxn modelId="{90723255-94FA-428D-B078-289D2255C058}" type="presOf" srcId="{BBE24FF5-44DA-4402-9814-F0F10D192C5E}" destId="{047148D6-725D-48F7-BD00-5CC58168F07B}" srcOrd="0" destOrd="0" presId="urn:microsoft.com/office/officeart/2008/layout/HorizontalMultiLevelHierarchy"/>
    <dgm:cxn modelId="{6AA7ED56-219D-4AAE-9982-91B4FB1E3E0A}" type="presOf" srcId="{1189ACE6-AC0C-4856-8290-C8F3BDABAD4C}" destId="{39E43E28-2B5F-4ECE-8F35-1D2F9C0227FF}" srcOrd="0" destOrd="0" presId="urn:microsoft.com/office/officeart/2008/layout/HorizontalMultiLevelHierarchy"/>
    <dgm:cxn modelId="{709DFA76-18D4-49AF-B8A5-0843839F13AC}" srcId="{1189ACE6-AC0C-4856-8290-C8F3BDABAD4C}" destId="{5909A4AE-7231-4F4A-A963-73DFC0C9FA32}" srcOrd="7" destOrd="0" parTransId="{2326BCFC-1095-43DD-86D1-F6E209002C48}" sibTransId="{CD2F667D-33FB-4666-BA34-44F03B3DF25E}"/>
    <dgm:cxn modelId="{CC053F78-BA0D-4AC9-97A4-A4B7A557F4EA}" srcId="{1189ACE6-AC0C-4856-8290-C8F3BDABAD4C}" destId="{48ABB8BF-9A85-4C65-AF49-EB8A2BCE90FA}" srcOrd="2" destOrd="0" parTransId="{2E2F11FE-F088-4C44-9CC0-A9CDD04A649E}" sibTransId="{76642443-096A-45E9-A85E-B2FBEF467DCE}"/>
    <dgm:cxn modelId="{7DA4B959-9ACD-44D1-B802-0BD1D4884748}" type="presOf" srcId="{5909A4AE-7231-4F4A-A963-73DFC0C9FA32}" destId="{1BEC9AD4-6537-4868-BA09-65F4650B975A}" srcOrd="0" destOrd="0" presId="urn:microsoft.com/office/officeart/2008/layout/HorizontalMultiLevelHierarchy"/>
    <dgm:cxn modelId="{206F4C5A-0758-4A4D-B7BA-8909F70003A9}" type="presOf" srcId="{605A3C96-7FA0-41C0-B1A9-FD75CB75C85A}" destId="{DDC93525-4335-47F9-B22F-B2A0B939B162}" srcOrd="1" destOrd="0" presId="urn:microsoft.com/office/officeart/2008/layout/HorizontalMultiLevelHierarchy"/>
    <dgm:cxn modelId="{76C18C7F-E7D8-47A0-BBFC-FF439AD2DDAC}" type="presOf" srcId="{98A36662-3EE6-4F6E-AD9E-5EE89031902E}" destId="{68E67016-3EFE-47D8-BDDC-0A0501D44B4A}" srcOrd="0" destOrd="0" presId="urn:microsoft.com/office/officeart/2008/layout/HorizontalMultiLevelHierarchy"/>
    <dgm:cxn modelId="{678FCA7F-C8CB-49E5-A56C-FF645C3DDA35}" srcId="{1189ACE6-AC0C-4856-8290-C8F3BDABAD4C}" destId="{1E865955-D931-4063-AA80-7BDD17CC9C3E}" srcOrd="6" destOrd="0" parTransId="{000753A6-E566-4B89-B2F6-7FA99E8339F8}" sibTransId="{B8233B5B-3B00-4D7C-B38E-E62C7DF71480}"/>
    <dgm:cxn modelId="{2CD54080-3155-4E0E-9B67-40D7DDDE35AB}" type="presOf" srcId="{2326BCFC-1095-43DD-86D1-F6E209002C48}" destId="{DFB7B7F2-01F4-4B0E-8C00-9E37BF932E48}" srcOrd="0" destOrd="0" presId="urn:microsoft.com/office/officeart/2008/layout/HorizontalMultiLevelHierarchy"/>
    <dgm:cxn modelId="{8070DC88-B3E0-4BE2-A517-A0175652F8B7}" type="presOf" srcId="{23AB7245-05D9-4927-822D-8D34197F477D}" destId="{9B183D1C-271B-4623-A033-0E30C58BDC4B}" srcOrd="0" destOrd="0" presId="urn:microsoft.com/office/officeart/2008/layout/HorizontalMultiLevelHierarchy"/>
    <dgm:cxn modelId="{7621BD89-8165-415E-8303-72AF5B837C28}" type="presOf" srcId="{000753A6-E566-4B89-B2F6-7FA99E8339F8}" destId="{B6419752-A974-4268-A507-45BBE56D1ED6}" srcOrd="1" destOrd="0" presId="urn:microsoft.com/office/officeart/2008/layout/HorizontalMultiLevelHierarchy"/>
    <dgm:cxn modelId="{DE805E8B-B3C1-4FCD-911F-B438494558ED}" type="presOf" srcId="{757DDB5C-46A5-454D-935F-28E3E7777E16}" destId="{51ECFE02-7BFA-4D19-89FD-87500686CF8A}" srcOrd="0" destOrd="0" presId="urn:microsoft.com/office/officeart/2008/layout/HorizontalMultiLevelHierarchy"/>
    <dgm:cxn modelId="{5869DF8C-C613-483A-9B8F-A64B28F4C956}" srcId="{92A03AB0-73AE-4F1F-8BE8-8B02A52D3EB5}" destId="{23AB7245-05D9-4927-822D-8D34197F477D}" srcOrd="5" destOrd="0" parTransId="{896D809C-E82A-4D3A-A43D-96B9803F390D}" sibTransId="{A54424F9-166D-4541-A6CB-51F92976A3D3}"/>
    <dgm:cxn modelId="{1AC35895-A4F7-47FD-B9E3-479A82E8D4BC}" srcId="{63AFF74F-D910-4B4B-82D4-47FFC478CC3C}" destId="{F7874334-3C1D-4A9A-B271-DFDBAA56D4F2}" srcOrd="1" destOrd="0" parTransId="{ED61AC1F-55E9-46E3-A347-3144DB18D381}" sibTransId="{638FDE1D-7BE3-4A8F-B2DB-0D94B8D356C3}"/>
    <dgm:cxn modelId="{62399B9B-4B0F-4427-9F51-7A93D0417557}" type="presOf" srcId="{605A3C96-7FA0-41C0-B1A9-FD75CB75C85A}" destId="{41568A57-6C42-4B91-AFF7-5DFEBC4FFCB9}" srcOrd="0" destOrd="0" presId="urn:microsoft.com/office/officeart/2008/layout/HorizontalMultiLevelHierarchy"/>
    <dgm:cxn modelId="{7492D29C-1B96-47A5-B8BB-B24B176D0163}" type="presOf" srcId="{1FB1879C-C56C-4A89-9874-0B3816C0BA09}" destId="{D7C8D137-7BBC-479B-9FD4-38EFECE5F177}" srcOrd="0" destOrd="0" presId="urn:microsoft.com/office/officeart/2008/layout/HorizontalMultiLevelHierarchy"/>
    <dgm:cxn modelId="{4854D9A4-D98B-4791-847F-7179E4569425}" type="presOf" srcId="{A1E9DE21-D8B2-4347-BD82-AF26634B57C4}" destId="{DCBC822B-E647-4119-BAEC-A2B15CFDB24B}" srcOrd="0" destOrd="0" presId="urn:microsoft.com/office/officeart/2008/layout/HorizontalMultiLevelHierarchy"/>
    <dgm:cxn modelId="{549418A5-01D8-4A97-9A40-9577D682DD18}" type="presOf" srcId="{BEA10A9E-5CCD-4293-86BE-70CD91E8ABB9}" destId="{DBC3DFB5-B58A-4647-80C7-8E5613C5BEED}" srcOrd="0" destOrd="0" presId="urn:microsoft.com/office/officeart/2008/layout/HorizontalMultiLevelHierarchy"/>
    <dgm:cxn modelId="{D3C058AE-E8B1-41D1-A054-A4EDD565CBE4}" type="presOf" srcId="{D02C70AB-DE74-4F3E-8A3A-A8FEFE7F2032}" destId="{C73285FC-EAB9-405A-AD5C-B2F3A53BFAD1}" srcOrd="0" destOrd="0" presId="urn:microsoft.com/office/officeart/2008/layout/HorizontalMultiLevelHierarchy"/>
    <dgm:cxn modelId="{5F4BE2AE-74D4-4D4F-B91D-54352B1DBDBB}" type="presOf" srcId="{896D809C-E82A-4D3A-A43D-96B9803F390D}" destId="{07AD6287-7677-4E2C-BA40-BAB6FDF36B9F}" srcOrd="1" destOrd="0" presId="urn:microsoft.com/office/officeart/2008/layout/HorizontalMultiLevelHierarchy"/>
    <dgm:cxn modelId="{06DBFBAE-A5C4-4E20-AABD-552911CF57BC}" type="presOf" srcId="{DAEDAC90-22DE-4B9D-9E9E-C041D1FE2800}" destId="{A91A5EC6-D166-4BDB-9CD0-11C6E316BAB9}" srcOrd="0" destOrd="0" presId="urn:microsoft.com/office/officeart/2008/layout/HorizontalMultiLevelHierarchy"/>
    <dgm:cxn modelId="{10427CAF-3F97-4F05-BEE0-F562D6272CA4}" type="presOf" srcId="{757DDB5C-46A5-454D-935F-28E3E7777E16}" destId="{0E3D1436-4AF3-4905-85DA-3BBDFCA3886C}" srcOrd="1" destOrd="0" presId="urn:microsoft.com/office/officeart/2008/layout/HorizontalMultiLevelHierarchy"/>
    <dgm:cxn modelId="{51E414B4-0B24-4389-B508-790478032802}" type="presOf" srcId="{7746F6C8-7B79-44B1-A2C7-3CB193FFDA18}" destId="{238C3868-6E3F-4919-B43F-AE1E54CE4302}" srcOrd="1" destOrd="0" presId="urn:microsoft.com/office/officeart/2008/layout/HorizontalMultiLevelHierarchy"/>
    <dgm:cxn modelId="{1B8A85B9-7794-4AF4-B6CF-59860EC9CAF2}" srcId="{5909A4AE-7231-4F4A-A963-73DFC0C9FA32}" destId="{1FB1879C-C56C-4A89-9874-0B3816C0BA09}" srcOrd="1" destOrd="0" parTransId="{A1F998D2-CDD2-4B40-9E40-B44A29CF6AEA}" sibTransId="{779BB62B-CB42-4D54-A8A5-ADD2E39D1CBE}"/>
    <dgm:cxn modelId="{7BCF65BC-452A-44D8-B421-1D3AEADC270B}" srcId="{92A03AB0-73AE-4F1F-8BE8-8B02A52D3EB5}" destId="{BFAF2B01-C5E2-4707-93C5-38350ACFA94C}" srcOrd="2" destOrd="0" parTransId="{A1E9DE21-D8B2-4347-BD82-AF26634B57C4}" sibTransId="{FDB8B677-4348-4A46-B3EF-995176C735D0}"/>
    <dgm:cxn modelId="{70242BBF-DE60-4ABC-9D6F-3DE1DD3AB8F5}" type="presOf" srcId="{A80FCC64-5A66-4FDD-933C-C3B1436EB743}" destId="{A862CB4C-C24A-41AC-9F1E-786DD2A64F1F}" srcOrd="1" destOrd="0" presId="urn:microsoft.com/office/officeart/2008/layout/HorizontalMultiLevelHierarchy"/>
    <dgm:cxn modelId="{D10D5EC1-CF83-486D-95C3-D512C089FD89}" type="presOf" srcId="{A1E9DE21-D8B2-4347-BD82-AF26634B57C4}" destId="{B5F9C5E2-F9E7-4C0D-A599-7C408ACA5772}" srcOrd="1" destOrd="0" presId="urn:microsoft.com/office/officeart/2008/layout/HorizontalMultiLevelHierarchy"/>
    <dgm:cxn modelId="{75CA5BC2-4E30-4C58-A811-ECB2144C3DA1}" srcId="{1189ACE6-AC0C-4856-8290-C8F3BDABAD4C}" destId="{63AFF74F-D910-4B4B-82D4-47FFC478CC3C}" srcOrd="4" destOrd="0" parTransId="{7746F6C8-7B79-44B1-A2C7-3CB193FFDA18}" sibTransId="{54F44883-22AC-4499-B738-C1B403D91773}"/>
    <dgm:cxn modelId="{077E76C8-C0EB-4884-A9A3-2FA7296BD426}" type="presOf" srcId="{92A03AB0-73AE-4F1F-8BE8-8B02A52D3EB5}" destId="{81526E99-963F-41BD-A9C0-55578F46261B}" srcOrd="0" destOrd="0" presId="urn:microsoft.com/office/officeart/2008/layout/HorizontalMultiLevelHierarchy"/>
    <dgm:cxn modelId="{3293CECB-6569-4011-B899-7FD3FA439AF9}" type="presOf" srcId="{1E865955-D931-4063-AA80-7BDD17CC9C3E}" destId="{AACBB2A5-85A2-44F9-B784-49CB66EF5A87}" srcOrd="0" destOrd="0" presId="urn:microsoft.com/office/officeart/2008/layout/HorizontalMultiLevelHierarchy"/>
    <dgm:cxn modelId="{DB6101CC-9E64-4686-A964-0577C523DF5B}" type="presOf" srcId="{896D809C-E82A-4D3A-A43D-96B9803F390D}" destId="{5D0B0041-5BB5-40A8-9135-95DC5B71BB5A}" srcOrd="0" destOrd="0" presId="urn:microsoft.com/office/officeart/2008/layout/HorizontalMultiLevelHierarchy"/>
    <dgm:cxn modelId="{47C22BCF-27FD-4060-B3EB-B8B70349800D}" type="presOf" srcId="{EC9A8B25-1741-431C-BB15-A1EB502E0D65}" destId="{9D2307B0-5881-47A4-B844-9E6CABB5D9EE}" srcOrd="0" destOrd="0" presId="urn:microsoft.com/office/officeart/2008/layout/HorizontalMultiLevelHierarchy"/>
    <dgm:cxn modelId="{1933C3D1-7D05-4CF9-A0DB-CA1C46237ED7}" type="presOf" srcId="{BD6A7529-88B6-43EF-A030-8AC1BBCDCB7E}" destId="{735652F2-4377-4CA0-A223-974D9E1F439B}" srcOrd="0" destOrd="0" presId="urn:microsoft.com/office/officeart/2008/layout/HorizontalMultiLevelHierarchy"/>
    <dgm:cxn modelId="{0B98F4D3-A1AD-4D63-8843-7D9772B96861}" srcId="{92A03AB0-73AE-4F1F-8BE8-8B02A52D3EB5}" destId="{89129640-5B76-4222-8E07-2E5D11D16B46}" srcOrd="0" destOrd="0" parTransId="{75770CB9-4288-48DF-B62C-7F558AC16784}" sibTransId="{A0D91E57-A3BC-438F-AF34-D3910DE64ED4}"/>
    <dgm:cxn modelId="{577450DC-B419-452F-8189-CFDD153B8A40}" type="presOf" srcId="{2E2F11FE-F088-4C44-9CC0-A9CDD04A649E}" destId="{EAAB86AF-B0E4-439F-9844-A6E9A45B4FB0}" srcOrd="0" destOrd="0" presId="urn:microsoft.com/office/officeart/2008/layout/HorizontalMultiLevelHierarchy"/>
    <dgm:cxn modelId="{0EA684DC-89A0-4824-BC84-3283176114C3}" srcId="{92A03AB0-73AE-4F1F-8BE8-8B02A52D3EB5}" destId="{4D33C4A1-1006-4E14-929D-604280085A07}" srcOrd="1" destOrd="0" parTransId="{BEA10A9E-5CCD-4293-86BE-70CD91E8ABB9}" sibTransId="{81F3AB58-E178-4ED9-BE87-A7E3C6221DCF}"/>
    <dgm:cxn modelId="{5A7360E6-A853-476E-9D43-B95B978D4749}" type="presOf" srcId="{4D33C4A1-1006-4E14-929D-604280085A07}" destId="{7553E247-29D9-4B09-BA99-81AA12FC0722}" srcOrd="0" destOrd="0" presId="urn:microsoft.com/office/officeart/2008/layout/HorizontalMultiLevelHierarchy"/>
    <dgm:cxn modelId="{7E8CA5E6-E6C1-431B-B318-C71CB3BDC4BE}" srcId="{1189ACE6-AC0C-4856-8290-C8F3BDABAD4C}" destId="{92A03AB0-73AE-4F1F-8BE8-8B02A52D3EB5}" srcOrd="0" destOrd="0" parTransId="{FC892DBD-05E8-473A-8338-AF573D6DE42B}" sibTransId="{1E10FA50-0B5E-4F6C-9B87-941F964DC85A}"/>
    <dgm:cxn modelId="{1EB7DFE9-1927-4BBE-9CB5-2EDC095A87B7}" srcId="{92A03AB0-73AE-4F1F-8BE8-8B02A52D3EB5}" destId="{BD6A7529-88B6-43EF-A030-8AC1BBCDCB7E}" srcOrd="6" destOrd="0" parTransId="{C21A6419-2EC2-429D-9C06-DB292C4115FD}" sibTransId="{E24F479A-7809-4F5D-8F6F-E69747E1C45A}"/>
    <dgm:cxn modelId="{146DD6EA-D941-4025-BD30-58388BECBC98}" type="presOf" srcId="{A1F998D2-CDD2-4B40-9E40-B44A29CF6AEA}" destId="{AAE34759-C622-4A62-98C3-A4D706F95DB3}" srcOrd="1" destOrd="0" presId="urn:microsoft.com/office/officeart/2008/layout/HorizontalMultiLevelHierarchy"/>
    <dgm:cxn modelId="{F508F5EA-CA96-47CD-B05E-6896CC3A1F68}" type="presOf" srcId="{F0992ED9-B1F3-47AE-B1B5-7860BB4EA33A}" destId="{ACEA1AC1-0BCD-4A29-885C-2F02B97AD47B}" srcOrd="0" destOrd="0" presId="urn:microsoft.com/office/officeart/2008/layout/HorizontalMultiLevelHierarchy"/>
    <dgm:cxn modelId="{71B205F8-553C-4B07-A050-A576E4B304AF}" type="presOf" srcId="{75770CB9-4288-48DF-B62C-7F558AC16784}" destId="{672CAAA1-41E6-4521-98BC-BF1993CC050F}" srcOrd="1" destOrd="0" presId="urn:microsoft.com/office/officeart/2008/layout/HorizontalMultiLevelHierarchy"/>
    <dgm:cxn modelId="{75076EFC-60FD-42B0-96CA-DA40BF9A7CCC}" type="presOf" srcId="{A1AC6C11-E05C-4DF7-B195-99E0C8944D84}" destId="{9BEA1E0E-16CC-4402-8B4F-1E1FB9B83441}" srcOrd="0" destOrd="0" presId="urn:microsoft.com/office/officeart/2008/layout/HorizontalMultiLevelHierarchy"/>
    <dgm:cxn modelId="{441C71FD-7B11-47EB-B4C8-94045E008871}" type="presOf" srcId="{BEA10A9E-5CCD-4293-86BE-70CD91E8ABB9}" destId="{29A546B1-DCBA-4C23-9D8F-733A2BC1A34A}" srcOrd="1" destOrd="0" presId="urn:microsoft.com/office/officeart/2008/layout/HorizontalMultiLevelHierarchy"/>
    <dgm:cxn modelId="{C1205E5C-97A7-48BF-846E-32AE71B67716}" type="presParOf" srcId="{E59A0029-741B-4B53-9993-4CEBC5E65ACF}" destId="{9E5F6C25-85B3-4A15-AE68-7D648DDDB8E8}" srcOrd="0" destOrd="0" presId="urn:microsoft.com/office/officeart/2008/layout/HorizontalMultiLevelHierarchy"/>
    <dgm:cxn modelId="{4F5B3F33-9A00-4C82-9A44-A876F04A9018}" type="presParOf" srcId="{9E5F6C25-85B3-4A15-AE68-7D648DDDB8E8}" destId="{39E43E28-2B5F-4ECE-8F35-1D2F9C0227FF}" srcOrd="0" destOrd="0" presId="urn:microsoft.com/office/officeart/2008/layout/HorizontalMultiLevelHierarchy"/>
    <dgm:cxn modelId="{27C81F90-359A-47BA-BA60-F17467726696}" type="presParOf" srcId="{9E5F6C25-85B3-4A15-AE68-7D648DDDB8E8}" destId="{A22A52FE-15D6-4E87-9E36-C85CCFE1D1A5}" srcOrd="1" destOrd="0" presId="urn:microsoft.com/office/officeart/2008/layout/HorizontalMultiLevelHierarchy"/>
    <dgm:cxn modelId="{7DAEDAC9-AAA4-4D3B-8A35-309F77AEA37E}" type="presParOf" srcId="{A22A52FE-15D6-4E87-9E36-C85CCFE1D1A5}" destId="{8F6CECF4-1439-4582-80D5-094E787E30DC}" srcOrd="0" destOrd="0" presId="urn:microsoft.com/office/officeart/2008/layout/HorizontalMultiLevelHierarchy"/>
    <dgm:cxn modelId="{8F3EF13A-8716-482D-9E06-A0D9DEE21A19}" type="presParOf" srcId="{8F6CECF4-1439-4582-80D5-094E787E30DC}" destId="{5B62045F-6506-40E1-A598-FFBA9A925772}" srcOrd="0" destOrd="0" presId="urn:microsoft.com/office/officeart/2008/layout/HorizontalMultiLevelHierarchy"/>
    <dgm:cxn modelId="{78721F3D-07EF-4F2D-9A8F-50271CD00401}" type="presParOf" srcId="{A22A52FE-15D6-4E87-9E36-C85CCFE1D1A5}" destId="{E29A48A8-7C5C-4BFB-880D-B0AD85032715}" srcOrd="1" destOrd="0" presId="urn:microsoft.com/office/officeart/2008/layout/HorizontalMultiLevelHierarchy"/>
    <dgm:cxn modelId="{3CE23356-E993-48AA-8E28-D31E4BAA8E9D}" type="presParOf" srcId="{E29A48A8-7C5C-4BFB-880D-B0AD85032715}" destId="{81526E99-963F-41BD-A9C0-55578F46261B}" srcOrd="0" destOrd="0" presId="urn:microsoft.com/office/officeart/2008/layout/HorizontalMultiLevelHierarchy"/>
    <dgm:cxn modelId="{A817B2F5-9D90-4D2F-A445-2FC5B7CEDA35}" type="presParOf" srcId="{E29A48A8-7C5C-4BFB-880D-B0AD85032715}" destId="{2EBF4EE3-6615-49A6-BD37-B649985FA89D}" srcOrd="1" destOrd="0" presId="urn:microsoft.com/office/officeart/2008/layout/HorizontalMultiLevelHierarchy"/>
    <dgm:cxn modelId="{A114098E-3007-48CA-BDDA-143534A8BAD4}" type="presParOf" srcId="{2EBF4EE3-6615-49A6-BD37-B649985FA89D}" destId="{2A3C1046-7A02-4128-92AD-210FC3760073}" srcOrd="0" destOrd="0" presId="urn:microsoft.com/office/officeart/2008/layout/HorizontalMultiLevelHierarchy"/>
    <dgm:cxn modelId="{F8FCA818-1FA2-4065-8BCE-F14A851E1C17}" type="presParOf" srcId="{2A3C1046-7A02-4128-92AD-210FC3760073}" destId="{672CAAA1-41E6-4521-98BC-BF1993CC050F}" srcOrd="0" destOrd="0" presId="urn:microsoft.com/office/officeart/2008/layout/HorizontalMultiLevelHierarchy"/>
    <dgm:cxn modelId="{5E6974ED-24A9-438F-A42C-6A816CFC1243}" type="presParOf" srcId="{2EBF4EE3-6615-49A6-BD37-B649985FA89D}" destId="{5225626D-AAAA-4333-93BD-7B918A00056A}" srcOrd="1" destOrd="0" presId="urn:microsoft.com/office/officeart/2008/layout/HorizontalMultiLevelHierarchy"/>
    <dgm:cxn modelId="{76E362E5-F23D-49BE-BC6B-D2E87645E204}" type="presParOf" srcId="{5225626D-AAAA-4333-93BD-7B918A00056A}" destId="{94D314DE-7884-4B8F-8C52-9521E62FB0DB}" srcOrd="0" destOrd="0" presId="urn:microsoft.com/office/officeart/2008/layout/HorizontalMultiLevelHierarchy"/>
    <dgm:cxn modelId="{2CCCAAAE-DE66-46CB-A34E-E656B2F3F236}" type="presParOf" srcId="{5225626D-AAAA-4333-93BD-7B918A00056A}" destId="{B8485D89-FD9F-410A-B97F-1C5F63990EE5}" srcOrd="1" destOrd="0" presId="urn:microsoft.com/office/officeart/2008/layout/HorizontalMultiLevelHierarchy"/>
    <dgm:cxn modelId="{A8B04057-85AB-4166-842B-C757B26F49F1}" type="presParOf" srcId="{2EBF4EE3-6615-49A6-BD37-B649985FA89D}" destId="{DBC3DFB5-B58A-4647-80C7-8E5613C5BEED}" srcOrd="2" destOrd="0" presId="urn:microsoft.com/office/officeart/2008/layout/HorizontalMultiLevelHierarchy"/>
    <dgm:cxn modelId="{1A805F7C-E2D3-4237-982D-B8668174D655}" type="presParOf" srcId="{DBC3DFB5-B58A-4647-80C7-8E5613C5BEED}" destId="{29A546B1-DCBA-4C23-9D8F-733A2BC1A34A}" srcOrd="0" destOrd="0" presId="urn:microsoft.com/office/officeart/2008/layout/HorizontalMultiLevelHierarchy"/>
    <dgm:cxn modelId="{662E9714-13D1-42F8-B12C-BE7F5403DD0B}" type="presParOf" srcId="{2EBF4EE3-6615-49A6-BD37-B649985FA89D}" destId="{D74E7285-1CBE-43D0-9448-037AF550CFF7}" srcOrd="3" destOrd="0" presId="urn:microsoft.com/office/officeart/2008/layout/HorizontalMultiLevelHierarchy"/>
    <dgm:cxn modelId="{382B8084-491A-4D7E-A204-A51DB0D5B8F0}" type="presParOf" srcId="{D74E7285-1CBE-43D0-9448-037AF550CFF7}" destId="{7553E247-29D9-4B09-BA99-81AA12FC0722}" srcOrd="0" destOrd="0" presId="urn:microsoft.com/office/officeart/2008/layout/HorizontalMultiLevelHierarchy"/>
    <dgm:cxn modelId="{FFB34F92-DF6A-419C-9138-138E8AB9657A}" type="presParOf" srcId="{D74E7285-1CBE-43D0-9448-037AF550CFF7}" destId="{987539E7-5D27-463D-B579-C30E8D11B525}" srcOrd="1" destOrd="0" presId="urn:microsoft.com/office/officeart/2008/layout/HorizontalMultiLevelHierarchy"/>
    <dgm:cxn modelId="{6DDE2EDB-0C37-4474-A7AE-2DB1D4B9AE7D}" type="presParOf" srcId="{2EBF4EE3-6615-49A6-BD37-B649985FA89D}" destId="{DCBC822B-E647-4119-BAEC-A2B15CFDB24B}" srcOrd="4" destOrd="0" presId="urn:microsoft.com/office/officeart/2008/layout/HorizontalMultiLevelHierarchy"/>
    <dgm:cxn modelId="{444EDA48-E1C4-41CC-B7DA-AE5C2EB86BD4}" type="presParOf" srcId="{DCBC822B-E647-4119-BAEC-A2B15CFDB24B}" destId="{B5F9C5E2-F9E7-4C0D-A599-7C408ACA5772}" srcOrd="0" destOrd="0" presId="urn:microsoft.com/office/officeart/2008/layout/HorizontalMultiLevelHierarchy"/>
    <dgm:cxn modelId="{A61F4F56-6502-4BE5-B176-02454061B47A}" type="presParOf" srcId="{2EBF4EE3-6615-49A6-BD37-B649985FA89D}" destId="{D7683364-95D3-4F91-B788-D276E688C105}" srcOrd="5" destOrd="0" presId="urn:microsoft.com/office/officeart/2008/layout/HorizontalMultiLevelHierarchy"/>
    <dgm:cxn modelId="{3035DC08-E3DB-43F8-8C84-716DD89E3880}" type="presParOf" srcId="{D7683364-95D3-4F91-B788-D276E688C105}" destId="{CFF46EDA-AD79-4F27-AF2C-CE6133D592C1}" srcOrd="0" destOrd="0" presId="urn:microsoft.com/office/officeart/2008/layout/HorizontalMultiLevelHierarchy"/>
    <dgm:cxn modelId="{1BAABA90-DFAB-4443-B048-04D5945D05D6}" type="presParOf" srcId="{D7683364-95D3-4F91-B788-D276E688C105}" destId="{982B2303-E690-4CCD-B51D-DE569275510E}" srcOrd="1" destOrd="0" presId="urn:microsoft.com/office/officeart/2008/layout/HorizontalMultiLevelHierarchy"/>
    <dgm:cxn modelId="{EB2554CA-C22F-4B05-9045-2FC64F3302D9}" type="presParOf" srcId="{2EBF4EE3-6615-49A6-BD37-B649985FA89D}" destId="{4A7721D1-E0AB-4FC5-941B-A4ED24F6E969}" srcOrd="6" destOrd="0" presId="urn:microsoft.com/office/officeart/2008/layout/HorizontalMultiLevelHierarchy"/>
    <dgm:cxn modelId="{73637109-2CFB-4EF1-BAB9-71CEF23F00E7}" type="presParOf" srcId="{4A7721D1-E0AB-4FC5-941B-A4ED24F6E969}" destId="{A862CB4C-C24A-41AC-9F1E-786DD2A64F1F}" srcOrd="0" destOrd="0" presId="urn:microsoft.com/office/officeart/2008/layout/HorizontalMultiLevelHierarchy"/>
    <dgm:cxn modelId="{9D597266-07D3-4883-9461-CD581F077286}" type="presParOf" srcId="{2EBF4EE3-6615-49A6-BD37-B649985FA89D}" destId="{7CC29F89-BE7A-4014-B126-BE72D1831772}" srcOrd="7" destOrd="0" presId="urn:microsoft.com/office/officeart/2008/layout/HorizontalMultiLevelHierarchy"/>
    <dgm:cxn modelId="{7CC16E74-4117-4964-939C-ADA8C17AA980}" type="presParOf" srcId="{7CC29F89-BE7A-4014-B126-BE72D1831772}" destId="{E4073F84-4326-4662-8BAD-14CF69A37B2B}" srcOrd="0" destOrd="0" presId="urn:microsoft.com/office/officeart/2008/layout/HorizontalMultiLevelHierarchy"/>
    <dgm:cxn modelId="{E97F5104-8196-4BEF-905D-6B97FD54FBD2}" type="presParOf" srcId="{7CC29F89-BE7A-4014-B126-BE72D1831772}" destId="{70BD19D9-536F-4C05-8A97-E3094312F810}" srcOrd="1" destOrd="0" presId="urn:microsoft.com/office/officeart/2008/layout/HorizontalMultiLevelHierarchy"/>
    <dgm:cxn modelId="{326717F3-E1F7-4D0A-B8FF-BF3D6C7C3060}" type="presParOf" srcId="{2EBF4EE3-6615-49A6-BD37-B649985FA89D}" destId="{82B110AA-BE4B-4282-B00F-4C09BC82186C}" srcOrd="8" destOrd="0" presId="urn:microsoft.com/office/officeart/2008/layout/HorizontalMultiLevelHierarchy"/>
    <dgm:cxn modelId="{0A0ECCB0-0EC0-42F3-90DE-617024E90385}" type="presParOf" srcId="{82B110AA-BE4B-4282-B00F-4C09BC82186C}" destId="{E293D36F-2A16-4F4D-9324-EC0905243A34}" srcOrd="0" destOrd="0" presId="urn:microsoft.com/office/officeart/2008/layout/HorizontalMultiLevelHierarchy"/>
    <dgm:cxn modelId="{0EC208DE-9AA7-4D78-879D-ECA7E1BA7BAD}" type="presParOf" srcId="{2EBF4EE3-6615-49A6-BD37-B649985FA89D}" destId="{545B7646-78BB-4CB8-BB50-208E98A588D8}" srcOrd="9" destOrd="0" presId="urn:microsoft.com/office/officeart/2008/layout/HorizontalMultiLevelHierarchy"/>
    <dgm:cxn modelId="{22366F94-0394-4C66-8163-7AB8EFFCB8C7}" type="presParOf" srcId="{545B7646-78BB-4CB8-BB50-208E98A588D8}" destId="{047148D6-725D-48F7-BD00-5CC58168F07B}" srcOrd="0" destOrd="0" presId="urn:microsoft.com/office/officeart/2008/layout/HorizontalMultiLevelHierarchy"/>
    <dgm:cxn modelId="{69D49940-EB9A-4667-8FBE-2526563EC8AB}" type="presParOf" srcId="{545B7646-78BB-4CB8-BB50-208E98A588D8}" destId="{EE95442A-B8FB-4943-AECB-DB349B401160}" srcOrd="1" destOrd="0" presId="urn:microsoft.com/office/officeart/2008/layout/HorizontalMultiLevelHierarchy"/>
    <dgm:cxn modelId="{3E246A88-3420-4435-B0D6-389B06430523}" type="presParOf" srcId="{2EBF4EE3-6615-49A6-BD37-B649985FA89D}" destId="{5D0B0041-5BB5-40A8-9135-95DC5B71BB5A}" srcOrd="10" destOrd="0" presId="urn:microsoft.com/office/officeart/2008/layout/HorizontalMultiLevelHierarchy"/>
    <dgm:cxn modelId="{E760A570-C50D-4266-9702-4A42C8F40187}" type="presParOf" srcId="{5D0B0041-5BB5-40A8-9135-95DC5B71BB5A}" destId="{07AD6287-7677-4E2C-BA40-BAB6FDF36B9F}" srcOrd="0" destOrd="0" presId="urn:microsoft.com/office/officeart/2008/layout/HorizontalMultiLevelHierarchy"/>
    <dgm:cxn modelId="{09EAD13A-3E70-470A-9968-305283F0508A}" type="presParOf" srcId="{2EBF4EE3-6615-49A6-BD37-B649985FA89D}" destId="{92BFA228-7FF6-4DC4-8C88-3C5DA6FEA0E3}" srcOrd="11" destOrd="0" presId="urn:microsoft.com/office/officeart/2008/layout/HorizontalMultiLevelHierarchy"/>
    <dgm:cxn modelId="{DEDEBD6A-AACF-45FD-8D3A-F0F646AB86CE}" type="presParOf" srcId="{92BFA228-7FF6-4DC4-8C88-3C5DA6FEA0E3}" destId="{9B183D1C-271B-4623-A033-0E30C58BDC4B}" srcOrd="0" destOrd="0" presId="urn:microsoft.com/office/officeart/2008/layout/HorizontalMultiLevelHierarchy"/>
    <dgm:cxn modelId="{0ADD6C55-B156-4581-A6AF-F90DF5625B2B}" type="presParOf" srcId="{92BFA228-7FF6-4DC4-8C88-3C5DA6FEA0E3}" destId="{6D3F69E5-1E82-4CA3-9E51-2135FC3F1B57}" srcOrd="1" destOrd="0" presId="urn:microsoft.com/office/officeart/2008/layout/HorizontalMultiLevelHierarchy"/>
    <dgm:cxn modelId="{5DC38577-00CF-4D42-8A1D-6CCCF88AFB23}" type="presParOf" srcId="{2EBF4EE3-6615-49A6-BD37-B649985FA89D}" destId="{C5132312-224E-480F-8201-351D48C84BEC}" srcOrd="12" destOrd="0" presId="urn:microsoft.com/office/officeart/2008/layout/HorizontalMultiLevelHierarchy"/>
    <dgm:cxn modelId="{622F6819-143F-42B2-8E63-F6556F2C0137}" type="presParOf" srcId="{C5132312-224E-480F-8201-351D48C84BEC}" destId="{1A3E2622-6DED-4FE5-BBE3-EC6D9B790BE5}" srcOrd="0" destOrd="0" presId="urn:microsoft.com/office/officeart/2008/layout/HorizontalMultiLevelHierarchy"/>
    <dgm:cxn modelId="{F0017F3D-7C08-4570-B071-3613DDCFF666}" type="presParOf" srcId="{2EBF4EE3-6615-49A6-BD37-B649985FA89D}" destId="{722F141E-3648-4027-8D33-28A576FD42DF}" srcOrd="13" destOrd="0" presId="urn:microsoft.com/office/officeart/2008/layout/HorizontalMultiLevelHierarchy"/>
    <dgm:cxn modelId="{628D7E6C-ADA6-48DB-8113-7B4E4A5EB304}" type="presParOf" srcId="{722F141E-3648-4027-8D33-28A576FD42DF}" destId="{735652F2-4377-4CA0-A223-974D9E1F439B}" srcOrd="0" destOrd="0" presId="urn:microsoft.com/office/officeart/2008/layout/HorizontalMultiLevelHierarchy"/>
    <dgm:cxn modelId="{E1E338D4-7654-41B8-B18E-A69C358BC41A}" type="presParOf" srcId="{722F141E-3648-4027-8D33-28A576FD42DF}" destId="{79850382-ACD3-4794-96B9-2185D240E46C}" srcOrd="1" destOrd="0" presId="urn:microsoft.com/office/officeart/2008/layout/HorizontalMultiLevelHierarchy"/>
    <dgm:cxn modelId="{AF86CFDE-3D7E-40BE-BA12-C68896B7BB07}" type="presParOf" srcId="{A22A52FE-15D6-4E87-9E36-C85CCFE1D1A5}" destId="{41568A57-6C42-4B91-AFF7-5DFEBC4FFCB9}" srcOrd="2" destOrd="0" presId="urn:microsoft.com/office/officeart/2008/layout/HorizontalMultiLevelHierarchy"/>
    <dgm:cxn modelId="{904E4777-85AA-4508-BA97-8CBBA63C38E6}" type="presParOf" srcId="{41568A57-6C42-4B91-AFF7-5DFEBC4FFCB9}" destId="{DDC93525-4335-47F9-B22F-B2A0B939B162}" srcOrd="0" destOrd="0" presId="urn:microsoft.com/office/officeart/2008/layout/HorizontalMultiLevelHierarchy"/>
    <dgm:cxn modelId="{C3335BEE-899E-4FC7-941F-C53E72A90CA1}" type="presParOf" srcId="{A22A52FE-15D6-4E87-9E36-C85CCFE1D1A5}" destId="{467B5C43-CBDB-4FB5-854D-58311ED4D3F2}" srcOrd="3" destOrd="0" presId="urn:microsoft.com/office/officeart/2008/layout/HorizontalMultiLevelHierarchy"/>
    <dgm:cxn modelId="{5C37D6D0-8FC6-45FB-901D-E8F9838C48B6}" type="presParOf" srcId="{467B5C43-CBDB-4FB5-854D-58311ED4D3F2}" destId="{ACEA1AC1-0BCD-4A29-885C-2F02B97AD47B}" srcOrd="0" destOrd="0" presId="urn:microsoft.com/office/officeart/2008/layout/HorizontalMultiLevelHierarchy"/>
    <dgm:cxn modelId="{7E7CBD0A-BFC2-4174-889E-4744A6D68198}" type="presParOf" srcId="{467B5C43-CBDB-4FB5-854D-58311ED4D3F2}" destId="{2E1FE7DB-BBEF-4770-823E-EEA6796A3C74}" srcOrd="1" destOrd="0" presId="urn:microsoft.com/office/officeart/2008/layout/HorizontalMultiLevelHierarchy"/>
    <dgm:cxn modelId="{49C3A731-3B79-47EF-815A-C0C1420BB8BE}" type="presParOf" srcId="{A22A52FE-15D6-4E87-9E36-C85CCFE1D1A5}" destId="{EAAB86AF-B0E4-439F-9844-A6E9A45B4FB0}" srcOrd="4" destOrd="0" presId="urn:microsoft.com/office/officeart/2008/layout/HorizontalMultiLevelHierarchy"/>
    <dgm:cxn modelId="{E461B5E0-813C-49C0-BE86-D103708DEB1B}" type="presParOf" srcId="{EAAB86AF-B0E4-439F-9844-A6E9A45B4FB0}" destId="{5B03331F-C10B-4215-BFA1-8C82642BDB28}" srcOrd="0" destOrd="0" presId="urn:microsoft.com/office/officeart/2008/layout/HorizontalMultiLevelHierarchy"/>
    <dgm:cxn modelId="{F4FFFC1E-624B-4E32-B763-4300F295D1D1}" type="presParOf" srcId="{A22A52FE-15D6-4E87-9E36-C85CCFE1D1A5}" destId="{73BB5DB6-0CED-4F47-BDEF-D676334C029D}" srcOrd="5" destOrd="0" presId="urn:microsoft.com/office/officeart/2008/layout/HorizontalMultiLevelHierarchy"/>
    <dgm:cxn modelId="{2B28E6C4-CED5-4578-BBF0-598463EEC683}" type="presParOf" srcId="{73BB5DB6-0CED-4F47-BDEF-D676334C029D}" destId="{74156F8B-567B-4A78-8EED-4D2D64539392}" srcOrd="0" destOrd="0" presId="urn:microsoft.com/office/officeart/2008/layout/HorizontalMultiLevelHierarchy"/>
    <dgm:cxn modelId="{EE9AB8D7-B243-4EA5-B511-EBB2504CD7B7}" type="presParOf" srcId="{73BB5DB6-0CED-4F47-BDEF-D676334C029D}" destId="{3977F311-18BF-4952-8773-A7E6A4FB3814}" srcOrd="1" destOrd="0" presId="urn:microsoft.com/office/officeart/2008/layout/HorizontalMultiLevelHierarchy"/>
    <dgm:cxn modelId="{ABF919AF-1453-4029-B3A4-72B39FC83E7F}" type="presParOf" srcId="{A22A52FE-15D6-4E87-9E36-C85CCFE1D1A5}" destId="{9BEA1E0E-16CC-4402-8B4F-1E1FB9B83441}" srcOrd="6" destOrd="0" presId="urn:microsoft.com/office/officeart/2008/layout/HorizontalMultiLevelHierarchy"/>
    <dgm:cxn modelId="{FA937DDF-4E7B-4A47-93B3-823B55D9B8EC}" type="presParOf" srcId="{9BEA1E0E-16CC-4402-8B4F-1E1FB9B83441}" destId="{95D62924-1F22-4DFA-946E-7A231BC3BC66}" srcOrd="0" destOrd="0" presId="urn:microsoft.com/office/officeart/2008/layout/HorizontalMultiLevelHierarchy"/>
    <dgm:cxn modelId="{01B6B3D1-8F88-4B3B-8DF2-A9E14E49FB27}" type="presParOf" srcId="{A22A52FE-15D6-4E87-9E36-C85CCFE1D1A5}" destId="{CB33ABA4-BD68-49B4-B8DB-03EB082BEE1F}" srcOrd="7" destOrd="0" presId="urn:microsoft.com/office/officeart/2008/layout/HorizontalMultiLevelHierarchy"/>
    <dgm:cxn modelId="{198D3D5C-8B48-42C6-A33F-A3FE531D5668}" type="presParOf" srcId="{CB33ABA4-BD68-49B4-B8DB-03EB082BEE1F}" destId="{9D2307B0-5881-47A4-B844-9E6CABB5D9EE}" srcOrd="0" destOrd="0" presId="urn:microsoft.com/office/officeart/2008/layout/HorizontalMultiLevelHierarchy"/>
    <dgm:cxn modelId="{F02F9099-A199-4E7E-8F5F-F90ACF06DFF3}" type="presParOf" srcId="{CB33ABA4-BD68-49B4-B8DB-03EB082BEE1F}" destId="{537FE591-AD2E-4294-B34C-2846432294C6}" srcOrd="1" destOrd="0" presId="urn:microsoft.com/office/officeart/2008/layout/HorizontalMultiLevelHierarchy"/>
    <dgm:cxn modelId="{56585508-7915-4F20-AAF2-B2B0AFC93C42}" type="presParOf" srcId="{A22A52FE-15D6-4E87-9E36-C85CCFE1D1A5}" destId="{739156C2-D95C-4E2D-8BAC-483F2D57A4A9}" srcOrd="8" destOrd="0" presId="urn:microsoft.com/office/officeart/2008/layout/HorizontalMultiLevelHierarchy"/>
    <dgm:cxn modelId="{A62A3F55-E359-45B6-87DF-B8F0181E535F}" type="presParOf" srcId="{739156C2-D95C-4E2D-8BAC-483F2D57A4A9}" destId="{238C3868-6E3F-4919-B43F-AE1E54CE4302}" srcOrd="0" destOrd="0" presId="urn:microsoft.com/office/officeart/2008/layout/HorizontalMultiLevelHierarchy"/>
    <dgm:cxn modelId="{A2AD1694-7748-4C19-928B-A07FC9746AA0}" type="presParOf" srcId="{A22A52FE-15D6-4E87-9E36-C85CCFE1D1A5}" destId="{73605FB4-4ACE-442D-85D0-16D77EFF5DE3}" srcOrd="9" destOrd="0" presId="urn:microsoft.com/office/officeart/2008/layout/HorizontalMultiLevelHierarchy"/>
    <dgm:cxn modelId="{8A3A0D3D-F020-43A8-A5E8-E45F2DA1C46D}" type="presParOf" srcId="{73605FB4-4ACE-442D-85D0-16D77EFF5DE3}" destId="{E9FEC677-3691-4129-A75F-1038BF42851F}" srcOrd="0" destOrd="0" presId="urn:microsoft.com/office/officeart/2008/layout/HorizontalMultiLevelHierarchy"/>
    <dgm:cxn modelId="{32BFB208-20CC-485F-AB72-236D513B5246}" type="presParOf" srcId="{73605FB4-4ACE-442D-85D0-16D77EFF5DE3}" destId="{42EE5357-D41B-48B0-8133-B82B8023E12E}" srcOrd="1" destOrd="0" presId="urn:microsoft.com/office/officeart/2008/layout/HorizontalMultiLevelHierarchy"/>
    <dgm:cxn modelId="{8C1E270E-8F29-467B-8A86-CBB5938A04B6}" type="presParOf" srcId="{42EE5357-D41B-48B0-8133-B82B8023E12E}" destId="{A91A5EC6-D166-4BDB-9CD0-11C6E316BAB9}" srcOrd="0" destOrd="0" presId="urn:microsoft.com/office/officeart/2008/layout/HorizontalMultiLevelHierarchy"/>
    <dgm:cxn modelId="{80FE3D26-1198-43DD-A18F-5E6B231DF8E9}" type="presParOf" srcId="{A91A5EC6-D166-4BDB-9CD0-11C6E316BAB9}" destId="{8FFCB879-8ADF-4B53-9057-45EA7F3BA527}" srcOrd="0" destOrd="0" presId="urn:microsoft.com/office/officeart/2008/layout/HorizontalMultiLevelHierarchy"/>
    <dgm:cxn modelId="{DE62F4EA-A628-4A32-A9D1-C3A40C58D32A}" type="presParOf" srcId="{42EE5357-D41B-48B0-8133-B82B8023E12E}" destId="{76A748A8-67F2-4C89-8017-5E68B0BD13BB}" srcOrd="1" destOrd="0" presId="urn:microsoft.com/office/officeart/2008/layout/HorizontalMultiLevelHierarchy"/>
    <dgm:cxn modelId="{B5F6C293-C119-4F9E-9681-6187AABE3917}" type="presParOf" srcId="{76A748A8-67F2-4C89-8017-5E68B0BD13BB}" destId="{68E67016-3EFE-47D8-BDDC-0A0501D44B4A}" srcOrd="0" destOrd="0" presId="urn:microsoft.com/office/officeart/2008/layout/HorizontalMultiLevelHierarchy"/>
    <dgm:cxn modelId="{4A21D309-61BB-4547-AF14-8F388EA16463}" type="presParOf" srcId="{76A748A8-67F2-4C89-8017-5E68B0BD13BB}" destId="{C0723550-4663-4B95-B5AA-E92F6B3449DF}" srcOrd="1" destOrd="0" presId="urn:microsoft.com/office/officeart/2008/layout/HorizontalMultiLevelHierarchy"/>
    <dgm:cxn modelId="{10F63841-1C31-46DC-8BB3-5C3C0CA29E89}" type="presParOf" srcId="{42EE5357-D41B-48B0-8133-B82B8023E12E}" destId="{7E37E5C3-D8F5-4840-AB1A-6C87186F6FC2}" srcOrd="2" destOrd="0" presId="urn:microsoft.com/office/officeart/2008/layout/HorizontalMultiLevelHierarchy"/>
    <dgm:cxn modelId="{3C7520FE-3CAE-4FA1-B49F-368D277B2D89}" type="presParOf" srcId="{7E37E5C3-D8F5-4840-AB1A-6C87186F6FC2}" destId="{F4F817B9-7FD0-4E8F-BFBE-DF43C82A1676}" srcOrd="0" destOrd="0" presId="urn:microsoft.com/office/officeart/2008/layout/HorizontalMultiLevelHierarchy"/>
    <dgm:cxn modelId="{9C554E6E-2668-483E-A314-2BFA2C4BCFA9}" type="presParOf" srcId="{42EE5357-D41B-48B0-8133-B82B8023E12E}" destId="{57465E53-803D-401C-A4C6-AF05DF0B3A4A}" srcOrd="3" destOrd="0" presId="urn:microsoft.com/office/officeart/2008/layout/HorizontalMultiLevelHierarchy"/>
    <dgm:cxn modelId="{8CEE7D10-F70F-4CCD-B444-FAD21574C6BE}" type="presParOf" srcId="{57465E53-803D-401C-A4C6-AF05DF0B3A4A}" destId="{18202209-A89C-4057-BDE0-3921B0F1E264}" srcOrd="0" destOrd="0" presId="urn:microsoft.com/office/officeart/2008/layout/HorizontalMultiLevelHierarchy"/>
    <dgm:cxn modelId="{250A3C15-68BC-4C12-A59F-B249CD19CC4F}" type="presParOf" srcId="{57465E53-803D-401C-A4C6-AF05DF0B3A4A}" destId="{11D5719A-00F4-4B7C-A73A-AB8F4CF27B7E}" srcOrd="1" destOrd="0" presId="urn:microsoft.com/office/officeart/2008/layout/HorizontalMultiLevelHierarchy"/>
    <dgm:cxn modelId="{B5284C7F-0B61-438B-84F8-003856921E1F}" type="presParOf" srcId="{A22A52FE-15D6-4E87-9E36-C85CCFE1D1A5}" destId="{3854DA91-6A9C-4C64-89DA-BCD757918624}" srcOrd="10" destOrd="0" presId="urn:microsoft.com/office/officeart/2008/layout/HorizontalMultiLevelHierarchy"/>
    <dgm:cxn modelId="{88F2369D-E3DA-4740-BDBF-743D5C524850}" type="presParOf" srcId="{3854DA91-6A9C-4C64-89DA-BCD757918624}" destId="{E3932F0A-AB90-403C-956A-AB1796CF94D6}" srcOrd="0" destOrd="0" presId="urn:microsoft.com/office/officeart/2008/layout/HorizontalMultiLevelHierarchy"/>
    <dgm:cxn modelId="{0E1CC085-E9EA-40A4-AF3F-0BD3233A304C}" type="presParOf" srcId="{A22A52FE-15D6-4E87-9E36-C85CCFE1D1A5}" destId="{90A44F7B-53A0-496B-9790-533CBBBA5785}" srcOrd="11" destOrd="0" presId="urn:microsoft.com/office/officeart/2008/layout/HorizontalMultiLevelHierarchy"/>
    <dgm:cxn modelId="{22388D51-1B3A-47CC-A076-43009D753E28}" type="presParOf" srcId="{90A44F7B-53A0-496B-9790-533CBBBA5785}" destId="{C73285FC-EAB9-405A-AD5C-B2F3A53BFAD1}" srcOrd="0" destOrd="0" presId="urn:microsoft.com/office/officeart/2008/layout/HorizontalMultiLevelHierarchy"/>
    <dgm:cxn modelId="{46A9F688-EFB6-4DBB-82C2-654F3A54A288}" type="presParOf" srcId="{90A44F7B-53A0-496B-9790-533CBBBA5785}" destId="{7E0D1DAA-6ED6-46FB-AF45-8AC2B7C3CA87}" srcOrd="1" destOrd="0" presId="urn:microsoft.com/office/officeart/2008/layout/HorizontalMultiLevelHierarchy"/>
    <dgm:cxn modelId="{F14325AF-F599-45CD-99A6-6E1B31257DE8}" type="presParOf" srcId="{A22A52FE-15D6-4E87-9E36-C85CCFE1D1A5}" destId="{94616A1C-B7A8-4512-B734-A42406C5E4CB}" srcOrd="12" destOrd="0" presId="urn:microsoft.com/office/officeart/2008/layout/HorizontalMultiLevelHierarchy"/>
    <dgm:cxn modelId="{B67CA930-7A59-48A4-B2F4-D61FBF890CBE}" type="presParOf" srcId="{94616A1C-B7A8-4512-B734-A42406C5E4CB}" destId="{B6419752-A974-4268-A507-45BBE56D1ED6}" srcOrd="0" destOrd="0" presId="urn:microsoft.com/office/officeart/2008/layout/HorizontalMultiLevelHierarchy"/>
    <dgm:cxn modelId="{27D18A12-1A29-4ECF-A34B-7BE7ECCE6C56}" type="presParOf" srcId="{A22A52FE-15D6-4E87-9E36-C85CCFE1D1A5}" destId="{7E27FBF9-462E-4F1F-BE6D-27882BC79AB3}" srcOrd="13" destOrd="0" presId="urn:microsoft.com/office/officeart/2008/layout/HorizontalMultiLevelHierarchy"/>
    <dgm:cxn modelId="{0E40B4BB-97F9-48AA-B8E7-99E9FD0779BB}" type="presParOf" srcId="{7E27FBF9-462E-4F1F-BE6D-27882BC79AB3}" destId="{AACBB2A5-85A2-44F9-B784-49CB66EF5A87}" srcOrd="0" destOrd="0" presId="urn:microsoft.com/office/officeart/2008/layout/HorizontalMultiLevelHierarchy"/>
    <dgm:cxn modelId="{5F481891-C69B-4402-804A-9EC0730D338A}" type="presParOf" srcId="{7E27FBF9-462E-4F1F-BE6D-27882BC79AB3}" destId="{CBA8FC09-B983-41C6-9361-2BBE68E07AE6}" srcOrd="1" destOrd="0" presId="urn:microsoft.com/office/officeart/2008/layout/HorizontalMultiLevelHierarchy"/>
    <dgm:cxn modelId="{271007A1-2785-4E18-BEBB-9238DDFB8A63}" type="presParOf" srcId="{A22A52FE-15D6-4E87-9E36-C85CCFE1D1A5}" destId="{DFB7B7F2-01F4-4B0E-8C00-9E37BF932E48}" srcOrd="14" destOrd="0" presId="urn:microsoft.com/office/officeart/2008/layout/HorizontalMultiLevelHierarchy"/>
    <dgm:cxn modelId="{151B7D62-96AB-4766-8AD0-F6EDDED05429}" type="presParOf" srcId="{DFB7B7F2-01F4-4B0E-8C00-9E37BF932E48}" destId="{02AB2262-1BA0-4069-8EDC-68CF5AD170DE}" srcOrd="0" destOrd="0" presId="urn:microsoft.com/office/officeart/2008/layout/HorizontalMultiLevelHierarchy"/>
    <dgm:cxn modelId="{F62605A7-8829-4773-8397-3AEB5695D0A5}" type="presParOf" srcId="{A22A52FE-15D6-4E87-9E36-C85CCFE1D1A5}" destId="{E24CDC4A-68F1-4E93-BAD8-E8D287595375}" srcOrd="15" destOrd="0" presId="urn:microsoft.com/office/officeart/2008/layout/HorizontalMultiLevelHierarchy"/>
    <dgm:cxn modelId="{5B2FAD89-B22D-456F-B5EA-583FE6CD2605}" type="presParOf" srcId="{E24CDC4A-68F1-4E93-BAD8-E8D287595375}" destId="{1BEC9AD4-6537-4868-BA09-65F4650B975A}" srcOrd="0" destOrd="0" presId="urn:microsoft.com/office/officeart/2008/layout/HorizontalMultiLevelHierarchy"/>
    <dgm:cxn modelId="{700EBEAF-C1A0-491F-AE43-40D38D648104}" type="presParOf" srcId="{E24CDC4A-68F1-4E93-BAD8-E8D287595375}" destId="{4DEFFBB9-102A-4587-B317-2BCD6333B356}" srcOrd="1" destOrd="0" presId="urn:microsoft.com/office/officeart/2008/layout/HorizontalMultiLevelHierarchy"/>
    <dgm:cxn modelId="{6602C124-8AE8-49AC-AC6D-B876062336AE}" type="presParOf" srcId="{4DEFFBB9-102A-4587-B317-2BCD6333B356}" destId="{51ECFE02-7BFA-4D19-89FD-87500686CF8A}" srcOrd="0" destOrd="0" presId="urn:microsoft.com/office/officeart/2008/layout/HorizontalMultiLevelHierarchy"/>
    <dgm:cxn modelId="{DBF41345-7BE6-4B87-8987-A99EF94E8383}" type="presParOf" srcId="{51ECFE02-7BFA-4D19-89FD-87500686CF8A}" destId="{0E3D1436-4AF3-4905-85DA-3BBDFCA3886C}" srcOrd="0" destOrd="0" presId="urn:microsoft.com/office/officeart/2008/layout/HorizontalMultiLevelHierarchy"/>
    <dgm:cxn modelId="{59CF1F84-BCFD-485C-A9CE-B4B4703F5A9E}" type="presParOf" srcId="{4DEFFBB9-102A-4587-B317-2BCD6333B356}" destId="{2FE9E9B0-5FB2-48C9-8810-FE0855C835FF}" srcOrd="1" destOrd="0" presId="urn:microsoft.com/office/officeart/2008/layout/HorizontalMultiLevelHierarchy"/>
    <dgm:cxn modelId="{2954420E-921D-4CE8-8537-190999927A0C}" type="presParOf" srcId="{2FE9E9B0-5FB2-48C9-8810-FE0855C835FF}" destId="{78F586F4-A56E-4CAB-9A75-5E008B358F6A}" srcOrd="0" destOrd="0" presId="urn:microsoft.com/office/officeart/2008/layout/HorizontalMultiLevelHierarchy"/>
    <dgm:cxn modelId="{7FF09DB8-85AB-479A-9245-1DCAB2B89124}" type="presParOf" srcId="{2FE9E9B0-5FB2-48C9-8810-FE0855C835FF}" destId="{459D93E7-9007-4511-A4AE-7E645C6141B9}" srcOrd="1" destOrd="0" presId="urn:microsoft.com/office/officeart/2008/layout/HorizontalMultiLevelHierarchy"/>
    <dgm:cxn modelId="{6FFE16CF-FE65-4DAC-A4CF-FD9E3D06A94B}" type="presParOf" srcId="{4DEFFBB9-102A-4587-B317-2BCD6333B356}" destId="{CEE9DC0E-E1CC-4588-8297-711F674414DC}" srcOrd="2" destOrd="0" presId="urn:microsoft.com/office/officeart/2008/layout/HorizontalMultiLevelHierarchy"/>
    <dgm:cxn modelId="{D7C65085-23B9-4426-B97F-2518E2C84132}" type="presParOf" srcId="{CEE9DC0E-E1CC-4588-8297-711F674414DC}" destId="{AAE34759-C622-4A62-98C3-A4D706F95DB3}" srcOrd="0" destOrd="0" presId="urn:microsoft.com/office/officeart/2008/layout/HorizontalMultiLevelHierarchy"/>
    <dgm:cxn modelId="{19A19123-02BC-4999-9E49-45E69BDB4A15}" type="presParOf" srcId="{4DEFFBB9-102A-4587-B317-2BCD6333B356}" destId="{DDCDFFDA-9637-4303-9409-2D265093D71E}" srcOrd="3" destOrd="0" presId="urn:microsoft.com/office/officeart/2008/layout/HorizontalMultiLevelHierarchy"/>
    <dgm:cxn modelId="{CB9E4A74-AD16-4724-A73C-2521C8C3B33D}" type="presParOf" srcId="{DDCDFFDA-9637-4303-9409-2D265093D71E}" destId="{D7C8D137-7BBC-479B-9FD4-38EFECE5F177}" srcOrd="0" destOrd="0" presId="urn:microsoft.com/office/officeart/2008/layout/HorizontalMultiLevelHierarchy"/>
    <dgm:cxn modelId="{82B1B827-6C6F-4D69-A6D7-AC8C2891C0B8}" type="presParOf" srcId="{DDCDFFDA-9637-4303-9409-2D265093D71E}" destId="{80A26E7C-93ED-4842-A85D-46B6C1A400E9}"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6A36E96D-DD8F-46AB-B044-2F16D68BF650}" type="doc">
      <dgm:prSet loTypeId="urn:microsoft.com/office/officeart/2008/layout/HorizontalMultiLevelHierarchy" loCatId="hierarchy" qsTypeId="urn:microsoft.com/office/officeart/2005/8/quickstyle/simple5" qsCatId="simple" csTypeId="urn:microsoft.com/office/officeart/2005/8/colors/colorful3" csCatId="colorful" phldr="1"/>
      <dgm:spPr/>
      <dgm:t>
        <a:bodyPr/>
        <a:lstStyle/>
        <a:p>
          <a:endParaRPr lang="en-US"/>
        </a:p>
      </dgm:t>
    </dgm:pt>
    <dgm:pt modelId="{1189ACE6-AC0C-4856-8290-C8F3BDABAD4C}">
      <dgm:prSet phldrT="[Text]" custT="1"/>
      <dgm:spPr/>
      <dgm:t>
        <a:bodyPr vert="vert270"/>
        <a:lstStyle/>
        <a:p>
          <a:r>
            <a:rPr lang="en-US" sz="2800"/>
            <a:t>Harmonized SUTs</a:t>
          </a:r>
        </a:p>
      </dgm:t>
    </dgm:pt>
    <dgm:pt modelId="{559458EF-3CA4-47A0-8EFE-4A3CA17E5B61}" type="parTrans" cxnId="{5F526645-DA99-4D9E-98D9-3C7B1227CBAA}">
      <dgm:prSet/>
      <dgm:spPr/>
      <dgm:t>
        <a:bodyPr/>
        <a:lstStyle/>
        <a:p>
          <a:endParaRPr lang="en-US"/>
        </a:p>
      </dgm:t>
    </dgm:pt>
    <dgm:pt modelId="{E0E354FB-B061-47B4-9E28-E463DC81E7D5}" type="sibTrans" cxnId="{5F526645-DA99-4D9E-98D9-3C7B1227CBAA}">
      <dgm:prSet/>
      <dgm:spPr/>
      <dgm:t>
        <a:bodyPr/>
        <a:lstStyle/>
        <a:p>
          <a:endParaRPr lang="en-US"/>
        </a:p>
      </dgm:t>
    </dgm:pt>
    <dgm:pt modelId="{92A03AB0-73AE-4F1F-8BE8-8B02A52D3EB5}">
      <dgm:prSet phldrT="[Text]" custT="1"/>
      <dgm:spPr/>
      <dgm:t>
        <a:bodyPr/>
        <a:lstStyle/>
        <a:p>
          <a:r>
            <a:rPr lang="en-US" sz="2400"/>
            <a:t>SUTs &amp; IOTs</a:t>
          </a:r>
          <a:br>
            <a:rPr lang="en-US" sz="2400"/>
          </a:br>
          <a:r>
            <a:rPr lang="en-US" sz="2400"/>
            <a:t>ISIC-4</a:t>
          </a:r>
        </a:p>
      </dgm:t>
    </dgm:pt>
    <dgm:pt modelId="{FC892DBD-05E8-473A-8338-AF573D6DE42B}" type="parTrans" cxnId="{7E8CA5E6-E6C1-431B-B318-C71CB3BDC4BE}">
      <dgm:prSet/>
      <dgm:spPr/>
      <dgm:t>
        <a:bodyPr/>
        <a:lstStyle/>
        <a:p>
          <a:endParaRPr lang="en-US"/>
        </a:p>
      </dgm:t>
    </dgm:pt>
    <dgm:pt modelId="{1E10FA50-0B5E-4F6C-9B87-941F964DC85A}" type="sibTrans" cxnId="{7E8CA5E6-E6C1-431B-B318-C71CB3BDC4BE}">
      <dgm:prSet/>
      <dgm:spPr/>
      <dgm:t>
        <a:bodyPr/>
        <a:lstStyle/>
        <a:p>
          <a:endParaRPr lang="en-US"/>
        </a:p>
      </dgm:t>
    </dgm:pt>
    <dgm:pt modelId="{EC9A8B25-1741-431C-BB15-A1EB502E0D65}">
      <dgm:prSet phldrT="[Text]" custT="1"/>
      <dgm:spPr/>
      <dgm:t>
        <a:bodyPr/>
        <a:lstStyle/>
        <a:p>
          <a:r>
            <a:rPr lang="en-US" sz="2000"/>
            <a:t>Eurostat</a:t>
          </a:r>
        </a:p>
      </dgm:t>
    </dgm:pt>
    <dgm:pt modelId="{A1AC6C11-E05C-4DF7-B195-99E0C8944D84}" type="parTrans" cxnId="{95D9EB31-844C-40D5-BFDC-288B1CE7ADC9}">
      <dgm:prSet/>
      <dgm:spPr/>
      <dgm:t>
        <a:bodyPr/>
        <a:lstStyle/>
        <a:p>
          <a:endParaRPr lang="en-US"/>
        </a:p>
      </dgm:t>
    </dgm:pt>
    <dgm:pt modelId="{121AAC52-705A-4F7B-991A-BC9A47587EA6}" type="sibTrans" cxnId="{95D9EB31-844C-40D5-BFDC-288B1CE7ADC9}">
      <dgm:prSet/>
      <dgm:spPr/>
      <dgm:t>
        <a:bodyPr/>
        <a:lstStyle/>
        <a:p>
          <a:endParaRPr lang="en-US"/>
        </a:p>
      </dgm:t>
    </dgm:pt>
    <dgm:pt modelId="{4D33C4A1-1006-4E14-929D-604280085A07}">
      <dgm:prSet custT="1"/>
      <dgm:spPr/>
      <dgm:t>
        <a:bodyPr/>
        <a:lstStyle/>
        <a:p>
          <a:r>
            <a:rPr lang="en-US" sz="1600"/>
            <a:t>ICIO</a:t>
          </a:r>
        </a:p>
      </dgm:t>
    </dgm:pt>
    <dgm:pt modelId="{BEA10A9E-5CCD-4293-86BE-70CD91E8ABB9}" type="parTrans" cxnId="{0EA684DC-89A0-4824-BC84-3283176114C3}">
      <dgm:prSet/>
      <dgm:spPr/>
      <dgm:t>
        <a:bodyPr/>
        <a:lstStyle/>
        <a:p>
          <a:endParaRPr lang="en-US"/>
        </a:p>
      </dgm:t>
    </dgm:pt>
    <dgm:pt modelId="{81F3AB58-E178-4ED9-BE87-A7E3C6221DCF}" type="sibTrans" cxnId="{0EA684DC-89A0-4824-BC84-3283176114C3}">
      <dgm:prSet/>
      <dgm:spPr/>
      <dgm:t>
        <a:bodyPr/>
        <a:lstStyle/>
        <a:p>
          <a:endParaRPr lang="en-US"/>
        </a:p>
      </dgm:t>
    </dgm:pt>
    <dgm:pt modelId="{BFAF2B01-C5E2-4707-93C5-38350ACFA94C}">
      <dgm:prSet custT="1"/>
      <dgm:spPr/>
      <dgm:t>
        <a:bodyPr/>
        <a:lstStyle/>
        <a:p>
          <a:r>
            <a:rPr lang="en-US" sz="1600"/>
            <a:t>GLORIA</a:t>
          </a:r>
        </a:p>
      </dgm:t>
    </dgm:pt>
    <dgm:pt modelId="{A1E9DE21-D8B2-4347-BD82-AF26634B57C4}" type="parTrans" cxnId="{7BCF65BC-452A-44D8-B421-1D3AEADC270B}">
      <dgm:prSet/>
      <dgm:spPr/>
      <dgm:t>
        <a:bodyPr/>
        <a:lstStyle/>
        <a:p>
          <a:endParaRPr lang="en-US"/>
        </a:p>
      </dgm:t>
    </dgm:pt>
    <dgm:pt modelId="{FDB8B677-4348-4A46-B3EF-995176C735D0}" type="sibTrans" cxnId="{7BCF65BC-452A-44D8-B421-1D3AEADC270B}">
      <dgm:prSet/>
      <dgm:spPr/>
      <dgm:t>
        <a:bodyPr/>
        <a:lstStyle/>
        <a:p>
          <a:endParaRPr lang="en-US"/>
        </a:p>
      </dgm:t>
    </dgm:pt>
    <dgm:pt modelId="{8841F234-5AD0-4A58-A992-04F325C1D6DE}">
      <dgm:prSet custT="1"/>
      <dgm:spPr/>
      <dgm:t>
        <a:bodyPr/>
        <a:lstStyle/>
        <a:p>
          <a:r>
            <a:rPr lang="en-US" sz="1600"/>
            <a:t>EXIOBASE</a:t>
          </a:r>
        </a:p>
      </dgm:t>
    </dgm:pt>
    <dgm:pt modelId="{A80FCC64-5A66-4FDD-933C-C3B1436EB743}" type="parTrans" cxnId="{B8B5A635-036A-47F4-84DC-E84E75C641F8}">
      <dgm:prSet/>
      <dgm:spPr/>
      <dgm:t>
        <a:bodyPr/>
        <a:lstStyle/>
        <a:p>
          <a:endParaRPr lang="en-US"/>
        </a:p>
      </dgm:t>
    </dgm:pt>
    <dgm:pt modelId="{94F546C7-7744-4238-9C7E-073498B75F4A}" type="sibTrans" cxnId="{B8B5A635-036A-47F4-84DC-E84E75C641F8}">
      <dgm:prSet/>
      <dgm:spPr/>
      <dgm:t>
        <a:bodyPr/>
        <a:lstStyle/>
        <a:p>
          <a:endParaRPr lang="en-US"/>
        </a:p>
      </dgm:t>
    </dgm:pt>
    <dgm:pt modelId="{BBE24FF5-44DA-4402-9814-F0F10D192C5E}">
      <dgm:prSet custT="1"/>
      <dgm:spPr/>
      <dgm:t>
        <a:bodyPr/>
        <a:lstStyle/>
        <a:p>
          <a:r>
            <a:rPr lang="en-US" sz="1600"/>
            <a:t>ADB</a:t>
          </a:r>
        </a:p>
      </dgm:t>
    </dgm:pt>
    <dgm:pt modelId="{D12B736E-EFA7-4A0D-9966-0265C975915E}" type="parTrans" cxnId="{E1037227-035E-4991-B2D1-699F9CDE1C81}">
      <dgm:prSet/>
      <dgm:spPr/>
      <dgm:t>
        <a:bodyPr/>
        <a:lstStyle/>
        <a:p>
          <a:endParaRPr lang="en-US"/>
        </a:p>
      </dgm:t>
    </dgm:pt>
    <dgm:pt modelId="{C7F078A1-42EB-40C7-AD0F-0F6DA93D674B}" type="sibTrans" cxnId="{E1037227-035E-4991-B2D1-699F9CDE1C81}">
      <dgm:prSet/>
      <dgm:spPr/>
      <dgm:t>
        <a:bodyPr/>
        <a:lstStyle/>
        <a:p>
          <a:endParaRPr lang="en-US"/>
        </a:p>
      </dgm:t>
    </dgm:pt>
    <dgm:pt modelId="{23AB7245-05D9-4927-822D-8D34197F477D}">
      <dgm:prSet custT="1"/>
      <dgm:spPr/>
      <dgm:t>
        <a:bodyPr/>
        <a:lstStyle/>
        <a:p>
          <a:r>
            <a:rPr lang="en-US" sz="1600"/>
            <a:t>ECLAC</a:t>
          </a:r>
        </a:p>
      </dgm:t>
    </dgm:pt>
    <dgm:pt modelId="{896D809C-E82A-4D3A-A43D-96B9803F390D}" type="parTrans" cxnId="{5869DF8C-C613-483A-9B8F-A64B28F4C956}">
      <dgm:prSet/>
      <dgm:spPr/>
      <dgm:t>
        <a:bodyPr/>
        <a:lstStyle/>
        <a:p>
          <a:endParaRPr lang="en-US"/>
        </a:p>
      </dgm:t>
    </dgm:pt>
    <dgm:pt modelId="{A54424F9-166D-4541-A6CB-51F92976A3D3}" type="sibTrans" cxnId="{5869DF8C-C613-483A-9B8F-A64B28F4C956}">
      <dgm:prSet/>
      <dgm:spPr/>
      <dgm:t>
        <a:bodyPr/>
        <a:lstStyle/>
        <a:p>
          <a:endParaRPr lang="en-US"/>
        </a:p>
      </dgm:t>
    </dgm:pt>
    <dgm:pt modelId="{BD6A7529-88B6-43EF-A030-8AC1BBCDCB7E}">
      <dgm:prSet custT="1"/>
      <dgm:spPr/>
      <dgm:t>
        <a:bodyPr/>
        <a:lstStyle/>
        <a:p>
          <a:r>
            <a:rPr lang="en-US" sz="1600"/>
            <a:t>EORA</a:t>
          </a:r>
        </a:p>
      </dgm:t>
    </dgm:pt>
    <dgm:pt modelId="{C21A6419-2EC2-429D-9C06-DB292C4115FD}" type="parTrans" cxnId="{1EB7DFE9-1927-4BBE-9CB5-2EDC095A87B7}">
      <dgm:prSet/>
      <dgm:spPr/>
      <dgm:t>
        <a:bodyPr/>
        <a:lstStyle/>
        <a:p>
          <a:endParaRPr lang="en-US"/>
        </a:p>
      </dgm:t>
    </dgm:pt>
    <dgm:pt modelId="{E24F479A-7809-4F5D-8F6F-E69747E1C45A}" type="sibTrans" cxnId="{1EB7DFE9-1927-4BBE-9CB5-2EDC095A87B7}">
      <dgm:prSet/>
      <dgm:spPr/>
      <dgm:t>
        <a:bodyPr/>
        <a:lstStyle/>
        <a:p>
          <a:endParaRPr lang="en-US"/>
        </a:p>
      </dgm:t>
    </dgm:pt>
    <dgm:pt modelId="{D02C70AB-DE74-4F3E-8A3A-A8FEFE7F2032}">
      <dgm:prSet custT="1"/>
      <dgm:spPr/>
      <dgm:t>
        <a:bodyPr/>
        <a:lstStyle/>
        <a:p>
          <a:r>
            <a:rPr lang="en-US" sz="2000"/>
            <a:t>IMF</a:t>
          </a:r>
        </a:p>
      </dgm:t>
    </dgm:pt>
    <dgm:pt modelId="{99BA54F3-0F79-4548-BEBD-10B378933DB8}" type="parTrans" cxnId="{E156360E-66A3-450D-86A5-7F035CA25325}">
      <dgm:prSet/>
      <dgm:spPr/>
      <dgm:t>
        <a:bodyPr/>
        <a:lstStyle/>
        <a:p>
          <a:endParaRPr lang="en-US"/>
        </a:p>
      </dgm:t>
    </dgm:pt>
    <dgm:pt modelId="{AD498692-68E9-45F1-A56E-2E38EA43AA88}" type="sibTrans" cxnId="{E156360E-66A3-450D-86A5-7F035CA25325}">
      <dgm:prSet/>
      <dgm:spPr/>
      <dgm:t>
        <a:bodyPr/>
        <a:lstStyle/>
        <a:p>
          <a:endParaRPr lang="en-US"/>
        </a:p>
      </dgm:t>
    </dgm:pt>
    <dgm:pt modelId="{63AFF74F-D910-4B4B-82D4-47FFC478CC3C}">
      <dgm:prSet custT="1"/>
      <dgm:spPr/>
      <dgm:t>
        <a:bodyPr/>
        <a:lstStyle/>
        <a:p>
          <a:r>
            <a:rPr lang="en-US" sz="2000"/>
            <a:t>OECD</a:t>
          </a:r>
        </a:p>
      </dgm:t>
    </dgm:pt>
    <dgm:pt modelId="{7746F6C8-7B79-44B1-A2C7-3CB193FFDA18}" type="parTrans" cxnId="{75CA5BC2-4E30-4C58-A811-ECB2144C3DA1}">
      <dgm:prSet/>
      <dgm:spPr/>
      <dgm:t>
        <a:bodyPr/>
        <a:lstStyle/>
        <a:p>
          <a:endParaRPr lang="en-US"/>
        </a:p>
      </dgm:t>
    </dgm:pt>
    <dgm:pt modelId="{54F44883-22AC-4499-B738-C1B403D91773}" type="sibTrans" cxnId="{75CA5BC2-4E30-4C58-A811-ECB2144C3DA1}">
      <dgm:prSet/>
      <dgm:spPr/>
      <dgm:t>
        <a:bodyPr/>
        <a:lstStyle/>
        <a:p>
          <a:endParaRPr lang="en-US"/>
        </a:p>
      </dgm:t>
    </dgm:pt>
    <dgm:pt modelId="{10717295-C096-42E1-AF76-9B77ACCB50FE}">
      <dgm:prSet custT="1"/>
      <dgm:spPr/>
      <dgm:t>
        <a:bodyPr/>
        <a:lstStyle/>
        <a:p>
          <a:r>
            <a:rPr lang="en-US" sz="2000"/>
            <a:t>National Accounts</a:t>
          </a:r>
        </a:p>
      </dgm:t>
    </dgm:pt>
    <dgm:pt modelId="{E64FE215-B8DE-482B-94CD-6AB9BCD92EC7}" type="parTrans" cxnId="{077D79F6-ACF4-4767-A24B-BAB5AF0EED26}">
      <dgm:prSet/>
      <dgm:spPr/>
      <dgm:t>
        <a:bodyPr/>
        <a:lstStyle/>
        <a:p>
          <a:endParaRPr lang="en-US"/>
        </a:p>
      </dgm:t>
    </dgm:pt>
    <dgm:pt modelId="{45E5D06C-7294-4638-9655-1FECF455A739}" type="sibTrans" cxnId="{077D79F6-ACF4-4767-A24B-BAB5AF0EED26}">
      <dgm:prSet/>
      <dgm:spPr/>
      <dgm:t>
        <a:bodyPr/>
        <a:lstStyle/>
        <a:p>
          <a:endParaRPr lang="en-US"/>
        </a:p>
      </dgm:t>
    </dgm:pt>
    <dgm:pt modelId="{D90CA78E-2F6C-4497-B87B-6BAE039B22BC}">
      <dgm:prSet custT="1"/>
      <dgm:spPr/>
      <dgm:t>
        <a:bodyPr/>
        <a:lstStyle/>
        <a:p>
          <a:r>
            <a:rPr lang="en-US" sz="1600"/>
            <a:t>FIGARO</a:t>
          </a:r>
        </a:p>
      </dgm:t>
    </dgm:pt>
    <dgm:pt modelId="{1F3CDADC-B13C-4CA3-8730-527EEC0C8664}" type="parTrans" cxnId="{35A94C8E-8AA5-4707-BFB5-7DC7582F33CD}">
      <dgm:prSet/>
      <dgm:spPr/>
      <dgm:t>
        <a:bodyPr/>
        <a:lstStyle/>
        <a:p>
          <a:endParaRPr lang="en-US"/>
        </a:p>
      </dgm:t>
    </dgm:pt>
    <dgm:pt modelId="{A53559E7-8B06-4B3F-81C5-524B2E7EA946}" type="sibTrans" cxnId="{35A94C8E-8AA5-4707-BFB5-7DC7582F33CD}">
      <dgm:prSet/>
      <dgm:spPr/>
      <dgm:t>
        <a:bodyPr/>
        <a:lstStyle/>
        <a:p>
          <a:endParaRPr lang="en-US"/>
        </a:p>
      </dgm:t>
    </dgm:pt>
    <dgm:pt modelId="{89129640-5B76-4222-8E07-2E5D11D16B46}">
      <dgm:prSet custT="1"/>
      <dgm:spPr/>
      <dgm:t>
        <a:bodyPr/>
        <a:lstStyle/>
        <a:p>
          <a:r>
            <a:rPr lang="en-US" sz="2000"/>
            <a:t>Global MRIOs</a:t>
          </a:r>
        </a:p>
      </dgm:t>
    </dgm:pt>
    <dgm:pt modelId="{A0D91E57-A3BC-438F-AF34-D3910DE64ED4}" type="sibTrans" cxnId="{0B98F4D3-A1AD-4D63-8843-7D9772B96861}">
      <dgm:prSet/>
      <dgm:spPr/>
      <dgm:t>
        <a:bodyPr/>
        <a:lstStyle/>
        <a:p>
          <a:endParaRPr lang="en-US"/>
        </a:p>
      </dgm:t>
    </dgm:pt>
    <dgm:pt modelId="{75770CB9-4288-48DF-B62C-7F558AC16784}" type="parTrans" cxnId="{0B98F4D3-A1AD-4D63-8843-7D9772B96861}">
      <dgm:prSet/>
      <dgm:spPr/>
      <dgm:t>
        <a:bodyPr/>
        <a:lstStyle/>
        <a:p>
          <a:endParaRPr lang="en-US"/>
        </a:p>
      </dgm:t>
    </dgm:pt>
    <dgm:pt modelId="{EEF19BFB-2403-40FB-8504-D490FCF86033}">
      <dgm:prSet custT="1"/>
      <dgm:spPr/>
      <dgm:t>
        <a:bodyPr/>
        <a:lstStyle/>
        <a:p>
          <a:r>
            <a:rPr lang="en-US" sz="2400"/>
            <a:t>Technical Coefficients Tables</a:t>
          </a:r>
        </a:p>
      </dgm:t>
    </dgm:pt>
    <dgm:pt modelId="{7DD479ED-6D7B-4E27-A973-7B0E290CD113}" type="parTrans" cxnId="{D41ED532-2C5B-47F6-A46E-1E07E3E61D14}">
      <dgm:prSet/>
      <dgm:spPr/>
      <dgm:t>
        <a:bodyPr/>
        <a:lstStyle/>
        <a:p>
          <a:endParaRPr lang="en-US"/>
        </a:p>
      </dgm:t>
    </dgm:pt>
    <dgm:pt modelId="{07B54301-064B-4C87-B208-9A9FBFCB8881}" type="sibTrans" cxnId="{D41ED532-2C5B-47F6-A46E-1E07E3E61D14}">
      <dgm:prSet/>
      <dgm:spPr/>
      <dgm:t>
        <a:bodyPr/>
        <a:lstStyle/>
        <a:p>
          <a:endParaRPr lang="en-US"/>
        </a:p>
      </dgm:t>
    </dgm:pt>
    <dgm:pt modelId="{E59A0029-741B-4B53-9993-4CEBC5E65ACF}" type="pres">
      <dgm:prSet presAssocID="{6A36E96D-DD8F-46AB-B044-2F16D68BF650}" presName="Name0" presStyleCnt="0">
        <dgm:presLayoutVars>
          <dgm:chPref val="1"/>
          <dgm:dir val="rev"/>
          <dgm:animOne val="branch"/>
          <dgm:animLvl val="lvl"/>
          <dgm:resizeHandles val="exact"/>
        </dgm:presLayoutVars>
      </dgm:prSet>
      <dgm:spPr/>
    </dgm:pt>
    <dgm:pt modelId="{9E5F6C25-85B3-4A15-AE68-7D648DDDB8E8}" type="pres">
      <dgm:prSet presAssocID="{1189ACE6-AC0C-4856-8290-C8F3BDABAD4C}" presName="root1" presStyleCnt="0"/>
      <dgm:spPr/>
    </dgm:pt>
    <dgm:pt modelId="{39E43E28-2B5F-4ECE-8F35-1D2F9C0227FF}" type="pres">
      <dgm:prSet presAssocID="{1189ACE6-AC0C-4856-8290-C8F3BDABAD4C}" presName="LevelOneTextNode" presStyleLbl="node0" presStyleIdx="0" presStyleCnt="1" custScaleX="350438" custScaleY="40732">
        <dgm:presLayoutVars>
          <dgm:chPref val="3"/>
        </dgm:presLayoutVars>
      </dgm:prSet>
      <dgm:spPr/>
    </dgm:pt>
    <dgm:pt modelId="{A22A52FE-15D6-4E87-9E36-C85CCFE1D1A5}" type="pres">
      <dgm:prSet presAssocID="{1189ACE6-AC0C-4856-8290-C8F3BDABAD4C}" presName="level2hierChild" presStyleCnt="0"/>
      <dgm:spPr/>
    </dgm:pt>
    <dgm:pt modelId="{8F6CECF4-1439-4582-80D5-094E787E30DC}" type="pres">
      <dgm:prSet presAssocID="{FC892DBD-05E8-473A-8338-AF573D6DE42B}" presName="conn2-1" presStyleLbl="parChTrans1D2" presStyleIdx="0" presStyleCnt="2"/>
      <dgm:spPr/>
    </dgm:pt>
    <dgm:pt modelId="{5B62045F-6506-40E1-A598-FFBA9A925772}" type="pres">
      <dgm:prSet presAssocID="{FC892DBD-05E8-473A-8338-AF573D6DE42B}" presName="connTx" presStyleLbl="parChTrans1D2" presStyleIdx="0" presStyleCnt="2"/>
      <dgm:spPr/>
    </dgm:pt>
    <dgm:pt modelId="{E29A48A8-7C5C-4BFB-880D-B0AD85032715}" type="pres">
      <dgm:prSet presAssocID="{92A03AB0-73AE-4F1F-8BE8-8B02A52D3EB5}" presName="root2" presStyleCnt="0"/>
      <dgm:spPr/>
    </dgm:pt>
    <dgm:pt modelId="{81526E99-963F-41BD-A9C0-55578F46261B}" type="pres">
      <dgm:prSet presAssocID="{92A03AB0-73AE-4F1F-8BE8-8B02A52D3EB5}" presName="LevelTwoTextNode" presStyleLbl="node2" presStyleIdx="0" presStyleCnt="2" custScaleX="110000" custScaleY="168656">
        <dgm:presLayoutVars>
          <dgm:chPref val="3"/>
        </dgm:presLayoutVars>
      </dgm:prSet>
      <dgm:spPr/>
    </dgm:pt>
    <dgm:pt modelId="{2EBF4EE3-6615-49A6-BD37-B649985FA89D}" type="pres">
      <dgm:prSet presAssocID="{92A03AB0-73AE-4F1F-8BE8-8B02A52D3EB5}" presName="level3hierChild" presStyleCnt="0"/>
      <dgm:spPr/>
    </dgm:pt>
    <dgm:pt modelId="{2A3C1046-7A02-4128-92AD-210FC3760073}" type="pres">
      <dgm:prSet presAssocID="{75770CB9-4288-48DF-B62C-7F558AC16784}" presName="conn2-1" presStyleLbl="parChTrans1D3" presStyleIdx="0" presStyleCnt="5"/>
      <dgm:spPr/>
    </dgm:pt>
    <dgm:pt modelId="{672CAAA1-41E6-4521-98BC-BF1993CC050F}" type="pres">
      <dgm:prSet presAssocID="{75770CB9-4288-48DF-B62C-7F558AC16784}" presName="connTx" presStyleLbl="parChTrans1D3" presStyleIdx="0" presStyleCnt="5"/>
      <dgm:spPr/>
    </dgm:pt>
    <dgm:pt modelId="{5225626D-AAAA-4333-93BD-7B918A00056A}" type="pres">
      <dgm:prSet presAssocID="{89129640-5B76-4222-8E07-2E5D11D16B46}" presName="root2" presStyleCnt="0"/>
      <dgm:spPr/>
    </dgm:pt>
    <dgm:pt modelId="{94D314DE-7884-4B8F-8C52-9521E62FB0DB}" type="pres">
      <dgm:prSet presAssocID="{89129640-5B76-4222-8E07-2E5D11D16B46}" presName="LevelTwoTextNode" presStyleLbl="node3" presStyleIdx="0" presStyleCnt="5" custScaleX="110001" custScaleY="110001">
        <dgm:presLayoutVars>
          <dgm:chPref val="3"/>
        </dgm:presLayoutVars>
      </dgm:prSet>
      <dgm:spPr/>
    </dgm:pt>
    <dgm:pt modelId="{B8485D89-FD9F-410A-B97F-1C5F63990EE5}" type="pres">
      <dgm:prSet presAssocID="{89129640-5B76-4222-8E07-2E5D11D16B46}" presName="level3hierChild" presStyleCnt="0"/>
      <dgm:spPr/>
    </dgm:pt>
    <dgm:pt modelId="{90537833-FD81-47F6-A72C-0622055E541E}" type="pres">
      <dgm:prSet presAssocID="{1F3CDADC-B13C-4CA3-8730-527EEC0C8664}" presName="conn2-1" presStyleLbl="parChTrans1D4" presStyleIdx="0" presStyleCnt="7"/>
      <dgm:spPr/>
    </dgm:pt>
    <dgm:pt modelId="{4ED38201-6E29-462B-AFF8-C41B500FD966}" type="pres">
      <dgm:prSet presAssocID="{1F3CDADC-B13C-4CA3-8730-527EEC0C8664}" presName="connTx" presStyleLbl="parChTrans1D4" presStyleIdx="0" presStyleCnt="7"/>
      <dgm:spPr/>
    </dgm:pt>
    <dgm:pt modelId="{CF31138E-5FAA-4BD6-A674-F3F95AFF8C64}" type="pres">
      <dgm:prSet presAssocID="{D90CA78E-2F6C-4497-B87B-6BAE039B22BC}" presName="root2" presStyleCnt="0"/>
      <dgm:spPr/>
    </dgm:pt>
    <dgm:pt modelId="{A6CB9D48-25B6-4406-BFC3-0F458DE3433E}" type="pres">
      <dgm:prSet presAssocID="{D90CA78E-2F6C-4497-B87B-6BAE039B22BC}" presName="LevelTwoTextNode" presStyleLbl="node4" presStyleIdx="0" presStyleCnt="7" custScaleX="75132" custScaleY="75132">
        <dgm:presLayoutVars>
          <dgm:chPref val="3"/>
        </dgm:presLayoutVars>
      </dgm:prSet>
      <dgm:spPr/>
    </dgm:pt>
    <dgm:pt modelId="{0FFA97C2-D1C6-4D6F-A3AB-14AE0310BA99}" type="pres">
      <dgm:prSet presAssocID="{D90CA78E-2F6C-4497-B87B-6BAE039B22BC}" presName="level3hierChild" presStyleCnt="0"/>
      <dgm:spPr/>
    </dgm:pt>
    <dgm:pt modelId="{DBC3DFB5-B58A-4647-80C7-8E5613C5BEED}" type="pres">
      <dgm:prSet presAssocID="{BEA10A9E-5CCD-4293-86BE-70CD91E8ABB9}" presName="conn2-1" presStyleLbl="parChTrans1D4" presStyleIdx="1" presStyleCnt="7"/>
      <dgm:spPr/>
    </dgm:pt>
    <dgm:pt modelId="{29A546B1-DCBA-4C23-9D8F-733A2BC1A34A}" type="pres">
      <dgm:prSet presAssocID="{BEA10A9E-5CCD-4293-86BE-70CD91E8ABB9}" presName="connTx" presStyleLbl="parChTrans1D4" presStyleIdx="1" presStyleCnt="7"/>
      <dgm:spPr/>
    </dgm:pt>
    <dgm:pt modelId="{D74E7285-1CBE-43D0-9448-037AF550CFF7}" type="pres">
      <dgm:prSet presAssocID="{4D33C4A1-1006-4E14-929D-604280085A07}" presName="root2" presStyleCnt="0"/>
      <dgm:spPr/>
    </dgm:pt>
    <dgm:pt modelId="{7553E247-29D9-4B09-BA99-81AA12FC0722}" type="pres">
      <dgm:prSet presAssocID="{4D33C4A1-1006-4E14-929D-604280085A07}" presName="LevelTwoTextNode" presStyleLbl="node4" presStyleIdx="1" presStyleCnt="7" custScaleX="75132" custScaleY="75132">
        <dgm:presLayoutVars>
          <dgm:chPref val="3"/>
        </dgm:presLayoutVars>
      </dgm:prSet>
      <dgm:spPr/>
    </dgm:pt>
    <dgm:pt modelId="{987539E7-5D27-463D-B579-C30E8D11B525}" type="pres">
      <dgm:prSet presAssocID="{4D33C4A1-1006-4E14-929D-604280085A07}" presName="level3hierChild" presStyleCnt="0"/>
      <dgm:spPr/>
    </dgm:pt>
    <dgm:pt modelId="{DCBC822B-E647-4119-BAEC-A2B15CFDB24B}" type="pres">
      <dgm:prSet presAssocID="{A1E9DE21-D8B2-4347-BD82-AF26634B57C4}" presName="conn2-1" presStyleLbl="parChTrans1D4" presStyleIdx="2" presStyleCnt="7"/>
      <dgm:spPr/>
    </dgm:pt>
    <dgm:pt modelId="{B5F9C5E2-F9E7-4C0D-A599-7C408ACA5772}" type="pres">
      <dgm:prSet presAssocID="{A1E9DE21-D8B2-4347-BD82-AF26634B57C4}" presName="connTx" presStyleLbl="parChTrans1D4" presStyleIdx="2" presStyleCnt="7"/>
      <dgm:spPr/>
    </dgm:pt>
    <dgm:pt modelId="{D7683364-95D3-4F91-B788-D276E688C105}" type="pres">
      <dgm:prSet presAssocID="{BFAF2B01-C5E2-4707-93C5-38350ACFA94C}" presName="root2" presStyleCnt="0"/>
      <dgm:spPr/>
    </dgm:pt>
    <dgm:pt modelId="{CFF46EDA-AD79-4F27-AF2C-CE6133D592C1}" type="pres">
      <dgm:prSet presAssocID="{BFAF2B01-C5E2-4707-93C5-38350ACFA94C}" presName="LevelTwoTextNode" presStyleLbl="node4" presStyleIdx="2" presStyleCnt="7" custScaleX="75132" custScaleY="75132">
        <dgm:presLayoutVars>
          <dgm:chPref val="3"/>
        </dgm:presLayoutVars>
      </dgm:prSet>
      <dgm:spPr/>
    </dgm:pt>
    <dgm:pt modelId="{982B2303-E690-4CCD-B51D-DE569275510E}" type="pres">
      <dgm:prSet presAssocID="{BFAF2B01-C5E2-4707-93C5-38350ACFA94C}" presName="level3hierChild" presStyleCnt="0"/>
      <dgm:spPr/>
    </dgm:pt>
    <dgm:pt modelId="{4A7721D1-E0AB-4FC5-941B-A4ED24F6E969}" type="pres">
      <dgm:prSet presAssocID="{A80FCC64-5A66-4FDD-933C-C3B1436EB743}" presName="conn2-1" presStyleLbl="parChTrans1D4" presStyleIdx="3" presStyleCnt="7"/>
      <dgm:spPr/>
    </dgm:pt>
    <dgm:pt modelId="{A862CB4C-C24A-41AC-9F1E-786DD2A64F1F}" type="pres">
      <dgm:prSet presAssocID="{A80FCC64-5A66-4FDD-933C-C3B1436EB743}" presName="connTx" presStyleLbl="parChTrans1D4" presStyleIdx="3" presStyleCnt="7"/>
      <dgm:spPr/>
    </dgm:pt>
    <dgm:pt modelId="{7CC29F89-BE7A-4014-B126-BE72D1831772}" type="pres">
      <dgm:prSet presAssocID="{8841F234-5AD0-4A58-A992-04F325C1D6DE}" presName="root2" presStyleCnt="0"/>
      <dgm:spPr/>
    </dgm:pt>
    <dgm:pt modelId="{E4073F84-4326-4662-8BAD-14CF69A37B2B}" type="pres">
      <dgm:prSet presAssocID="{8841F234-5AD0-4A58-A992-04F325C1D6DE}" presName="LevelTwoTextNode" presStyleLbl="node4" presStyleIdx="3" presStyleCnt="7" custScaleX="75132" custScaleY="75132">
        <dgm:presLayoutVars>
          <dgm:chPref val="3"/>
        </dgm:presLayoutVars>
      </dgm:prSet>
      <dgm:spPr/>
    </dgm:pt>
    <dgm:pt modelId="{70BD19D9-536F-4C05-8A97-E3094312F810}" type="pres">
      <dgm:prSet presAssocID="{8841F234-5AD0-4A58-A992-04F325C1D6DE}" presName="level3hierChild" presStyleCnt="0"/>
      <dgm:spPr/>
    </dgm:pt>
    <dgm:pt modelId="{82B110AA-BE4B-4282-B00F-4C09BC82186C}" type="pres">
      <dgm:prSet presAssocID="{D12B736E-EFA7-4A0D-9966-0265C975915E}" presName="conn2-1" presStyleLbl="parChTrans1D4" presStyleIdx="4" presStyleCnt="7"/>
      <dgm:spPr/>
    </dgm:pt>
    <dgm:pt modelId="{E293D36F-2A16-4F4D-9324-EC0905243A34}" type="pres">
      <dgm:prSet presAssocID="{D12B736E-EFA7-4A0D-9966-0265C975915E}" presName="connTx" presStyleLbl="parChTrans1D4" presStyleIdx="4" presStyleCnt="7"/>
      <dgm:spPr/>
    </dgm:pt>
    <dgm:pt modelId="{545B7646-78BB-4CB8-BB50-208E98A588D8}" type="pres">
      <dgm:prSet presAssocID="{BBE24FF5-44DA-4402-9814-F0F10D192C5E}" presName="root2" presStyleCnt="0"/>
      <dgm:spPr/>
    </dgm:pt>
    <dgm:pt modelId="{047148D6-725D-48F7-BD00-5CC58168F07B}" type="pres">
      <dgm:prSet presAssocID="{BBE24FF5-44DA-4402-9814-F0F10D192C5E}" presName="LevelTwoTextNode" presStyleLbl="node4" presStyleIdx="4" presStyleCnt="7" custScaleX="75132" custScaleY="75132">
        <dgm:presLayoutVars>
          <dgm:chPref val="3"/>
        </dgm:presLayoutVars>
      </dgm:prSet>
      <dgm:spPr/>
    </dgm:pt>
    <dgm:pt modelId="{EE95442A-B8FB-4943-AECB-DB349B401160}" type="pres">
      <dgm:prSet presAssocID="{BBE24FF5-44DA-4402-9814-F0F10D192C5E}" presName="level3hierChild" presStyleCnt="0"/>
      <dgm:spPr/>
    </dgm:pt>
    <dgm:pt modelId="{5D0B0041-5BB5-40A8-9135-95DC5B71BB5A}" type="pres">
      <dgm:prSet presAssocID="{896D809C-E82A-4D3A-A43D-96B9803F390D}" presName="conn2-1" presStyleLbl="parChTrans1D4" presStyleIdx="5" presStyleCnt="7"/>
      <dgm:spPr/>
    </dgm:pt>
    <dgm:pt modelId="{07AD6287-7677-4E2C-BA40-BAB6FDF36B9F}" type="pres">
      <dgm:prSet presAssocID="{896D809C-E82A-4D3A-A43D-96B9803F390D}" presName="connTx" presStyleLbl="parChTrans1D4" presStyleIdx="5" presStyleCnt="7"/>
      <dgm:spPr/>
    </dgm:pt>
    <dgm:pt modelId="{92BFA228-7FF6-4DC4-8C88-3C5DA6FEA0E3}" type="pres">
      <dgm:prSet presAssocID="{23AB7245-05D9-4927-822D-8D34197F477D}" presName="root2" presStyleCnt="0"/>
      <dgm:spPr/>
    </dgm:pt>
    <dgm:pt modelId="{9B183D1C-271B-4623-A033-0E30C58BDC4B}" type="pres">
      <dgm:prSet presAssocID="{23AB7245-05D9-4927-822D-8D34197F477D}" presName="LevelTwoTextNode" presStyleLbl="node4" presStyleIdx="5" presStyleCnt="7" custScaleX="75132" custScaleY="75132">
        <dgm:presLayoutVars>
          <dgm:chPref val="3"/>
        </dgm:presLayoutVars>
      </dgm:prSet>
      <dgm:spPr/>
    </dgm:pt>
    <dgm:pt modelId="{6D3F69E5-1E82-4CA3-9E51-2135FC3F1B57}" type="pres">
      <dgm:prSet presAssocID="{23AB7245-05D9-4927-822D-8D34197F477D}" presName="level3hierChild" presStyleCnt="0"/>
      <dgm:spPr/>
    </dgm:pt>
    <dgm:pt modelId="{C5132312-224E-480F-8201-351D48C84BEC}" type="pres">
      <dgm:prSet presAssocID="{C21A6419-2EC2-429D-9C06-DB292C4115FD}" presName="conn2-1" presStyleLbl="parChTrans1D4" presStyleIdx="6" presStyleCnt="7"/>
      <dgm:spPr/>
    </dgm:pt>
    <dgm:pt modelId="{1A3E2622-6DED-4FE5-BBE3-EC6D9B790BE5}" type="pres">
      <dgm:prSet presAssocID="{C21A6419-2EC2-429D-9C06-DB292C4115FD}" presName="connTx" presStyleLbl="parChTrans1D4" presStyleIdx="6" presStyleCnt="7"/>
      <dgm:spPr/>
    </dgm:pt>
    <dgm:pt modelId="{722F141E-3648-4027-8D33-28A576FD42DF}" type="pres">
      <dgm:prSet presAssocID="{BD6A7529-88B6-43EF-A030-8AC1BBCDCB7E}" presName="root2" presStyleCnt="0"/>
      <dgm:spPr/>
    </dgm:pt>
    <dgm:pt modelId="{735652F2-4377-4CA0-A223-974D9E1F439B}" type="pres">
      <dgm:prSet presAssocID="{BD6A7529-88B6-43EF-A030-8AC1BBCDCB7E}" presName="LevelTwoTextNode" presStyleLbl="node4" presStyleIdx="6" presStyleCnt="7" custScaleX="75132" custScaleY="75132">
        <dgm:presLayoutVars>
          <dgm:chPref val="3"/>
        </dgm:presLayoutVars>
      </dgm:prSet>
      <dgm:spPr/>
    </dgm:pt>
    <dgm:pt modelId="{79850382-ACD3-4794-96B9-2185D240E46C}" type="pres">
      <dgm:prSet presAssocID="{BD6A7529-88B6-43EF-A030-8AC1BBCDCB7E}" presName="level3hierChild" presStyleCnt="0"/>
      <dgm:spPr/>
    </dgm:pt>
    <dgm:pt modelId="{3D903D46-6F70-4FD1-86D2-D7EBA1E42899}" type="pres">
      <dgm:prSet presAssocID="{E64FE215-B8DE-482B-94CD-6AB9BCD92EC7}" presName="conn2-1" presStyleLbl="parChTrans1D3" presStyleIdx="1" presStyleCnt="5"/>
      <dgm:spPr/>
    </dgm:pt>
    <dgm:pt modelId="{8A4B0833-D2BC-4214-84D4-F0D3A13FD42E}" type="pres">
      <dgm:prSet presAssocID="{E64FE215-B8DE-482B-94CD-6AB9BCD92EC7}" presName="connTx" presStyleLbl="parChTrans1D3" presStyleIdx="1" presStyleCnt="5"/>
      <dgm:spPr/>
    </dgm:pt>
    <dgm:pt modelId="{B9CDF1A9-8BF3-4BA9-A17B-1D1BC9641F1D}" type="pres">
      <dgm:prSet presAssocID="{10717295-C096-42E1-AF76-9B77ACCB50FE}" presName="root2" presStyleCnt="0"/>
      <dgm:spPr/>
    </dgm:pt>
    <dgm:pt modelId="{32A2E092-9F08-4B8D-876A-F310AB760CF6}" type="pres">
      <dgm:prSet presAssocID="{10717295-C096-42E1-AF76-9B77ACCB50FE}" presName="LevelTwoTextNode" presStyleLbl="node3" presStyleIdx="1" presStyleCnt="5" custScaleX="110000" custScaleY="110000">
        <dgm:presLayoutVars>
          <dgm:chPref val="3"/>
        </dgm:presLayoutVars>
      </dgm:prSet>
      <dgm:spPr/>
    </dgm:pt>
    <dgm:pt modelId="{1CDDBDCC-834F-4B13-BACC-2AD5F3ECE607}" type="pres">
      <dgm:prSet presAssocID="{10717295-C096-42E1-AF76-9B77ACCB50FE}" presName="level3hierChild" presStyleCnt="0"/>
      <dgm:spPr/>
    </dgm:pt>
    <dgm:pt modelId="{3854DA91-6A9C-4C64-89DA-BCD757918624}" type="pres">
      <dgm:prSet presAssocID="{99BA54F3-0F79-4548-BEBD-10B378933DB8}" presName="conn2-1" presStyleLbl="parChTrans1D3" presStyleIdx="2" presStyleCnt="5"/>
      <dgm:spPr/>
    </dgm:pt>
    <dgm:pt modelId="{E3932F0A-AB90-403C-956A-AB1796CF94D6}" type="pres">
      <dgm:prSet presAssocID="{99BA54F3-0F79-4548-BEBD-10B378933DB8}" presName="connTx" presStyleLbl="parChTrans1D3" presStyleIdx="2" presStyleCnt="5"/>
      <dgm:spPr/>
    </dgm:pt>
    <dgm:pt modelId="{90A44F7B-53A0-496B-9790-533CBBBA5785}" type="pres">
      <dgm:prSet presAssocID="{D02C70AB-DE74-4F3E-8A3A-A8FEFE7F2032}" presName="root2" presStyleCnt="0"/>
      <dgm:spPr/>
    </dgm:pt>
    <dgm:pt modelId="{C73285FC-EAB9-405A-AD5C-B2F3A53BFAD1}" type="pres">
      <dgm:prSet presAssocID="{D02C70AB-DE74-4F3E-8A3A-A8FEFE7F2032}" presName="LevelTwoTextNode" presStyleLbl="node3" presStyleIdx="2" presStyleCnt="5" custScaleX="110000" custScaleY="110000">
        <dgm:presLayoutVars>
          <dgm:chPref val="3"/>
        </dgm:presLayoutVars>
      </dgm:prSet>
      <dgm:spPr/>
    </dgm:pt>
    <dgm:pt modelId="{7E0D1DAA-6ED6-46FB-AF45-8AC2B7C3CA87}" type="pres">
      <dgm:prSet presAssocID="{D02C70AB-DE74-4F3E-8A3A-A8FEFE7F2032}" presName="level3hierChild" presStyleCnt="0"/>
      <dgm:spPr/>
    </dgm:pt>
    <dgm:pt modelId="{9BEA1E0E-16CC-4402-8B4F-1E1FB9B83441}" type="pres">
      <dgm:prSet presAssocID="{A1AC6C11-E05C-4DF7-B195-99E0C8944D84}" presName="conn2-1" presStyleLbl="parChTrans1D3" presStyleIdx="3" presStyleCnt="5"/>
      <dgm:spPr/>
    </dgm:pt>
    <dgm:pt modelId="{95D62924-1F22-4DFA-946E-7A231BC3BC66}" type="pres">
      <dgm:prSet presAssocID="{A1AC6C11-E05C-4DF7-B195-99E0C8944D84}" presName="connTx" presStyleLbl="parChTrans1D3" presStyleIdx="3" presStyleCnt="5"/>
      <dgm:spPr/>
    </dgm:pt>
    <dgm:pt modelId="{CB33ABA4-BD68-49B4-B8DB-03EB082BEE1F}" type="pres">
      <dgm:prSet presAssocID="{EC9A8B25-1741-431C-BB15-A1EB502E0D65}" presName="root2" presStyleCnt="0"/>
      <dgm:spPr/>
    </dgm:pt>
    <dgm:pt modelId="{9D2307B0-5881-47A4-B844-9E6CABB5D9EE}" type="pres">
      <dgm:prSet presAssocID="{EC9A8B25-1741-431C-BB15-A1EB502E0D65}" presName="LevelTwoTextNode" presStyleLbl="node3" presStyleIdx="3" presStyleCnt="5" custScaleX="110000" custScaleY="110000">
        <dgm:presLayoutVars>
          <dgm:chPref val="3"/>
        </dgm:presLayoutVars>
      </dgm:prSet>
      <dgm:spPr/>
    </dgm:pt>
    <dgm:pt modelId="{537FE591-AD2E-4294-B34C-2846432294C6}" type="pres">
      <dgm:prSet presAssocID="{EC9A8B25-1741-431C-BB15-A1EB502E0D65}" presName="level3hierChild" presStyleCnt="0"/>
      <dgm:spPr/>
    </dgm:pt>
    <dgm:pt modelId="{739156C2-D95C-4E2D-8BAC-483F2D57A4A9}" type="pres">
      <dgm:prSet presAssocID="{7746F6C8-7B79-44B1-A2C7-3CB193FFDA18}" presName="conn2-1" presStyleLbl="parChTrans1D3" presStyleIdx="4" presStyleCnt="5"/>
      <dgm:spPr/>
    </dgm:pt>
    <dgm:pt modelId="{238C3868-6E3F-4919-B43F-AE1E54CE4302}" type="pres">
      <dgm:prSet presAssocID="{7746F6C8-7B79-44B1-A2C7-3CB193FFDA18}" presName="connTx" presStyleLbl="parChTrans1D3" presStyleIdx="4" presStyleCnt="5"/>
      <dgm:spPr/>
    </dgm:pt>
    <dgm:pt modelId="{73605FB4-4ACE-442D-85D0-16D77EFF5DE3}" type="pres">
      <dgm:prSet presAssocID="{63AFF74F-D910-4B4B-82D4-47FFC478CC3C}" presName="root2" presStyleCnt="0"/>
      <dgm:spPr/>
    </dgm:pt>
    <dgm:pt modelId="{E9FEC677-3691-4129-A75F-1038BF42851F}" type="pres">
      <dgm:prSet presAssocID="{63AFF74F-D910-4B4B-82D4-47FFC478CC3C}" presName="LevelTwoTextNode" presStyleLbl="node3" presStyleIdx="4" presStyleCnt="5" custScaleX="110000" custScaleY="110000">
        <dgm:presLayoutVars>
          <dgm:chPref val="3"/>
        </dgm:presLayoutVars>
      </dgm:prSet>
      <dgm:spPr/>
    </dgm:pt>
    <dgm:pt modelId="{42EE5357-D41B-48B0-8133-B82B8023E12E}" type="pres">
      <dgm:prSet presAssocID="{63AFF74F-D910-4B4B-82D4-47FFC478CC3C}" presName="level3hierChild" presStyleCnt="0"/>
      <dgm:spPr/>
    </dgm:pt>
    <dgm:pt modelId="{4285A40D-98D1-4E54-BB41-1F46C64B65D2}" type="pres">
      <dgm:prSet presAssocID="{7DD479ED-6D7B-4E27-A973-7B0E290CD113}" presName="conn2-1" presStyleLbl="parChTrans1D2" presStyleIdx="1" presStyleCnt="2"/>
      <dgm:spPr/>
    </dgm:pt>
    <dgm:pt modelId="{CD375BF7-527D-4060-8573-C87DF87E7D7A}" type="pres">
      <dgm:prSet presAssocID="{7DD479ED-6D7B-4E27-A973-7B0E290CD113}" presName="connTx" presStyleLbl="parChTrans1D2" presStyleIdx="1" presStyleCnt="2"/>
      <dgm:spPr/>
    </dgm:pt>
    <dgm:pt modelId="{DFF5FA2B-A6E8-4A2C-8376-49BA1F40DFF7}" type="pres">
      <dgm:prSet presAssocID="{EEF19BFB-2403-40FB-8504-D490FCF86033}" presName="root2" presStyleCnt="0"/>
      <dgm:spPr/>
    </dgm:pt>
    <dgm:pt modelId="{275B1A00-A9BF-4F8D-98CB-B29921980AE9}" type="pres">
      <dgm:prSet presAssocID="{EEF19BFB-2403-40FB-8504-D490FCF86033}" presName="LevelTwoTextNode" presStyleLbl="node2" presStyleIdx="1" presStyleCnt="2" custScaleX="110000" custScaleY="168574">
        <dgm:presLayoutVars>
          <dgm:chPref val="3"/>
        </dgm:presLayoutVars>
      </dgm:prSet>
      <dgm:spPr/>
    </dgm:pt>
    <dgm:pt modelId="{B3FDDEA7-6C4A-47EA-9982-F37824922252}" type="pres">
      <dgm:prSet presAssocID="{EEF19BFB-2403-40FB-8504-D490FCF86033}" presName="level3hierChild" presStyleCnt="0"/>
      <dgm:spPr/>
    </dgm:pt>
  </dgm:ptLst>
  <dgm:cxnLst>
    <dgm:cxn modelId="{E156360E-66A3-450D-86A5-7F035CA25325}" srcId="{92A03AB0-73AE-4F1F-8BE8-8B02A52D3EB5}" destId="{D02C70AB-DE74-4F3E-8A3A-A8FEFE7F2032}" srcOrd="2" destOrd="0" parTransId="{99BA54F3-0F79-4548-BEBD-10B378933DB8}" sibTransId="{AD498692-68E9-45F1-A56E-2E38EA43AA88}"/>
    <dgm:cxn modelId="{2D560E0F-56C3-4DB9-8271-602F072E6E27}" type="presOf" srcId="{92A03AB0-73AE-4F1F-8BE8-8B02A52D3EB5}" destId="{81526E99-963F-41BD-A9C0-55578F46261B}" srcOrd="0" destOrd="0" presId="urn:microsoft.com/office/officeart/2008/layout/HorizontalMultiLevelHierarchy"/>
    <dgm:cxn modelId="{6B92C413-5B68-45F2-B5DB-7B78D95E1B08}" type="presOf" srcId="{99BA54F3-0F79-4548-BEBD-10B378933DB8}" destId="{E3932F0A-AB90-403C-956A-AB1796CF94D6}" srcOrd="1" destOrd="0" presId="urn:microsoft.com/office/officeart/2008/layout/HorizontalMultiLevelHierarchy"/>
    <dgm:cxn modelId="{EB834C14-D81D-4DC5-8F16-52DD60713195}" type="presOf" srcId="{E64FE215-B8DE-482B-94CD-6AB9BCD92EC7}" destId="{3D903D46-6F70-4FD1-86D2-D7EBA1E42899}" srcOrd="0" destOrd="0" presId="urn:microsoft.com/office/officeart/2008/layout/HorizontalMultiLevelHierarchy"/>
    <dgm:cxn modelId="{60C4CC14-D5A2-4114-9952-582F38CA261F}" type="presOf" srcId="{EEF19BFB-2403-40FB-8504-D490FCF86033}" destId="{275B1A00-A9BF-4F8D-98CB-B29921980AE9}" srcOrd="0" destOrd="0" presId="urn:microsoft.com/office/officeart/2008/layout/HorizontalMultiLevelHierarchy"/>
    <dgm:cxn modelId="{80AC2819-12D3-4A54-B3FC-E63C2BCCEF16}" type="presOf" srcId="{BD6A7529-88B6-43EF-A030-8AC1BBCDCB7E}" destId="{735652F2-4377-4CA0-A223-974D9E1F439B}" srcOrd="0" destOrd="0" presId="urn:microsoft.com/office/officeart/2008/layout/HorizontalMultiLevelHierarchy"/>
    <dgm:cxn modelId="{FE33801C-5246-4A2D-9CB5-F7CC6F3099C4}" type="presOf" srcId="{7746F6C8-7B79-44B1-A2C7-3CB193FFDA18}" destId="{739156C2-D95C-4E2D-8BAC-483F2D57A4A9}" srcOrd="0" destOrd="0" presId="urn:microsoft.com/office/officeart/2008/layout/HorizontalMultiLevelHierarchy"/>
    <dgm:cxn modelId="{091EBB20-C335-4A2E-AACD-8E96232A79E0}" type="presOf" srcId="{1F3CDADC-B13C-4CA3-8730-527EEC0C8664}" destId="{90537833-FD81-47F6-A72C-0622055E541E}" srcOrd="0" destOrd="0" presId="urn:microsoft.com/office/officeart/2008/layout/HorizontalMultiLevelHierarchy"/>
    <dgm:cxn modelId="{4B9C3D24-64B7-42B3-997B-AE4FB96E475F}" type="presOf" srcId="{A80FCC64-5A66-4FDD-933C-C3B1436EB743}" destId="{A862CB4C-C24A-41AC-9F1E-786DD2A64F1F}" srcOrd="1" destOrd="0" presId="urn:microsoft.com/office/officeart/2008/layout/HorizontalMultiLevelHierarchy"/>
    <dgm:cxn modelId="{E1037227-035E-4991-B2D1-699F9CDE1C81}" srcId="{89129640-5B76-4222-8E07-2E5D11D16B46}" destId="{BBE24FF5-44DA-4402-9814-F0F10D192C5E}" srcOrd="4" destOrd="0" parTransId="{D12B736E-EFA7-4A0D-9966-0265C975915E}" sibTransId="{C7F078A1-42EB-40C7-AD0F-0F6DA93D674B}"/>
    <dgm:cxn modelId="{95D9EB31-844C-40D5-BFDC-288B1CE7ADC9}" srcId="{92A03AB0-73AE-4F1F-8BE8-8B02A52D3EB5}" destId="{EC9A8B25-1741-431C-BB15-A1EB502E0D65}" srcOrd="3" destOrd="0" parTransId="{A1AC6C11-E05C-4DF7-B195-99E0C8944D84}" sibTransId="{121AAC52-705A-4F7B-991A-BC9A47587EA6}"/>
    <dgm:cxn modelId="{D41ED532-2C5B-47F6-A46E-1E07E3E61D14}" srcId="{1189ACE6-AC0C-4856-8290-C8F3BDABAD4C}" destId="{EEF19BFB-2403-40FB-8504-D490FCF86033}" srcOrd="1" destOrd="0" parTransId="{7DD479ED-6D7B-4E27-A973-7B0E290CD113}" sibTransId="{07B54301-064B-4C87-B208-9A9FBFCB8881}"/>
    <dgm:cxn modelId="{B8B5A635-036A-47F4-84DC-E84E75C641F8}" srcId="{89129640-5B76-4222-8E07-2E5D11D16B46}" destId="{8841F234-5AD0-4A58-A992-04F325C1D6DE}" srcOrd="3" destOrd="0" parTransId="{A80FCC64-5A66-4FDD-933C-C3B1436EB743}" sibTransId="{94F546C7-7744-4238-9C7E-073498B75F4A}"/>
    <dgm:cxn modelId="{047A9A5E-0E7F-4585-A088-2231514290B0}" type="presOf" srcId="{FC892DBD-05E8-473A-8338-AF573D6DE42B}" destId="{5B62045F-6506-40E1-A598-FFBA9A925772}" srcOrd="1" destOrd="0" presId="urn:microsoft.com/office/officeart/2008/layout/HorizontalMultiLevelHierarchy"/>
    <dgm:cxn modelId="{DF884461-E4D8-4746-B997-7675AA311739}" type="presOf" srcId="{8841F234-5AD0-4A58-A992-04F325C1D6DE}" destId="{E4073F84-4326-4662-8BAD-14CF69A37B2B}" srcOrd="0" destOrd="0" presId="urn:microsoft.com/office/officeart/2008/layout/HorizontalMultiLevelHierarchy"/>
    <dgm:cxn modelId="{BC57AE63-ED0F-4B5C-87ED-58163ABA2A84}" type="presOf" srcId="{6A36E96D-DD8F-46AB-B044-2F16D68BF650}" destId="{E59A0029-741B-4B53-9993-4CEBC5E65ACF}" srcOrd="0" destOrd="0" presId="urn:microsoft.com/office/officeart/2008/layout/HorizontalMultiLevelHierarchy"/>
    <dgm:cxn modelId="{5F526645-DA99-4D9E-98D9-3C7B1227CBAA}" srcId="{6A36E96D-DD8F-46AB-B044-2F16D68BF650}" destId="{1189ACE6-AC0C-4856-8290-C8F3BDABAD4C}" srcOrd="0" destOrd="0" parTransId="{559458EF-3CA4-47A0-8EFE-4A3CA17E5B61}" sibTransId="{E0E354FB-B061-47B4-9E28-E463DC81E7D5}"/>
    <dgm:cxn modelId="{1AAA4666-66C4-4150-AF87-233F6B01E586}" type="presOf" srcId="{7746F6C8-7B79-44B1-A2C7-3CB193FFDA18}" destId="{238C3868-6E3F-4919-B43F-AE1E54CE4302}" srcOrd="1" destOrd="0" presId="urn:microsoft.com/office/officeart/2008/layout/HorizontalMultiLevelHierarchy"/>
    <dgm:cxn modelId="{908B804B-580D-4ED0-91A6-79B233D7555F}" type="presOf" srcId="{896D809C-E82A-4D3A-A43D-96B9803F390D}" destId="{5D0B0041-5BB5-40A8-9135-95DC5B71BB5A}" srcOrd="0" destOrd="0" presId="urn:microsoft.com/office/officeart/2008/layout/HorizontalMultiLevelHierarchy"/>
    <dgm:cxn modelId="{34332C6E-FFF4-4A21-857C-2CCF6EDD4063}" type="presOf" srcId="{BEA10A9E-5CCD-4293-86BE-70CD91E8ABB9}" destId="{29A546B1-DCBA-4C23-9D8F-733A2BC1A34A}" srcOrd="1" destOrd="0" presId="urn:microsoft.com/office/officeart/2008/layout/HorizontalMultiLevelHierarchy"/>
    <dgm:cxn modelId="{1EE08A72-5C3D-4C1D-9244-7F38BE0A910C}" type="presOf" srcId="{10717295-C096-42E1-AF76-9B77ACCB50FE}" destId="{32A2E092-9F08-4B8D-876A-F310AB760CF6}" srcOrd="0" destOrd="0" presId="urn:microsoft.com/office/officeart/2008/layout/HorizontalMultiLevelHierarchy"/>
    <dgm:cxn modelId="{E19DE673-9F5A-4315-9A63-7482DDB820BD}" type="presOf" srcId="{75770CB9-4288-48DF-B62C-7F558AC16784}" destId="{2A3C1046-7A02-4128-92AD-210FC3760073}" srcOrd="0" destOrd="0" presId="urn:microsoft.com/office/officeart/2008/layout/HorizontalMultiLevelHierarchy"/>
    <dgm:cxn modelId="{E6BB1A56-88E3-4025-B938-FE877BE9DB02}" type="presOf" srcId="{C21A6419-2EC2-429D-9C06-DB292C4115FD}" destId="{1A3E2622-6DED-4FE5-BBE3-EC6D9B790BE5}" srcOrd="1" destOrd="0" presId="urn:microsoft.com/office/officeart/2008/layout/HorizontalMultiLevelHierarchy"/>
    <dgm:cxn modelId="{DB44C177-7754-4B99-ACC1-753F4A5B3DC7}" type="presOf" srcId="{BEA10A9E-5CCD-4293-86BE-70CD91E8ABB9}" destId="{DBC3DFB5-B58A-4647-80C7-8E5613C5BEED}" srcOrd="0" destOrd="0" presId="urn:microsoft.com/office/officeart/2008/layout/HorizontalMultiLevelHierarchy"/>
    <dgm:cxn modelId="{D98CF677-4F9E-40BA-A53A-3868D8BE71E6}" type="presOf" srcId="{896D809C-E82A-4D3A-A43D-96B9803F390D}" destId="{07AD6287-7677-4E2C-BA40-BAB6FDF36B9F}" srcOrd="1" destOrd="0" presId="urn:microsoft.com/office/officeart/2008/layout/HorizontalMultiLevelHierarchy"/>
    <dgm:cxn modelId="{6ABA6B78-36D5-48DA-B9A0-5579435FF813}" type="presOf" srcId="{FC892DBD-05E8-473A-8338-AF573D6DE42B}" destId="{8F6CECF4-1439-4582-80D5-094E787E30DC}" srcOrd="0" destOrd="0" presId="urn:microsoft.com/office/officeart/2008/layout/HorizontalMultiLevelHierarchy"/>
    <dgm:cxn modelId="{442ADD7E-9A0E-435C-A7AB-AA983C5C505F}" type="presOf" srcId="{7DD479ED-6D7B-4E27-A973-7B0E290CD113}" destId="{CD375BF7-527D-4060-8573-C87DF87E7D7A}" srcOrd="1" destOrd="0" presId="urn:microsoft.com/office/officeart/2008/layout/HorizontalMultiLevelHierarchy"/>
    <dgm:cxn modelId="{B30D4082-1F2F-41A4-A652-D4B081F3DB59}" type="presOf" srcId="{A80FCC64-5A66-4FDD-933C-C3B1436EB743}" destId="{4A7721D1-E0AB-4FC5-941B-A4ED24F6E969}" srcOrd="0" destOrd="0" presId="urn:microsoft.com/office/officeart/2008/layout/HorizontalMultiLevelHierarchy"/>
    <dgm:cxn modelId="{07E60185-C0EF-4420-ACD7-A03B6DEBC2A0}" type="presOf" srcId="{99BA54F3-0F79-4548-BEBD-10B378933DB8}" destId="{3854DA91-6A9C-4C64-89DA-BCD757918624}" srcOrd="0" destOrd="0" presId="urn:microsoft.com/office/officeart/2008/layout/HorizontalMultiLevelHierarchy"/>
    <dgm:cxn modelId="{619B0788-5028-4841-9451-9C8854715DD3}" type="presOf" srcId="{A1AC6C11-E05C-4DF7-B195-99E0C8944D84}" destId="{95D62924-1F22-4DFA-946E-7A231BC3BC66}" srcOrd="1" destOrd="0" presId="urn:microsoft.com/office/officeart/2008/layout/HorizontalMultiLevelHierarchy"/>
    <dgm:cxn modelId="{05CC2A8C-EE1B-4C68-B434-BEFB7E58C8D1}" type="presOf" srcId="{D12B736E-EFA7-4A0D-9966-0265C975915E}" destId="{E293D36F-2A16-4F4D-9324-EC0905243A34}" srcOrd="1" destOrd="0" presId="urn:microsoft.com/office/officeart/2008/layout/HorizontalMultiLevelHierarchy"/>
    <dgm:cxn modelId="{5869DF8C-C613-483A-9B8F-A64B28F4C956}" srcId="{89129640-5B76-4222-8E07-2E5D11D16B46}" destId="{23AB7245-05D9-4927-822D-8D34197F477D}" srcOrd="5" destOrd="0" parTransId="{896D809C-E82A-4D3A-A43D-96B9803F390D}" sibTransId="{A54424F9-166D-4541-A6CB-51F92976A3D3}"/>
    <dgm:cxn modelId="{35A94C8E-8AA5-4707-BFB5-7DC7582F33CD}" srcId="{89129640-5B76-4222-8E07-2E5D11D16B46}" destId="{D90CA78E-2F6C-4497-B87B-6BAE039B22BC}" srcOrd="0" destOrd="0" parTransId="{1F3CDADC-B13C-4CA3-8730-527EEC0C8664}" sibTransId="{A53559E7-8B06-4B3F-81C5-524B2E7EA946}"/>
    <dgm:cxn modelId="{54E76699-8BE1-4D6C-90A1-785D99BD28F1}" type="presOf" srcId="{75770CB9-4288-48DF-B62C-7F558AC16784}" destId="{672CAAA1-41E6-4521-98BC-BF1993CC050F}" srcOrd="1" destOrd="0" presId="urn:microsoft.com/office/officeart/2008/layout/HorizontalMultiLevelHierarchy"/>
    <dgm:cxn modelId="{460562A2-A0ED-4C0A-82FF-8E6340EF7454}" type="presOf" srcId="{BBE24FF5-44DA-4402-9814-F0F10D192C5E}" destId="{047148D6-725D-48F7-BD00-5CC58168F07B}" srcOrd="0" destOrd="0" presId="urn:microsoft.com/office/officeart/2008/layout/HorizontalMultiLevelHierarchy"/>
    <dgm:cxn modelId="{7065F3A4-5D71-40F5-9336-362B1154F753}" type="presOf" srcId="{D12B736E-EFA7-4A0D-9966-0265C975915E}" destId="{82B110AA-BE4B-4282-B00F-4C09BC82186C}" srcOrd="0" destOrd="0" presId="urn:microsoft.com/office/officeart/2008/layout/HorizontalMultiLevelHierarchy"/>
    <dgm:cxn modelId="{0B81FEA7-E4FA-4D96-83AC-1267E53D217C}" type="presOf" srcId="{E64FE215-B8DE-482B-94CD-6AB9BCD92EC7}" destId="{8A4B0833-D2BC-4214-84D4-F0D3A13FD42E}" srcOrd="1" destOrd="0" presId="urn:microsoft.com/office/officeart/2008/layout/HorizontalMultiLevelHierarchy"/>
    <dgm:cxn modelId="{DEA116AB-8DC8-40E9-81C3-5B9D52E80FED}" type="presOf" srcId="{BFAF2B01-C5E2-4707-93C5-38350ACFA94C}" destId="{CFF46EDA-AD79-4F27-AF2C-CE6133D592C1}" srcOrd="0" destOrd="0" presId="urn:microsoft.com/office/officeart/2008/layout/HorizontalMultiLevelHierarchy"/>
    <dgm:cxn modelId="{4064C8B4-1762-4FD2-8899-2A802C99B171}" type="presOf" srcId="{A1E9DE21-D8B2-4347-BD82-AF26634B57C4}" destId="{DCBC822B-E647-4119-BAEC-A2B15CFDB24B}" srcOrd="0" destOrd="0" presId="urn:microsoft.com/office/officeart/2008/layout/HorizontalMultiLevelHierarchy"/>
    <dgm:cxn modelId="{F2C06BB7-5BF8-4845-8B67-6F99DF5CD618}" type="presOf" srcId="{D90CA78E-2F6C-4497-B87B-6BAE039B22BC}" destId="{A6CB9D48-25B6-4406-BFC3-0F458DE3433E}" srcOrd="0" destOrd="0" presId="urn:microsoft.com/office/officeart/2008/layout/HorizontalMultiLevelHierarchy"/>
    <dgm:cxn modelId="{CEA8F2B7-03E4-43F9-B933-7C7417076B8F}" type="presOf" srcId="{A1AC6C11-E05C-4DF7-B195-99E0C8944D84}" destId="{9BEA1E0E-16CC-4402-8B4F-1E1FB9B83441}" srcOrd="0" destOrd="0" presId="urn:microsoft.com/office/officeart/2008/layout/HorizontalMultiLevelHierarchy"/>
    <dgm:cxn modelId="{AD7AD9B8-63C9-4089-B7E4-A440EADF6F22}" type="presOf" srcId="{D02C70AB-DE74-4F3E-8A3A-A8FEFE7F2032}" destId="{C73285FC-EAB9-405A-AD5C-B2F3A53BFAD1}" srcOrd="0" destOrd="0" presId="urn:microsoft.com/office/officeart/2008/layout/HorizontalMultiLevelHierarchy"/>
    <dgm:cxn modelId="{7BCF65BC-452A-44D8-B421-1D3AEADC270B}" srcId="{89129640-5B76-4222-8E07-2E5D11D16B46}" destId="{BFAF2B01-C5E2-4707-93C5-38350ACFA94C}" srcOrd="2" destOrd="0" parTransId="{A1E9DE21-D8B2-4347-BD82-AF26634B57C4}" sibTransId="{FDB8B677-4348-4A46-B3EF-995176C735D0}"/>
    <dgm:cxn modelId="{61ED91BE-E69E-4474-8EFC-156A09171D80}" type="presOf" srcId="{C21A6419-2EC2-429D-9C06-DB292C4115FD}" destId="{C5132312-224E-480F-8201-351D48C84BEC}" srcOrd="0" destOrd="0" presId="urn:microsoft.com/office/officeart/2008/layout/HorizontalMultiLevelHierarchy"/>
    <dgm:cxn modelId="{75CA5BC2-4E30-4C58-A811-ECB2144C3DA1}" srcId="{92A03AB0-73AE-4F1F-8BE8-8B02A52D3EB5}" destId="{63AFF74F-D910-4B4B-82D4-47FFC478CC3C}" srcOrd="4" destOrd="0" parTransId="{7746F6C8-7B79-44B1-A2C7-3CB193FFDA18}" sibTransId="{54F44883-22AC-4499-B738-C1B403D91773}"/>
    <dgm:cxn modelId="{1F8499C5-1813-4E59-9DEC-0F5562D9CEB5}" type="presOf" srcId="{7DD479ED-6D7B-4E27-A973-7B0E290CD113}" destId="{4285A40D-98D1-4E54-BB41-1F46C64B65D2}" srcOrd="0" destOrd="0" presId="urn:microsoft.com/office/officeart/2008/layout/HorizontalMultiLevelHierarchy"/>
    <dgm:cxn modelId="{1EA732CB-68D4-47C2-A925-086179D99968}" type="presOf" srcId="{23AB7245-05D9-4927-822D-8D34197F477D}" destId="{9B183D1C-271B-4623-A033-0E30C58BDC4B}" srcOrd="0" destOrd="0" presId="urn:microsoft.com/office/officeart/2008/layout/HorizontalMultiLevelHierarchy"/>
    <dgm:cxn modelId="{2BE190CD-8958-4451-8E22-B8AED24FEF51}" type="presOf" srcId="{1189ACE6-AC0C-4856-8290-C8F3BDABAD4C}" destId="{39E43E28-2B5F-4ECE-8F35-1D2F9C0227FF}" srcOrd="0" destOrd="0" presId="urn:microsoft.com/office/officeart/2008/layout/HorizontalMultiLevelHierarchy"/>
    <dgm:cxn modelId="{18FC3AD3-D6AE-4820-B0E4-496B36B3D568}" type="presOf" srcId="{A1E9DE21-D8B2-4347-BD82-AF26634B57C4}" destId="{B5F9C5E2-F9E7-4C0D-A599-7C408ACA5772}" srcOrd="1" destOrd="0" presId="urn:microsoft.com/office/officeart/2008/layout/HorizontalMultiLevelHierarchy"/>
    <dgm:cxn modelId="{0B98F4D3-A1AD-4D63-8843-7D9772B96861}" srcId="{92A03AB0-73AE-4F1F-8BE8-8B02A52D3EB5}" destId="{89129640-5B76-4222-8E07-2E5D11D16B46}" srcOrd="0" destOrd="0" parTransId="{75770CB9-4288-48DF-B62C-7F558AC16784}" sibTransId="{A0D91E57-A3BC-438F-AF34-D3910DE64ED4}"/>
    <dgm:cxn modelId="{0EA684DC-89A0-4824-BC84-3283176114C3}" srcId="{89129640-5B76-4222-8E07-2E5D11D16B46}" destId="{4D33C4A1-1006-4E14-929D-604280085A07}" srcOrd="1" destOrd="0" parTransId="{BEA10A9E-5CCD-4293-86BE-70CD91E8ABB9}" sibTransId="{81F3AB58-E178-4ED9-BE87-A7E3C6221DCF}"/>
    <dgm:cxn modelId="{ECF206DE-FE7C-4436-BA29-FA401254B7C0}" type="presOf" srcId="{63AFF74F-D910-4B4B-82D4-47FFC478CC3C}" destId="{E9FEC677-3691-4129-A75F-1038BF42851F}" srcOrd="0" destOrd="0" presId="urn:microsoft.com/office/officeart/2008/layout/HorizontalMultiLevelHierarchy"/>
    <dgm:cxn modelId="{7E8CA5E6-E6C1-431B-B318-C71CB3BDC4BE}" srcId="{1189ACE6-AC0C-4856-8290-C8F3BDABAD4C}" destId="{92A03AB0-73AE-4F1F-8BE8-8B02A52D3EB5}" srcOrd="0" destOrd="0" parTransId="{FC892DBD-05E8-473A-8338-AF573D6DE42B}" sibTransId="{1E10FA50-0B5E-4F6C-9B87-941F964DC85A}"/>
    <dgm:cxn modelId="{1EB7DFE9-1927-4BBE-9CB5-2EDC095A87B7}" srcId="{89129640-5B76-4222-8E07-2E5D11D16B46}" destId="{BD6A7529-88B6-43EF-A030-8AC1BBCDCB7E}" srcOrd="6" destOrd="0" parTransId="{C21A6419-2EC2-429D-9C06-DB292C4115FD}" sibTransId="{E24F479A-7809-4F5D-8F6F-E69747E1C45A}"/>
    <dgm:cxn modelId="{07A803EB-7D04-46C5-B7CB-EDF7E1BCFE37}" type="presOf" srcId="{EC9A8B25-1741-431C-BB15-A1EB502E0D65}" destId="{9D2307B0-5881-47A4-B844-9E6CABB5D9EE}" srcOrd="0" destOrd="0" presId="urn:microsoft.com/office/officeart/2008/layout/HorizontalMultiLevelHierarchy"/>
    <dgm:cxn modelId="{91D5A0EE-1F95-4275-ADF6-60D9F09A5C15}" type="presOf" srcId="{89129640-5B76-4222-8E07-2E5D11D16B46}" destId="{94D314DE-7884-4B8F-8C52-9521E62FB0DB}" srcOrd="0" destOrd="0" presId="urn:microsoft.com/office/officeart/2008/layout/HorizontalMultiLevelHierarchy"/>
    <dgm:cxn modelId="{74AC3EF1-08FF-4699-AF36-2BD47EE01FB2}" type="presOf" srcId="{4D33C4A1-1006-4E14-929D-604280085A07}" destId="{7553E247-29D9-4B09-BA99-81AA12FC0722}" srcOrd="0" destOrd="0" presId="urn:microsoft.com/office/officeart/2008/layout/HorizontalMultiLevelHierarchy"/>
    <dgm:cxn modelId="{077D79F6-ACF4-4767-A24B-BAB5AF0EED26}" srcId="{92A03AB0-73AE-4F1F-8BE8-8B02A52D3EB5}" destId="{10717295-C096-42E1-AF76-9B77ACCB50FE}" srcOrd="1" destOrd="0" parTransId="{E64FE215-B8DE-482B-94CD-6AB9BCD92EC7}" sibTransId="{45E5D06C-7294-4638-9655-1FECF455A739}"/>
    <dgm:cxn modelId="{93A576F9-BC4C-4467-87B8-FF990C218D00}" type="presOf" srcId="{1F3CDADC-B13C-4CA3-8730-527EEC0C8664}" destId="{4ED38201-6E29-462B-AFF8-C41B500FD966}" srcOrd="1" destOrd="0" presId="urn:microsoft.com/office/officeart/2008/layout/HorizontalMultiLevelHierarchy"/>
    <dgm:cxn modelId="{2934D1D9-11C1-4A91-8B63-F8DF5E518339}" type="presParOf" srcId="{E59A0029-741B-4B53-9993-4CEBC5E65ACF}" destId="{9E5F6C25-85B3-4A15-AE68-7D648DDDB8E8}" srcOrd="0" destOrd="0" presId="urn:microsoft.com/office/officeart/2008/layout/HorizontalMultiLevelHierarchy"/>
    <dgm:cxn modelId="{27D2CD42-46FC-4B9F-A7E4-BD0603C75E7C}" type="presParOf" srcId="{9E5F6C25-85B3-4A15-AE68-7D648DDDB8E8}" destId="{39E43E28-2B5F-4ECE-8F35-1D2F9C0227FF}" srcOrd="0" destOrd="0" presId="urn:microsoft.com/office/officeart/2008/layout/HorizontalMultiLevelHierarchy"/>
    <dgm:cxn modelId="{56BCEE03-A236-4AE1-B7A2-E0EDCE6E0775}" type="presParOf" srcId="{9E5F6C25-85B3-4A15-AE68-7D648DDDB8E8}" destId="{A22A52FE-15D6-4E87-9E36-C85CCFE1D1A5}" srcOrd="1" destOrd="0" presId="urn:microsoft.com/office/officeart/2008/layout/HorizontalMultiLevelHierarchy"/>
    <dgm:cxn modelId="{C99EBA29-FF95-4318-B545-94DCE90536FB}" type="presParOf" srcId="{A22A52FE-15D6-4E87-9E36-C85CCFE1D1A5}" destId="{8F6CECF4-1439-4582-80D5-094E787E30DC}" srcOrd="0" destOrd="0" presId="urn:microsoft.com/office/officeart/2008/layout/HorizontalMultiLevelHierarchy"/>
    <dgm:cxn modelId="{0575A91E-9C30-4652-81F2-7936E366E7FD}" type="presParOf" srcId="{8F6CECF4-1439-4582-80D5-094E787E30DC}" destId="{5B62045F-6506-40E1-A598-FFBA9A925772}" srcOrd="0" destOrd="0" presId="urn:microsoft.com/office/officeart/2008/layout/HorizontalMultiLevelHierarchy"/>
    <dgm:cxn modelId="{AEED247F-833C-4101-BCCE-49BF1B866E6B}" type="presParOf" srcId="{A22A52FE-15D6-4E87-9E36-C85CCFE1D1A5}" destId="{E29A48A8-7C5C-4BFB-880D-B0AD85032715}" srcOrd="1" destOrd="0" presId="urn:microsoft.com/office/officeart/2008/layout/HorizontalMultiLevelHierarchy"/>
    <dgm:cxn modelId="{BB49D246-776A-41DA-90E6-8084690688B1}" type="presParOf" srcId="{E29A48A8-7C5C-4BFB-880D-B0AD85032715}" destId="{81526E99-963F-41BD-A9C0-55578F46261B}" srcOrd="0" destOrd="0" presId="urn:microsoft.com/office/officeart/2008/layout/HorizontalMultiLevelHierarchy"/>
    <dgm:cxn modelId="{1CD27FCD-48CE-4134-A4B8-6EB64FAB10DE}" type="presParOf" srcId="{E29A48A8-7C5C-4BFB-880D-B0AD85032715}" destId="{2EBF4EE3-6615-49A6-BD37-B649985FA89D}" srcOrd="1" destOrd="0" presId="urn:microsoft.com/office/officeart/2008/layout/HorizontalMultiLevelHierarchy"/>
    <dgm:cxn modelId="{2AF01494-974C-4385-82D7-347100F657E2}" type="presParOf" srcId="{2EBF4EE3-6615-49A6-BD37-B649985FA89D}" destId="{2A3C1046-7A02-4128-92AD-210FC3760073}" srcOrd="0" destOrd="0" presId="urn:microsoft.com/office/officeart/2008/layout/HorizontalMultiLevelHierarchy"/>
    <dgm:cxn modelId="{3198ED67-B94A-4DEF-AB42-FC21A69CF9AB}" type="presParOf" srcId="{2A3C1046-7A02-4128-92AD-210FC3760073}" destId="{672CAAA1-41E6-4521-98BC-BF1993CC050F}" srcOrd="0" destOrd="0" presId="urn:microsoft.com/office/officeart/2008/layout/HorizontalMultiLevelHierarchy"/>
    <dgm:cxn modelId="{122717AE-4019-4974-8C45-723CF614A246}" type="presParOf" srcId="{2EBF4EE3-6615-49A6-BD37-B649985FA89D}" destId="{5225626D-AAAA-4333-93BD-7B918A00056A}" srcOrd="1" destOrd="0" presId="urn:microsoft.com/office/officeart/2008/layout/HorizontalMultiLevelHierarchy"/>
    <dgm:cxn modelId="{944DC3E4-2376-4852-A9ED-F049528EC12E}" type="presParOf" srcId="{5225626D-AAAA-4333-93BD-7B918A00056A}" destId="{94D314DE-7884-4B8F-8C52-9521E62FB0DB}" srcOrd="0" destOrd="0" presId="urn:microsoft.com/office/officeart/2008/layout/HorizontalMultiLevelHierarchy"/>
    <dgm:cxn modelId="{C00E95C8-DDA0-4B8C-B447-C14595D84CD8}" type="presParOf" srcId="{5225626D-AAAA-4333-93BD-7B918A00056A}" destId="{B8485D89-FD9F-410A-B97F-1C5F63990EE5}" srcOrd="1" destOrd="0" presId="urn:microsoft.com/office/officeart/2008/layout/HorizontalMultiLevelHierarchy"/>
    <dgm:cxn modelId="{3AFA4CA6-4727-4A64-A34A-E0A1CC115CCD}" type="presParOf" srcId="{B8485D89-FD9F-410A-B97F-1C5F63990EE5}" destId="{90537833-FD81-47F6-A72C-0622055E541E}" srcOrd="0" destOrd="0" presId="urn:microsoft.com/office/officeart/2008/layout/HorizontalMultiLevelHierarchy"/>
    <dgm:cxn modelId="{17F27B30-2D7D-4579-8F6B-F29929803E2C}" type="presParOf" srcId="{90537833-FD81-47F6-A72C-0622055E541E}" destId="{4ED38201-6E29-462B-AFF8-C41B500FD966}" srcOrd="0" destOrd="0" presId="urn:microsoft.com/office/officeart/2008/layout/HorizontalMultiLevelHierarchy"/>
    <dgm:cxn modelId="{DE75589F-A497-4098-B85F-C528C8D5F7DC}" type="presParOf" srcId="{B8485D89-FD9F-410A-B97F-1C5F63990EE5}" destId="{CF31138E-5FAA-4BD6-A674-F3F95AFF8C64}" srcOrd="1" destOrd="0" presId="urn:microsoft.com/office/officeart/2008/layout/HorizontalMultiLevelHierarchy"/>
    <dgm:cxn modelId="{51654D31-71C9-4747-AD72-96118164D555}" type="presParOf" srcId="{CF31138E-5FAA-4BD6-A674-F3F95AFF8C64}" destId="{A6CB9D48-25B6-4406-BFC3-0F458DE3433E}" srcOrd="0" destOrd="0" presId="urn:microsoft.com/office/officeart/2008/layout/HorizontalMultiLevelHierarchy"/>
    <dgm:cxn modelId="{9DDE4279-5962-42E1-9DD8-3CE369CDF759}" type="presParOf" srcId="{CF31138E-5FAA-4BD6-A674-F3F95AFF8C64}" destId="{0FFA97C2-D1C6-4D6F-A3AB-14AE0310BA99}" srcOrd="1" destOrd="0" presId="urn:microsoft.com/office/officeart/2008/layout/HorizontalMultiLevelHierarchy"/>
    <dgm:cxn modelId="{DECDAD77-3327-4655-A354-1FE3998AE311}" type="presParOf" srcId="{B8485D89-FD9F-410A-B97F-1C5F63990EE5}" destId="{DBC3DFB5-B58A-4647-80C7-8E5613C5BEED}" srcOrd="2" destOrd="0" presId="urn:microsoft.com/office/officeart/2008/layout/HorizontalMultiLevelHierarchy"/>
    <dgm:cxn modelId="{A93E17C6-D730-4BC0-96E9-1473EB56381D}" type="presParOf" srcId="{DBC3DFB5-B58A-4647-80C7-8E5613C5BEED}" destId="{29A546B1-DCBA-4C23-9D8F-733A2BC1A34A}" srcOrd="0" destOrd="0" presId="urn:microsoft.com/office/officeart/2008/layout/HorizontalMultiLevelHierarchy"/>
    <dgm:cxn modelId="{4C413F14-D188-4742-B269-889C4F79EABF}" type="presParOf" srcId="{B8485D89-FD9F-410A-B97F-1C5F63990EE5}" destId="{D74E7285-1CBE-43D0-9448-037AF550CFF7}" srcOrd="3" destOrd="0" presId="urn:microsoft.com/office/officeart/2008/layout/HorizontalMultiLevelHierarchy"/>
    <dgm:cxn modelId="{87634C1B-98A5-4F85-9473-59F12F629E6B}" type="presParOf" srcId="{D74E7285-1CBE-43D0-9448-037AF550CFF7}" destId="{7553E247-29D9-4B09-BA99-81AA12FC0722}" srcOrd="0" destOrd="0" presId="urn:microsoft.com/office/officeart/2008/layout/HorizontalMultiLevelHierarchy"/>
    <dgm:cxn modelId="{244D0E82-6BFA-4595-A4EF-13A1A3DDD119}" type="presParOf" srcId="{D74E7285-1CBE-43D0-9448-037AF550CFF7}" destId="{987539E7-5D27-463D-B579-C30E8D11B525}" srcOrd="1" destOrd="0" presId="urn:microsoft.com/office/officeart/2008/layout/HorizontalMultiLevelHierarchy"/>
    <dgm:cxn modelId="{E59B69DF-0011-49A8-BAD3-D76D84B33CC1}" type="presParOf" srcId="{B8485D89-FD9F-410A-B97F-1C5F63990EE5}" destId="{DCBC822B-E647-4119-BAEC-A2B15CFDB24B}" srcOrd="4" destOrd="0" presId="urn:microsoft.com/office/officeart/2008/layout/HorizontalMultiLevelHierarchy"/>
    <dgm:cxn modelId="{868C4EA3-4AAF-4F18-9142-597690A6F417}" type="presParOf" srcId="{DCBC822B-E647-4119-BAEC-A2B15CFDB24B}" destId="{B5F9C5E2-F9E7-4C0D-A599-7C408ACA5772}" srcOrd="0" destOrd="0" presId="urn:microsoft.com/office/officeart/2008/layout/HorizontalMultiLevelHierarchy"/>
    <dgm:cxn modelId="{44D9FC4E-1CAB-4721-B33B-6E1E6976B346}" type="presParOf" srcId="{B8485D89-FD9F-410A-B97F-1C5F63990EE5}" destId="{D7683364-95D3-4F91-B788-D276E688C105}" srcOrd="5" destOrd="0" presId="urn:microsoft.com/office/officeart/2008/layout/HorizontalMultiLevelHierarchy"/>
    <dgm:cxn modelId="{EA078519-ABC1-4433-AAAF-BB23F94BF35C}" type="presParOf" srcId="{D7683364-95D3-4F91-B788-D276E688C105}" destId="{CFF46EDA-AD79-4F27-AF2C-CE6133D592C1}" srcOrd="0" destOrd="0" presId="urn:microsoft.com/office/officeart/2008/layout/HorizontalMultiLevelHierarchy"/>
    <dgm:cxn modelId="{667EC8BB-7AF7-47C9-A4AA-CED566783233}" type="presParOf" srcId="{D7683364-95D3-4F91-B788-D276E688C105}" destId="{982B2303-E690-4CCD-B51D-DE569275510E}" srcOrd="1" destOrd="0" presId="urn:microsoft.com/office/officeart/2008/layout/HorizontalMultiLevelHierarchy"/>
    <dgm:cxn modelId="{8E0A649D-8586-4EF9-9466-D465DC6BF31D}" type="presParOf" srcId="{B8485D89-FD9F-410A-B97F-1C5F63990EE5}" destId="{4A7721D1-E0AB-4FC5-941B-A4ED24F6E969}" srcOrd="6" destOrd="0" presId="urn:microsoft.com/office/officeart/2008/layout/HorizontalMultiLevelHierarchy"/>
    <dgm:cxn modelId="{1F80720C-A78E-49EE-9BEA-14013CD67CAE}" type="presParOf" srcId="{4A7721D1-E0AB-4FC5-941B-A4ED24F6E969}" destId="{A862CB4C-C24A-41AC-9F1E-786DD2A64F1F}" srcOrd="0" destOrd="0" presId="urn:microsoft.com/office/officeart/2008/layout/HorizontalMultiLevelHierarchy"/>
    <dgm:cxn modelId="{FA76EDF7-48D1-4A92-A220-25D819F5CA5F}" type="presParOf" srcId="{B8485D89-FD9F-410A-B97F-1C5F63990EE5}" destId="{7CC29F89-BE7A-4014-B126-BE72D1831772}" srcOrd="7" destOrd="0" presId="urn:microsoft.com/office/officeart/2008/layout/HorizontalMultiLevelHierarchy"/>
    <dgm:cxn modelId="{4A46EE4F-4B80-4126-B7B1-9F8412ED329C}" type="presParOf" srcId="{7CC29F89-BE7A-4014-B126-BE72D1831772}" destId="{E4073F84-4326-4662-8BAD-14CF69A37B2B}" srcOrd="0" destOrd="0" presId="urn:microsoft.com/office/officeart/2008/layout/HorizontalMultiLevelHierarchy"/>
    <dgm:cxn modelId="{6ADC6842-8B91-45FD-A889-2666B9F1F057}" type="presParOf" srcId="{7CC29F89-BE7A-4014-B126-BE72D1831772}" destId="{70BD19D9-536F-4C05-8A97-E3094312F810}" srcOrd="1" destOrd="0" presId="urn:microsoft.com/office/officeart/2008/layout/HorizontalMultiLevelHierarchy"/>
    <dgm:cxn modelId="{16BAC118-8BF9-43DF-92F8-25862EDEB1B6}" type="presParOf" srcId="{B8485D89-FD9F-410A-B97F-1C5F63990EE5}" destId="{82B110AA-BE4B-4282-B00F-4C09BC82186C}" srcOrd="8" destOrd="0" presId="urn:microsoft.com/office/officeart/2008/layout/HorizontalMultiLevelHierarchy"/>
    <dgm:cxn modelId="{B2B0EAB6-8981-4026-8CD1-16EEDBEA2EA2}" type="presParOf" srcId="{82B110AA-BE4B-4282-B00F-4C09BC82186C}" destId="{E293D36F-2A16-4F4D-9324-EC0905243A34}" srcOrd="0" destOrd="0" presId="urn:microsoft.com/office/officeart/2008/layout/HorizontalMultiLevelHierarchy"/>
    <dgm:cxn modelId="{2BE4575F-719B-4BD7-8BC5-D9897949A863}" type="presParOf" srcId="{B8485D89-FD9F-410A-B97F-1C5F63990EE5}" destId="{545B7646-78BB-4CB8-BB50-208E98A588D8}" srcOrd="9" destOrd="0" presId="urn:microsoft.com/office/officeart/2008/layout/HorizontalMultiLevelHierarchy"/>
    <dgm:cxn modelId="{D4329C39-E66B-46A1-AA72-2FC6E2F04E5D}" type="presParOf" srcId="{545B7646-78BB-4CB8-BB50-208E98A588D8}" destId="{047148D6-725D-48F7-BD00-5CC58168F07B}" srcOrd="0" destOrd="0" presId="urn:microsoft.com/office/officeart/2008/layout/HorizontalMultiLevelHierarchy"/>
    <dgm:cxn modelId="{4F512331-88CE-49C7-9E0B-B76BEACCC890}" type="presParOf" srcId="{545B7646-78BB-4CB8-BB50-208E98A588D8}" destId="{EE95442A-B8FB-4943-AECB-DB349B401160}" srcOrd="1" destOrd="0" presId="urn:microsoft.com/office/officeart/2008/layout/HorizontalMultiLevelHierarchy"/>
    <dgm:cxn modelId="{F66B8C14-E211-42C3-BA62-847EED972EF4}" type="presParOf" srcId="{B8485D89-FD9F-410A-B97F-1C5F63990EE5}" destId="{5D0B0041-5BB5-40A8-9135-95DC5B71BB5A}" srcOrd="10" destOrd="0" presId="urn:microsoft.com/office/officeart/2008/layout/HorizontalMultiLevelHierarchy"/>
    <dgm:cxn modelId="{BCAECE7B-4293-431A-99AC-004659271A6E}" type="presParOf" srcId="{5D0B0041-5BB5-40A8-9135-95DC5B71BB5A}" destId="{07AD6287-7677-4E2C-BA40-BAB6FDF36B9F}" srcOrd="0" destOrd="0" presId="urn:microsoft.com/office/officeart/2008/layout/HorizontalMultiLevelHierarchy"/>
    <dgm:cxn modelId="{1BD27B38-FA2A-4B9A-894E-E758BEF44B7F}" type="presParOf" srcId="{B8485D89-FD9F-410A-B97F-1C5F63990EE5}" destId="{92BFA228-7FF6-4DC4-8C88-3C5DA6FEA0E3}" srcOrd="11" destOrd="0" presId="urn:microsoft.com/office/officeart/2008/layout/HorizontalMultiLevelHierarchy"/>
    <dgm:cxn modelId="{35B1C7C4-15B3-4217-813D-4B331D305A97}" type="presParOf" srcId="{92BFA228-7FF6-4DC4-8C88-3C5DA6FEA0E3}" destId="{9B183D1C-271B-4623-A033-0E30C58BDC4B}" srcOrd="0" destOrd="0" presId="urn:microsoft.com/office/officeart/2008/layout/HorizontalMultiLevelHierarchy"/>
    <dgm:cxn modelId="{57D0453D-6ACE-43AB-B2EA-ACB984EA628E}" type="presParOf" srcId="{92BFA228-7FF6-4DC4-8C88-3C5DA6FEA0E3}" destId="{6D3F69E5-1E82-4CA3-9E51-2135FC3F1B57}" srcOrd="1" destOrd="0" presId="urn:microsoft.com/office/officeart/2008/layout/HorizontalMultiLevelHierarchy"/>
    <dgm:cxn modelId="{DAD96A8C-88DB-46CD-9D8F-40E14DA0D4F5}" type="presParOf" srcId="{B8485D89-FD9F-410A-B97F-1C5F63990EE5}" destId="{C5132312-224E-480F-8201-351D48C84BEC}" srcOrd="12" destOrd="0" presId="urn:microsoft.com/office/officeart/2008/layout/HorizontalMultiLevelHierarchy"/>
    <dgm:cxn modelId="{3548A9BF-2EA3-4F33-9BFE-7948CD15709F}" type="presParOf" srcId="{C5132312-224E-480F-8201-351D48C84BEC}" destId="{1A3E2622-6DED-4FE5-BBE3-EC6D9B790BE5}" srcOrd="0" destOrd="0" presId="urn:microsoft.com/office/officeart/2008/layout/HorizontalMultiLevelHierarchy"/>
    <dgm:cxn modelId="{5E45E4C8-A8F5-46D8-B9BE-2892B7596D65}" type="presParOf" srcId="{B8485D89-FD9F-410A-B97F-1C5F63990EE5}" destId="{722F141E-3648-4027-8D33-28A576FD42DF}" srcOrd="13" destOrd="0" presId="urn:microsoft.com/office/officeart/2008/layout/HorizontalMultiLevelHierarchy"/>
    <dgm:cxn modelId="{70D4C747-373B-480E-9501-8CE10C07F72A}" type="presParOf" srcId="{722F141E-3648-4027-8D33-28A576FD42DF}" destId="{735652F2-4377-4CA0-A223-974D9E1F439B}" srcOrd="0" destOrd="0" presId="urn:microsoft.com/office/officeart/2008/layout/HorizontalMultiLevelHierarchy"/>
    <dgm:cxn modelId="{6FB77350-B88C-4B72-9D3F-0E8DF5DFD0F4}" type="presParOf" srcId="{722F141E-3648-4027-8D33-28A576FD42DF}" destId="{79850382-ACD3-4794-96B9-2185D240E46C}" srcOrd="1" destOrd="0" presId="urn:microsoft.com/office/officeart/2008/layout/HorizontalMultiLevelHierarchy"/>
    <dgm:cxn modelId="{114A4212-2314-4E0F-BE5E-D73F9BDA2FF4}" type="presParOf" srcId="{2EBF4EE3-6615-49A6-BD37-B649985FA89D}" destId="{3D903D46-6F70-4FD1-86D2-D7EBA1E42899}" srcOrd="2" destOrd="0" presId="urn:microsoft.com/office/officeart/2008/layout/HorizontalMultiLevelHierarchy"/>
    <dgm:cxn modelId="{9B085EE0-A3E2-4FD5-B261-C5ACA197258C}" type="presParOf" srcId="{3D903D46-6F70-4FD1-86D2-D7EBA1E42899}" destId="{8A4B0833-D2BC-4214-84D4-F0D3A13FD42E}" srcOrd="0" destOrd="0" presId="urn:microsoft.com/office/officeart/2008/layout/HorizontalMultiLevelHierarchy"/>
    <dgm:cxn modelId="{7D6EEECD-832C-4E55-8AD4-66598B60B1B5}" type="presParOf" srcId="{2EBF4EE3-6615-49A6-BD37-B649985FA89D}" destId="{B9CDF1A9-8BF3-4BA9-A17B-1D1BC9641F1D}" srcOrd="3" destOrd="0" presId="urn:microsoft.com/office/officeart/2008/layout/HorizontalMultiLevelHierarchy"/>
    <dgm:cxn modelId="{7252CFDA-863A-47DE-9D83-B114DBC3A17B}" type="presParOf" srcId="{B9CDF1A9-8BF3-4BA9-A17B-1D1BC9641F1D}" destId="{32A2E092-9F08-4B8D-876A-F310AB760CF6}" srcOrd="0" destOrd="0" presId="urn:microsoft.com/office/officeart/2008/layout/HorizontalMultiLevelHierarchy"/>
    <dgm:cxn modelId="{C08D1824-4706-4E9F-8C96-3A4099557306}" type="presParOf" srcId="{B9CDF1A9-8BF3-4BA9-A17B-1D1BC9641F1D}" destId="{1CDDBDCC-834F-4B13-BACC-2AD5F3ECE607}" srcOrd="1" destOrd="0" presId="urn:microsoft.com/office/officeart/2008/layout/HorizontalMultiLevelHierarchy"/>
    <dgm:cxn modelId="{1BC08230-9D3C-490E-AE4C-35A9C3E1DB3C}" type="presParOf" srcId="{2EBF4EE3-6615-49A6-BD37-B649985FA89D}" destId="{3854DA91-6A9C-4C64-89DA-BCD757918624}" srcOrd="4" destOrd="0" presId="urn:microsoft.com/office/officeart/2008/layout/HorizontalMultiLevelHierarchy"/>
    <dgm:cxn modelId="{96044330-342B-4916-96CD-983201DE9E8E}" type="presParOf" srcId="{3854DA91-6A9C-4C64-89DA-BCD757918624}" destId="{E3932F0A-AB90-403C-956A-AB1796CF94D6}" srcOrd="0" destOrd="0" presId="urn:microsoft.com/office/officeart/2008/layout/HorizontalMultiLevelHierarchy"/>
    <dgm:cxn modelId="{0FC8FA92-96B3-4443-8DA3-8417851257C4}" type="presParOf" srcId="{2EBF4EE3-6615-49A6-BD37-B649985FA89D}" destId="{90A44F7B-53A0-496B-9790-533CBBBA5785}" srcOrd="5" destOrd="0" presId="urn:microsoft.com/office/officeart/2008/layout/HorizontalMultiLevelHierarchy"/>
    <dgm:cxn modelId="{E626E70D-15D4-421C-BC35-9E46EB9972B9}" type="presParOf" srcId="{90A44F7B-53A0-496B-9790-533CBBBA5785}" destId="{C73285FC-EAB9-405A-AD5C-B2F3A53BFAD1}" srcOrd="0" destOrd="0" presId="urn:microsoft.com/office/officeart/2008/layout/HorizontalMultiLevelHierarchy"/>
    <dgm:cxn modelId="{CCEA5BDE-60D6-49AA-A78E-D3CA745270A3}" type="presParOf" srcId="{90A44F7B-53A0-496B-9790-533CBBBA5785}" destId="{7E0D1DAA-6ED6-46FB-AF45-8AC2B7C3CA87}" srcOrd="1" destOrd="0" presId="urn:microsoft.com/office/officeart/2008/layout/HorizontalMultiLevelHierarchy"/>
    <dgm:cxn modelId="{E4DD7D89-CB8A-456B-9B79-291D9A4A5BC5}" type="presParOf" srcId="{2EBF4EE3-6615-49A6-BD37-B649985FA89D}" destId="{9BEA1E0E-16CC-4402-8B4F-1E1FB9B83441}" srcOrd="6" destOrd="0" presId="urn:microsoft.com/office/officeart/2008/layout/HorizontalMultiLevelHierarchy"/>
    <dgm:cxn modelId="{EB264434-07A4-4445-BD14-8769D21C6246}" type="presParOf" srcId="{9BEA1E0E-16CC-4402-8B4F-1E1FB9B83441}" destId="{95D62924-1F22-4DFA-946E-7A231BC3BC66}" srcOrd="0" destOrd="0" presId="urn:microsoft.com/office/officeart/2008/layout/HorizontalMultiLevelHierarchy"/>
    <dgm:cxn modelId="{CBD9BBB0-89A2-4EFF-A944-82EECCAD6285}" type="presParOf" srcId="{2EBF4EE3-6615-49A6-BD37-B649985FA89D}" destId="{CB33ABA4-BD68-49B4-B8DB-03EB082BEE1F}" srcOrd="7" destOrd="0" presId="urn:microsoft.com/office/officeart/2008/layout/HorizontalMultiLevelHierarchy"/>
    <dgm:cxn modelId="{500A49A6-9154-49CF-A5D3-1D8D1A3180ED}" type="presParOf" srcId="{CB33ABA4-BD68-49B4-B8DB-03EB082BEE1F}" destId="{9D2307B0-5881-47A4-B844-9E6CABB5D9EE}" srcOrd="0" destOrd="0" presId="urn:microsoft.com/office/officeart/2008/layout/HorizontalMultiLevelHierarchy"/>
    <dgm:cxn modelId="{3F970F49-0F0A-4DEA-92EF-480E206970D0}" type="presParOf" srcId="{CB33ABA4-BD68-49B4-B8DB-03EB082BEE1F}" destId="{537FE591-AD2E-4294-B34C-2846432294C6}" srcOrd="1" destOrd="0" presId="urn:microsoft.com/office/officeart/2008/layout/HorizontalMultiLevelHierarchy"/>
    <dgm:cxn modelId="{B84E3E0E-E08A-47C2-B7F4-BD13E1BCEF00}" type="presParOf" srcId="{2EBF4EE3-6615-49A6-BD37-B649985FA89D}" destId="{739156C2-D95C-4E2D-8BAC-483F2D57A4A9}" srcOrd="8" destOrd="0" presId="urn:microsoft.com/office/officeart/2008/layout/HorizontalMultiLevelHierarchy"/>
    <dgm:cxn modelId="{09A93DF4-923F-4AAF-9DEF-BA33A34D522A}" type="presParOf" srcId="{739156C2-D95C-4E2D-8BAC-483F2D57A4A9}" destId="{238C3868-6E3F-4919-B43F-AE1E54CE4302}" srcOrd="0" destOrd="0" presId="urn:microsoft.com/office/officeart/2008/layout/HorizontalMultiLevelHierarchy"/>
    <dgm:cxn modelId="{7B3703D0-C5E8-4D6F-B281-39573B7C7166}" type="presParOf" srcId="{2EBF4EE3-6615-49A6-BD37-B649985FA89D}" destId="{73605FB4-4ACE-442D-85D0-16D77EFF5DE3}" srcOrd="9" destOrd="0" presId="urn:microsoft.com/office/officeart/2008/layout/HorizontalMultiLevelHierarchy"/>
    <dgm:cxn modelId="{019D5262-A81B-4003-AE27-D347384AADBC}" type="presParOf" srcId="{73605FB4-4ACE-442D-85D0-16D77EFF5DE3}" destId="{E9FEC677-3691-4129-A75F-1038BF42851F}" srcOrd="0" destOrd="0" presId="urn:microsoft.com/office/officeart/2008/layout/HorizontalMultiLevelHierarchy"/>
    <dgm:cxn modelId="{829C11F8-37CD-4BD9-90EF-8E1FCA60821E}" type="presParOf" srcId="{73605FB4-4ACE-442D-85D0-16D77EFF5DE3}" destId="{42EE5357-D41B-48B0-8133-B82B8023E12E}" srcOrd="1" destOrd="0" presId="urn:microsoft.com/office/officeart/2008/layout/HorizontalMultiLevelHierarchy"/>
    <dgm:cxn modelId="{C1CC51F8-1AEA-4097-8345-B9DC743437EA}" type="presParOf" srcId="{A22A52FE-15D6-4E87-9E36-C85CCFE1D1A5}" destId="{4285A40D-98D1-4E54-BB41-1F46C64B65D2}" srcOrd="2" destOrd="0" presId="urn:microsoft.com/office/officeart/2008/layout/HorizontalMultiLevelHierarchy"/>
    <dgm:cxn modelId="{1AA78D90-F26D-45CA-8133-F952AA7D379D}" type="presParOf" srcId="{4285A40D-98D1-4E54-BB41-1F46C64B65D2}" destId="{CD375BF7-527D-4060-8573-C87DF87E7D7A}" srcOrd="0" destOrd="0" presId="urn:microsoft.com/office/officeart/2008/layout/HorizontalMultiLevelHierarchy"/>
    <dgm:cxn modelId="{D5E04D00-16D3-4909-95A8-A01A832C1092}" type="presParOf" srcId="{A22A52FE-15D6-4E87-9E36-C85CCFE1D1A5}" destId="{DFF5FA2B-A6E8-4A2C-8376-49BA1F40DFF7}" srcOrd="3" destOrd="0" presId="urn:microsoft.com/office/officeart/2008/layout/HorizontalMultiLevelHierarchy"/>
    <dgm:cxn modelId="{2ABD2441-8897-43DB-A028-3F0EEF5B6A1B}" type="presParOf" srcId="{DFF5FA2B-A6E8-4A2C-8376-49BA1F40DFF7}" destId="{275B1A00-A9BF-4F8D-98CB-B29921980AE9}" srcOrd="0" destOrd="0" presId="urn:microsoft.com/office/officeart/2008/layout/HorizontalMultiLevelHierarchy"/>
    <dgm:cxn modelId="{2723311B-6F36-40B0-B402-DB4B6687728B}" type="presParOf" srcId="{DFF5FA2B-A6E8-4A2C-8376-49BA1F40DFF7}" destId="{B3FDDEA7-6C4A-47EA-9982-F37824922252}"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568A57-6C42-4B91-AFF7-5DFEBC4FFCB9}">
      <dsp:nvSpPr>
        <dsp:cNvPr id="0" name=""/>
        <dsp:cNvSpPr/>
      </dsp:nvSpPr>
      <dsp:spPr>
        <a:xfrm>
          <a:off x="4855726" y="2189748"/>
          <a:ext cx="456411" cy="1408893"/>
        </a:xfrm>
        <a:custGeom>
          <a:avLst/>
          <a:gdLst/>
          <a:ahLst/>
          <a:cxnLst/>
          <a:rect l="0" t="0" r="0" b="0"/>
          <a:pathLst>
            <a:path>
              <a:moveTo>
                <a:pt x="456411" y="0"/>
              </a:moveTo>
              <a:lnTo>
                <a:pt x="228205" y="0"/>
              </a:lnTo>
              <a:lnTo>
                <a:pt x="228205" y="1408893"/>
              </a:lnTo>
              <a:lnTo>
                <a:pt x="0" y="140889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46907" y="2857171"/>
        <a:ext cx="74048" cy="74048"/>
      </dsp:txXfrm>
    </dsp:sp>
    <dsp:sp modelId="{C5132312-224E-480F-8201-351D48C84BEC}">
      <dsp:nvSpPr>
        <dsp:cNvPr id="0" name=""/>
        <dsp:cNvSpPr/>
      </dsp:nvSpPr>
      <dsp:spPr>
        <a:xfrm>
          <a:off x="1889048" y="2659380"/>
          <a:ext cx="456411" cy="2246819"/>
        </a:xfrm>
        <a:custGeom>
          <a:avLst/>
          <a:gdLst/>
          <a:ahLst/>
          <a:cxnLst/>
          <a:rect l="0" t="0" r="0" b="0"/>
          <a:pathLst>
            <a:path>
              <a:moveTo>
                <a:pt x="456411" y="0"/>
              </a:moveTo>
              <a:lnTo>
                <a:pt x="228205" y="0"/>
              </a:lnTo>
              <a:lnTo>
                <a:pt x="228205" y="2246819"/>
              </a:lnTo>
              <a:lnTo>
                <a:pt x="0" y="2246819"/>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2059936" y="3725472"/>
        <a:ext cx="114635" cy="114635"/>
      </dsp:txXfrm>
    </dsp:sp>
    <dsp:sp modelId="{5D0B0041-5BB5-40A8-9135-95DC5B71BB5A}">
      <dsp:nvSpPr>
        <dsp:cNvPr id="0" name=""/>
        <dsp:cNvSpPr/>
      </dsp:nvSpPr>
      <dsp:spPr>
        <a:xfrm>
          <a:off x="1889048" y="2659380"/>
          <a:ext cx="456411" cy="1497879"/>
        </a:xfrm>
        <a:custGeom>
          <a:avLst/>
          <a:gdLst/>
          <a:ahLst/>
          <a:cxnLst/>
          <a:rect l="0" t="0" r="0" b="0"/>
          <a:pathLst>
            <a:path>
              <a:moveTo>
                <a:pt x="456411" y="0"/>
              </a:moveTo>
              <a:lnTo>
                <a:pt x="228205" y="0"/>
              </a:lnTo>
              <a:lnTo>
                <a:pt x="228205" y="1497879"/>
              </a:lnTo>
              <a:lnTo>
                <a:pt x="0" y="1497879"/>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78107" y="3369173"/>
        <a:ext cx="78293" cy="78293"/>
      </dsp:txXfrm>
    </dsp:sp>
    <dsp:sp modelId="{82B110AA-BE4B-4282-B00F-4C09BC82186C}">
      <dsp:nvSpPr>
        <dsp:cNvPr id="0" name=""/>
        <dsp:cNvSpPr/>
      </dsp:nvSpPr>
      <dsp:spPr>
        <a:xfrm>
          <a:off x="1889048" y="2659380"/>
          <a:ext cx="456411" cy="748939"/>
        </a:xfrm>
        <a:custGeom>
          <a:avLst/>
          <a:gdLst/>
          <a:ahLst/>
          <a:cxnLst/>
          <a:rect l="0" t="0" r="0" b="0"/>
          <a:pathLst>
            <a:path>
              <a:moveTo>
                <a:pt x="456411" y="0"/>
              </a:moveTo>
              <a:lnTo>
                <a:pt x="228205" y="0"/>
              </a:lnTo>
              <a:lnTo>
                <a:pt x="228205" y="748939"/>
              </a:lnTo>
              <a:lnTo>
                <a:pt x="0" y="748939"/>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95328" y="3011923"/>
        <a:ext cx="43852" cy="43852"/>
      </dsp:txXfrm>
    </dsp:sp>
    <dsp:sp modelId="{4A7721D1-E0AB-4FC5-941B-A4ED24F6E969}">
      <dsp:nvSpPr>
        <dsp:cNvPr id="0" name=""/>
        <dsp:cNvSpPr/>
      </dsp:nvSpPr>
      <dsp:spPr>
        <a:xfrm>
          <a:off x="1889048" y="2613660"/>
          <a:ext cx="456411" cy="91440"/>
        </a:xfrm>
        <a:custGeom>
          <a:avLst/>
          <a:gdLst/>
          <a:ahLst/>
          <a:cxnLst/>
          <a:rect l="0" t="0" r="0" b="0"/>
          <a:pathLst>
            <a:path>
              <a:moveTo>
                <a:pt x="456411" y="45720"/>
              </a:moveTo>
              <a:lnTo>
                <a:pt x="0" y="4572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05844" y="2647969"/>
        <a:ext cx="22820" cy="22820"/>
      </dsp:txXfrm>
    </dsp:sp>
    <dsp:sp modelId="{DCBC822B-E647-4119-BAEC-A2B15CFDB24B}">
      <dsp:nvSpPr>
        <dsp:cNvPr id="0" name=""/>
        <dsp:cNvSpPr/>
      </dsp:nvSpPr>
      <dsp:spPr>
        <a:xfrm>
          <a:off x="1889048" y="1910440"/>
          <a:ext cx="456411" cy="748939"/>
        </a:xfrm>
        <a:custGeom>
          <a:avLst/>
          <a:gdLst/>
          <a:ahLst/>
          <a:cxnLst/>
          <a:rect l="0" t="0" r="0" b="0"/>
          <a:pathLst>
            <a:path>
              <a:moveTo>
                <a:pt x="456411" y="748939"/>
              </a:moveTo>
              <a:lnTo>
                <a:pt x="228205" y="748939"/>
              </a:lnTo>
              <a:lnTo>
                <a:pt x="228205" y="0"/>
              </a:lnTo>
              <a:lnTo>
                <a:pt x="0" y="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95328" y="2262983"/>
        <a:ext cx="43852" cy="43852"/>
      </dsp:txXfrm>
    </dsp:sp>
    <dsp:sp modelId="{DBC3DFB5-B58A-4647-80C7-8E5613C5BEED}">
      <dsp:nvSpPr>
        <dsp:cNvPr id="0" name=""/>
        <dsp:cNvSpPr/>
      </dsp:nvSpPr>
      <dsp:spPr>
        <a:xfrm>
          <a:off x="1889048" y="1161500"/>
          <a:ext cx="456411" cy="1497879"/>
        </a:xfrm>
        <a:custGeom>
          <a:avLst/>
          <a:gdLst/>
          <a:ahLst/>
          <a:cxnLst/>
          <a:rect l="0" t="0" r="0" b="0"/>
          <a:pathLst>
            <a:path>
              <a:moveTo>
                <a:pt x="456411" y="1497879"/>
              </a:moveTo>
              <a:lnTo>
                <a:pt x="228205" y="1497879"/>
              </a:lnTo>
              <a:lnTo>
                <a:pt x="228205" y="0"/>
              </a:lnTo>
              <a:lnTo>
                <a:pt x="0" y="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78107" y="1871293"/>
        <a:ext cx="78293" cy="78293"/>
      </dsp:txXfrm>
    </dsp:sp>
    <dsp:sp modelId="{2A3C1046-7A02-4128-92AD-210FC3760073}">
      <dsp:nvSpPr>
        <dsp:cNvPr id="0" name=""/>
        <dsp:cNvSpPr/>
      </dsp:nvSpPr>
      <dsp:spPr>
        <a:xfrm>
          <a:off x="1889048" y="412560"/>
          <a:ext cx="456411" cy="2246819"/>
        </a:xfrm>
        <a:custGeom>
          <a:avLst/>
          <a:gdLst/>
          <a:ahLst/>
          <a:cxnLst/>
          <a:rect l="0" t="0" r="0" b="0"/>
          <a:pathLst>
            <a:path>
              <a:moveTo>
                <a:pt x="456411" y="2246819"/>
              </a:moveTo>
              <a:lnTo>
                <a:pt x="228205" y="2246819"/>
              </a:lnTo>
              <a:lnTo>
                <a:pt x="228205" y="0"/>
              </a:lnTo>
              <a:lnTo>
                <a:pt x="0" y="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2059936" y="1478652"/>
        <a:ext cx="114635" cy="114635"/>
      </dsp:txXfrm>
    </dsp:sp>
    <dsp:sp modelId="{8F6CECF4-1439-4582-80D5-094E787E30DC}">
      <dsp:nvSpPr>
        <dsp:cNvPr id="0" name=""/>
        <dsp:cNvSpPr/>
      </dsp:nvSpPr>
      <dsp:spPr>
        <a:xfrm>
          <a:off x="4855726" y="2189748"/>
          <a:ext cx="456411" cy="469631"/>
        </a:xfrm>
        <a:custGeom>
          <a:avLst/>
          <a:gdLst/>
          <a:ahLst/>
          <a:cxnLst/>
          <a:rect l="0" t="0" r="0" b="0"/>
          <a:pathLst>
            <a:path>
              <a:moveTo>
                <a:pt x="456411" y="0"/>
              </a:moveTo>
              <a:lnTo>
                <a:pt x="228205" y="0"/>
              </a:lnTo>
              <a:lnTo>
                <a:pt x="228205" y="469631"/>
              </a:lnTo>
              <a:lnTo>
                <a:pt x="0" y="469631"/>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67560" y="2408192"/>
        <a:ext cx="32743" cy="32743"/>
      </dsp:txXfrm>
    </dsp:sp>
    <dsp:sp modelId="{EAAB86AF-B0E4-439F-9844-A6E9A45B4FB0}">
      <dsp:nvSpPr>
        <dsp:cNvPr id="0" name=""/>
        <dsp:cNvSpPr/>
      </dsp:nvSpPr>
      <dsp:spPr>
        <a:xfrm>
          <a:off x="4855726" y="1720117"/>
          <a:ext cx="456411" cy="469631"/>
        </a:xfrm>
        <a:custGeom>
          <a:avLst/>
          <a:gdLst/>
          <a:ahLst/>
          <a:cxnLst/>
          <a:rect l="0" t="0" r="0" b="0"/>
          <a:pathLst>
            <a:path>
              <a:moveTo>
                <a:pt x="456411" y="469631"/>
              </a:moveTo>
              <a:lnTo>
                <a:pt x="228205" y="469631"/>
              </a:lnTo>
              <a:lnTo>
                <a:pt x="228205" y="0"/>
              </a:lnTo>
              <a:lnTo>
                <a:pt x="0" y="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67560" y="1938561"/>
        <a:ext cx="32743" cy="32743"/>
      </dsp:txXfrm>
    </dsp:sp>
    <dsp:sp modelId="{3854DA91-6A9C-4C64-89DA-BCD757918624}">
      <dsp:nvSpPr>
        <dsp:cNvPr id="0" name=""/>
        <dsp:cNvSpPr/>
      </dsp:nvSpPr>
      <dsp:spPr>
        <a:xfrm>
          <a:off x="4855726" y="780855"/>
          <a:ext cx="456411" cy="1408893"/>
        </a:xfrm>
        <a:custGeom>
          <a:avLst/>
          <a:gdLst/>
          <a:ahLst/>
          <a:cxnLst/>
          <a:rect l="0" t="0" r="0" b="0"/>
          <a:pathLst>
            <a:path>
              <a:moveTo>
                <a:pt x="456411" y="1408893"/>
              </a:moveTo>
              <a:lnTo>
                <a:pt x="228205" y="1408893"/>
              </a:lnTo>
              <a:lnTo>
                <a:pt x="228205" y="0"/>
              </a:lnTo>
              <a:lnTo>
                <a:pt x="0" y="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46907" y="1448277"/>
        <a:ext cx="74048" cy="74048"/>
      </dsp:txXfrm>
    </dsp:sp>
    <dsp:sp modelId="{39E43E28-2B5F-4ECE-8F35-1D2F9C0227FF}">
      <dsp:nvSpPr>
        <dsp:cNvPr id="0" name=""/>
        <dsp:cNvSpPr/>
      </dsp:nvSpPr>
      <dsp:spPr>
        <a:xfrm rot="5400000">
          <a:off x="5757175" y="1029718"/>
          <a:ext cx="1429985" cy="2320061"/>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vert270"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en-US" sz="3400" kern="1200"/>
            <a:t>SNA Constraints</a:t>
          </a:r>
        </a:p>
      </dsp:txBody>
      <dsp:txXfrm>
        <a:off x="5757175" y="1029718"/>
        <a:ext cx="1429985" cy="2320061"/>
      </dsp:txXfrm>
    </dsp:sp>
    <dsp:sp modelId="{C73285FC-EAB9-405A-AD5C-B2F3A53BFAD1}">
      <dsp:nvSpPr>
        <dsp:cNvPr id="0" name=""/>
        <dsp:cNvSpPr/>
      </dsp:nvSpPr>
      <dsp:spPr>
        <a:xfrm>
          <a:off x="2345460" y="398192"/>
          <a:ext cx="2510265" cy="765324"/>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t>IMF</a:t>
          </a:r>
        </a:p>
      </dsp:txBody>
      <dsp:txXfrm>
        <a:off x="2345460" y="398192"/>
        <a:ext cx="2510265" cy="765324"/>
      </dsp:txXfrm>
    </dsp:sp>
    <dsp:sp modelId="{74156F8B-567B-4A78-8EED-4D2D64539392}">
      <dsp:nvSpPr>
        <dsp:cNvPr id="0" name=""/>
        <dsp:cNvSpPr/>
      </dsp:nvSpPr>
      <dsp:spPr>
        <a:xfrm>
          <a:off x="2345460" y="1337455"/>
          <a:ext cx="2510265" cy="765324"/>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t>UNSD</a:t>
          </a:r>
        </a:p>
      </dsp:txBody>
      <dsp:txXfrm>
        <a:off x="2345460" y="1337455"/>
        <a:ext cx="2510265" cy="765324"/>
      </dsp:txXfrm>
    </dsp:sp>
    <dsp:sp modelId="{81526E99-963F-41BD-A9C0-55578F46261B}">
      <dsp:nvSpPr>
        <dsp:cNvPr id="0" name=""/>
        <dsp:cNvSpPr/>
      </dsp:nvSpPr>
      <dsp:spPr>
        <a:xfrm>
          <a:off x="2345460" y="2276717"/>
          <a:ext cx="2510265" cy="765324"/>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t>Global MRIOs</a:t>
          </a:r>
        </a:p>
      </dsp:txBody>
      <dsp:txXfrm>
        <a:off x="2345460" y="2276717"/>
        <a:ext cx="2510265" cy="765324"/>
      </dsp:txXfrm>
    </dsp:sp>
    <dsp:sp modelId="{94D314DE-7884-4B8F-8C52-9521E62FB0DB}">
      <dsp:nvSpPr>
        <dsp:cNvPr id="0" name=""/>
        <dsp:cNvSpPr/>
      </dsp:nvSpPr>
      <dsp:spPr>
        <a:xfrm>
          <a:off x="3040" y="125058"/>
          <a:ext cx="1886008" cy="575002"/>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t>FIGARO</a:t>
          </a:r>
        </a:p>
      </dsp:txBody>
      <dsp:txXfrm>
        <a:off x="3040" y="125058"/>
        <a:ext cx="1886008" cy="575002"/>
      </dsp:txXfrm>
    </dsp:sp>
    <dsp:sp modelId="{7553E247-29D9-4B09-BA99-81AA12FC0722}">
      <dsp:nvSpPr>
        <dsp:cNvPr id="0" name=""/>
        <dsp:cNvSpPr/>
      </dsp:nvSpPr>
      <dsp:spPr>
        <a:xfrm>
          <a:off x="3040" y="873998"/>
          <a:ext cx="1886008" cy="575002"/>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t>ICIO</a:t>
          </a:r>
        </a:p>
      </dsp:txBody>
      <dsp:txXfrm>
        <a:off x="3040" y="873998"/>
        <a:ext cx="1886008" cy="575002"/>
      </dsp:txXfrm>
    </dsp:sp>
    <dsp:sp modelId="{CFF46EDA-AD79-4F27-AF2C-CE6133D592C1}">
      <dsp:nvSpPr>
        <dsp:cNvPr id="0" name=""/>
        <dsp:cNvSpPr/>
      </dsp:nvSpPr>
      <dsp:spPr>
        <a:xfrm>
          <a:off x="3040" y="1622938"/>
          <a:ext cx="1886008" cy="575002"/>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t>GLORIA</a:t>
          </a:r>
        </a:p>
      </dsp:txBody>
      <dsp:txXfrm>
        <a:off x="3040" y="1622938"/>
        <a:ext cx="1886008" cy="575002"/>
      </dsp:txXfrm>
    </dsp:sp>
    <dsp:sp modelId="{E4073F84-4326-4662-8BAD-14CF69A37B2B}">
      <dsp:nvSpPr>
        <dsp:cNvPr id="0" name=""/>
        <dsp:cNvSpPr/>
      </dsp:nvSpPr>
      <dsp:spPr>
        <a:xfrm>
          <a:off x="3040" y="2371878"/>
          <a:ext cx="1886008" cy="575002"/>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t>EXIOBASE</a:t>
          </a:r>
        </a:p>
      </dsp:txBody>
      <dsp:txXfrm>
        <a:off x="3040" y="2371878"/>
        <a:ext cx="1886008" cy="575002"/>
      </dsp:txXfrm>
    </dsp:sp>
    <dsp:sp modelId="{047148D6-725D-48F7-BD00-5CC58168F07B}">
      <dsp:nvSpPr>
        <dsp:cNvPr id="0" name=""/>
        <dsp:cNvSpPr/>
      </dsp:nvSpPr>
      <dsp:spPr>
        <a:xfrm>
          <a:off x="3040" y="3120818"/>
          <a:ext cx="1886008" cy="575002"/>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t>ADB</a:t>
          </a:r>
        </a:p>
      </dsp:txBody>
      <dsp:txXfrm>
        <a:off x="3040" y="3120818"/>
        <a:ext cx="1886008" cy="575002"/>
      </dsp:txXfrm>
    </dsp:sp>
    <dsp:sp modelId="{9B183D1C-271B-4623-A033-0E30C58BDC4B}">
      <dsp:nvSpPr>
        <dsp:cNvPr id="0" name=""/>
        <dsp:cNvSpPr/>
      </dsp:nvSpPr>
      <dsp:spPr>
        <a:xfrm>
          <a:off x="3040" y="3869758"/>
          <a:ext cx="1886008" cy="575002"/>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t>ECLAC</a:t>
          </a:r>
        </a:p>
      </dsp:txBody>
      <dsp:txXfrm>
        <a:off x="3040" y="3869758"/>
        <a:ext cx="1886008" cy="575002"/>
      </dsp:txXfrm>
    </dsp:sp>
    <dsp:sp modelId="{735652F2-4377-4CA0-A223-974D9E1F439B}">
      <dsp:nvSpPr>
        <dsp:cNvPr id="0" name=""/>
        <dsp:cNvSpPr/>
      </dsp:nvSpPr>
      <dsp:spPr>
        <a:xfrm>
          <a:off x="3040" y="4618698"/>
          <a:ext cx="1886008" cy="575002"/>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t>EORA</a:t>
          </a:r>
        </a:p>
      </dsp:txBody>
      <dsp:txXfrm>
        <a:off x="3040" y="4618698"/>
        <a:ext cx="1886008" cy="575002"/>
      </dsp:txXfrm>
    </dsp:sp>
    <dsp:sp modelId="{ACEA1AC1-0BCD-4A29-885C-2F02B97AD47B}">
      <dsp:nvSpPr>
        <dsp:cNvPr id="0" name=""/>
        <dsp:cNvSpPr/>
      </dsp:nvSpPr>
      <dsp:spPr>
        <a:xfrm>
          <a:off x="2345460" y="3215979"/>
          <a:ext cx="2510265" cy="765324"/>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t>National Accounts</a:t>
          </a:r>
        </a:p>
      </dsp:txBody>
      <dsp:txXfrm>
        <a:off x="2345460" y="3215979"/>
        <a:ext cx="2510265" cy="7653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E9DC0E-E1CC-4588-8297-711F674414DC}">
      <dsp:nvSpPr>
        <dsp:cNvPr id="0" name=""/>
        <dsp:cNvSpPr/>
      </dsp:nvSpPr>
      <dsp:spPr>
        <a:xfrm>
          <a:off x="1749463" y="6267846"/>
          <a:ext cx="313772" cy="257438"/>
        </a:xfrm>
        <a:custGeom>
          <a:avLst/>
          <a:gdLst/>
          <a:ahLst/>
          <a:cxnLst/>
          <a:rect l="0" t="0" r="0" b="0"/>
          <a:pathLst>
            <a:path>
              <a:moveTo>
                <a:pt x="313772" y="0"/>
              </a:moveTo>
              <a:lnTo>
                <a:pt x="156886" y="0"/>
              </a:lnTo>
              <a:lnTo>
                <a:pt x="156886" y="257438"/>
              </a:lnTo>
              <a:lnTo>
                <a:pt x="0" y="25743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96202" y="6386419"/>
        <a:ext cx="20293" cy="20293"/>
      </dsp:txXfrm>
    </dsp:sp>
    <dsp:sp modelId="{51ECFE02-7BFA-4D19-89FD-87500686CF8A}">
      <dsp:nvSpPr>
        <dsp:cNvPr id="0" name=""/>
        <dsp:cNvSpPr/>
      </dsp:nvSpPr>
      <dsp:spPr>
        <a:xfrm>
          <a:off x="1749463" y="6010407"/>
          <a:ext cx="313772" cy="257438"/>
        </a:xfrm>
        <a:custGeom>
          <a:avLst/>
          <a:gdLst/>
          <a:ahLst/>
          <a:cxnLst/>
          <a:rect l="0" t="0" r="0" b="0"/>
          <a:pathLst>
            <a:path>
              <a:moveTo>
                <a:pt x="313772" y="257438"/>
              </a:moveTo>
              <a:lnTo>
                <a:pt x="156886" y="257438"/>
              </a:lnTo>
              <a:lnTo>
                <a:pt x="156886" y="0"/>
              </a:lnTo>
              <a:lnTo>
                <a:pt x="0" y="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96202" y="6128980"/>
        <a:ext cx="20293" cy="20293"/>
      </dsp:txXfrm>
    </dsp:sp>
    <dsp:sp modelId="{DFB7B7F2-01F4-4B0E-8C00-9E37BF932E48}">
      <dsp:nvSpPr>
        <dsp:cNvPr id="0" name=""/>
        <dsp:cNvSpPr/>
      </dsp:nvSpPr>
      <dsp:spPr>
        <a:xfrm>
          <a:off x="3788981" y="4007827"/>
          <a:ext cx="313772" cy="2260019"/>
        </a:xfrm>
        <a:custGeom>
          <a:avLst/>
          <a:gdLst/>
          <a:ahLst/>
          <a:cxnLst/>
          <a:rect l="0" t="0" r="0" b="0"/>
          <a:pathLst>
            <a:path>
              <a:moveTo>
                <a:pt x="313772" y="0"/>
              </a:moveTo>
              <a:lnTo>
                <a:pt x="156886" y="0"/>
              </a:lnTo>
              <a:lnTo>
                <a:pt x="156886" y="2260019"/>
              </a:lnTo>
              <a:lnTo>
                <a:pt x="0" y="226001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3888824" y="5080794"/>
        <a:ext cx="114084" cy="114084"/>
      </dsp:txXfrm>
    </dsp:sp>
    <dsp:sp modelId="{94616A1C-B7A8-4512-B734-A42406C5E4CB}">
      <dsp:nvSpPr>
        <dsp:cNvPr id="0" name=""/>
        <dsp:cNvSpPr/>
      </dsp:nvSpPr>
      <dsp:spPr>
        <a:xfrm>
          <a:off x="3788981" y="4007827"/>
          <a:ext cx="313772" cy="1614299"/>
        </a:xfrm>
        <a:custGeom>
          <a:avLst/>
          <a:gdLst/>
          <a:ahLst/>
          <a:cxnLst/>
          <a:rect l="0" t="0" r="0" b="0"/>
          <a:pathLst>
            <a:path>
              <a:moveTo>
                <a:pt x="313772" y="0"/>
              </a:moveTo>
              <a:lnTo>
                <a:pt x="156886" y="0"/>
              </a:lnTo>
              <a:lnTo>
                <a:pt x="156886" y="1614299"/>
              </a:lnTo>
              <a:lnTo>
                <a:pt x="0" y="161429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3904754" y="4773864"/>
        <a:ext cx="82225" cy="82225"/>
      </dsp:txXfrm>
    </dsp:sp>
    <dsp:sp modelId="{3854DA91-6A9C-4C64-89DA-BCD757918624}">
      <dsp:nvSpPr>
        <dsp:cNvPr id="0" name=""/>
        <dsp:cNvSpPr/>
      </dsp:nvSpPr>
      <dsp:spPr>
        <a:xfrm>
          <a:off x="3788981" y="4007827"/>
          <a:ext cx="313772" cy="968579"/>
        </a:xfrm>
        <a:custGeom>
          <a:avLst/>
          <a:gdLst/>
          <a:ahLst/>
          <a:cxnLst/>
          <a:rect l="0" t="0" r="0" b="0"/>
          <a:pathLst>
            <a:path>
              <a:moveTo>
                <a:pt x="313772" y="0"/>
              </a:moveTo>
              <a:lnTo>
                <a:pt x="156886" y="0"/>
              </a:lnTo>
              <a:lnTo>
                <a:pt x="156886" y="968579"/>
              </a:lnTo>
              <a:lnTo>
                <a:pt x="0" y="96857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20413" y="4466663"/>
        <a:ext cx="50906" cy="50906"/>
      </dsp:txXfrm>
    </dsp:sp>
    <dsp:sp modelId="{7E37E5C3-D8F5-4840-AB1A-6C87186F6FC2}">
      <dsp:nvSpPr>
        <dsp:cNvPr id="0" name=""/>
        <dsp:cNvSpPr/>
      </dsp:nvSpPr>
      <dsp:spPr>
        <a:xfrm>
          <a:off x="1749463" y="4330687"/>
          <a:ext cx="313772" cy="257438"/>
        </a:xfrm>
        <a:custGeom>
          <a:avLst/>
          <a:gdLst/>
          <a:ahLst/>
          <a:cxnLst/>
          <a:rect l="0" t="0" r="0" b="0"/>
          <a:pathLst>
            <a:path>
              <a:moveTo>
                <a:pt x="313772" y="0"/>
              </a:moveTo>
              <a:lnTo>
                <a:pt x="156886" y="0"/>
              </a:lnTo>
              <a:lnTo>
                <a:pt x="156886" y="257438"/>
              </a:lnTo>
              <a:lnTo>
                <a:pt x="0" y="25743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96202" y="4449260"/>
        <a:ext cx="20293" cy="20293"/>
      </dsp:txXfrm>
    </dsp:sp>
    <dsp:sp modelId="{A91A5EC6-D166-4BDB-9CD0-11C6E316BAB9}">
      <dsp:nvSpPr>
        <dsp:cNvPr id="0" name=""/>
        <dsp:cNvSpPr/>
      </dsp:nvSpPr>
      <dsp:spPr>
        <a:xfrm>
          <a:off x="1749463" y="4073248"/>
          <a:ext cx="313772" cy="257438"/>
        </a:xfrm>
        <a:custGeom>
          <a:avLst/>
          <a:gdLst/>
          <a:ahLst/>
          <a:cxnLst/>
          <a:rect l="0" t="0" r="0" b="0"/>
          <a:pathLst>
            <a:path>
              <a:moveTo>
                <a:pt x="313772" y="257438"/>
              </a:moveTo>
              <a:lnTo>
                <a:pt x="156886" y="257438"/>
              </a:lnTo>
              <a:lnTo>
                <a:pt x="156886" y="0"/>
              </a:lnTo>
              <a:lnTo>
                <a:pt x="0" y="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96202" y="4191821"/>
        <a:ext cx="20293" cy="20293"/>
      </dsp:txXfrm>
    </dsp:sp>
    <dsp:sp modelId="{739156C2-D95C-4E2D-8BAC-483F2D57A4A9}">
      <dsp:nvSpPr>
        <dsp:cNvPr id="0" name=""/>
        <dsp:cNvSpPr/>
      </dsp:nvSpPr>
      <dsp:spPr>
        <a:xfrm>
          <a:off x="3788981" y="4007827"/>
          <a:ext cx="313772" cy="322859"/>
        </a:xfrm>
        <a:custGeom>
          <a:avLst/>
          <a:gdLst/>
          <a:ahLst/>
          <a:cxnLst/>
          <a:rect l="0" t="0" r="0" b="0"/>
          <a:pathLst>
            <a:path>
              <a:moveTo>
                <a:pt x="313772" y="0"/>
              </a:moveTo>
              <a:lnTo>
                <a:pt x="156886" y="0"/>
              </a:lnTo>
              <a:lnTo>
                <a:pt x="156886" y="322859"/>
              </a:lnTo>
              <a:lnTo>
                <a:pt x="0" y="32285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34611" y="4158001"/>
        <a:ext cx="22510" cy="22510"/>
      </dsp:txXfrm>
    </dsp:sp>
    <dsp:sp modelId="{9BEA1E0E-16CC-4402-8B4F-1E1FB9B83441}">
      <dsp:nvSpPr>
        <dsp:cNvPr id="0" name=""/>
        <dsp:cNvSpPr/>
      </dsp:nvSpPr>
      <dsp:spPr>
        <a:xfrm>
          <a:off x="3788981" y="3684967"/>
          <a:ext cx="313772" cy="322859"/>
        </a:xfrm>
        <a:custGeom>
          <a:avLst/>
          <a:gdLst/>
          <a:ahLst/>
          <a:cxnLst/>
          <a:rect l="0" t="0" r="0" b="0"/>
          <a:pathLst>
            <a:path>
              <a:moveTo>
                <a:pt x="313772" y="322859"/>
              </a:moveTo>
              <a:lnTo>
                <a:pt x="156886" y="322859"/>
              </a:lnTo>
              <a:lnTo>
                <a:pt x="156886" y="0"/>
              </a:lnTo>
              <a:lnTo>
                <a:pt x="0" y="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34611" y="3835142"/>
        <a:ext cx="22510" cy="22510"/>
      </dsp:txXfrm>
    </dsp:sp>
    <dsp:sp modelId="{EAAB86AF-B0E4-439F-9844-A6E9A45B4FB0}">
      <dsp:nvSpPr>
        <dsp:cNvPr id="0" name=""/>
        <dsp:cNvSpPr/>
      </dsp:nvSpPr>
      <dsp:spPr>
        <a:xfrm>
          <a:off x="3788981" y="3039247"/>
          <a:ext cx="313772" cy="968579"/>
        </a:xfrm>
        <a:custGeom>
          <a:avLst/>
          <a:gdLst/>
          <a:ahLst/>
          <a:cxnLst/>
          <a:rect l="0" t="0" r="0" b="0"/>
          <a:pathLst>
            <a:path>
              <a:moveTo>
                <a:pt x="313772" y="968579"/>
              </a:moveTo>
              <a:lnTo>
                <a:pt x="156886" y="968579"/>
              </a:lnTo>
              <a:lnTo>
                <a:pt x="156886" y="0"/>
              </a:lnTo>
              <a:lnTo>
                <a:pt x="0" y="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20413" y="3498084"/>
        <a:ext cx="50906" cy="50906"/>
      </dsp:txXfrm>
    </dsp:sp>
    <dsp:sp modelId="{41568A57-6C42-4B91-AFF7-5DFEBC4FFCB9}">
      <dsp:nvSpPr>
        <dsp:cNvPr id="0" name=""/>
        <dsp:cNvSpPr/>
      </dsp:nvSpPr>
      <dsp:spPr>
        <a:xfrm>
          <a:off x="3788981" y="2393527"/>
          <a:ext cx="313772" cy="1614299"/>
        </a:xfrm>
        <a:custGeom>
          <a:avLst/>
          <a:gdLst/>
          <a:ahLst/>
          <a:cxnLst/>
          <a:rect l="0" t="0" r="0" b="0"/>
          <a:pathLst>
            <a:path>
              <a:moveTo>
                <a:pt x="313772" y="1614299"/>
              </a:moveTo>
              <a:lnTo>
                <a:pt x="156886" y="1614299"/>
              </a:lnTo>
              <a:lnTo>
                <a:pt x="156886" y="0"/>
              </a:lnTo>
              <a:lnTo>
                <a:pt x="0" y="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3904754" y="3159564"/>
        <a:ext cx="82225" cy="82225"/>
      </dsp:txXfrm>
    </dsp:sp>
    <dsp:sp modelId="{C5132312-224E-480F-8201-351D48C84BEC}">
      <dsp:nvSpPr>
        <dsp:cNvPr id="0" name=""/>
        <dsp:cNvSpPr/>
      </dsp:nvSpPr>
      <dsp:spPr>
        <a:xfrm>
          <a:off x="1749463" y="1747807"/>
          <a:ext cx="313772" cy="1544633"/>
        </a:xfrm>
        <a:custGeom>
          <a:avLst/>
          <a:gdLst/>
          <a:ahLst/>
          <a:cxnLst/>
          <a:rect l="0" t="0" r="0" b="0"/>
          <a:pathLst>
            <a:path>
              <a:moveTo>
                <a:pt x="313772" y="0"/>
              </a:moveTo>
              <a:lnTo>
                <a:pt x="156886" y="0"/>
              </a:lnTo>
              <a:lnTo>
                <a:pt x="156886" y="1544633"/>
              </a:lnTo>
              <a:lnTo>
                <a:pt x="0" y="1544633"/>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1866944" y="2480720"/>
        <a:ext cx="78809" cy="78809"/>
      </dsp:txXfrm>
    </dsp:sp>
    <dsp:sp modelId="{5D0B0041-5BB5-40A8-9135-95DC5B71BB5A}">
      <dsp:nvSpPr>
        <dsp:cNvPr id="0" name=""/>
        <dsp:cNvSpPr/>
      </dsp:nvSpPr>
      <dsp:spPr>
        <a:xfrm>
          <a:off x="1749463" y="1747807"/>
          <a:ext cx="313772" cy="1029755"/>
        </a:xfrm>
        <a:custGeom>
          <a:avLst/>
          <a:gdLst/>
          <a:ahLst/>
          <a:cxnLst/>
          <a:rect l="0" t="0" r="0" b="0"/>
          <a:pathLst>
            <a:path>
              <a:moveTo>
                <a:pt x="313772" y="0"/>
              </a:moveTo>
              <a:lnTo>
                <a:pt x="156886" y="0"/>
              </a:lnTo>
              <a:lnTo>
                <a:pt x="156886" y="1029755"/>
              </a:lnTo>
              <a:lnTo>
                <a:pt x="0" y="1029755"/>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79436" y="2235773"/>
        <a:ext cx="53824" cy="53824"/>
      </dsp:txXfrm>
    </dsp:sp>
    <dsp:sp modelId="{82B110AA-BE4B-4282-B00F-4C09BC82186C}">
      <dsp:nvSpPr>
        <dsp:cNvPr id="0" name=""/>
        <dsp:cNvSpPr/>
      </dsp:nvSpPr>
      <dsp:spPr>
        <a:xfrm>
          <a:off x="1749463" y="1747807"/>
          <a:ext cx="313772" cy="514877"/>
        </a:xfrm>
        <a:custGeom>
          <a:avLst/>
          <a:gdLst/>
          <a:ahLst/>
          <a:cxnLst/>
          <a:rect l="0" t="0" r="0" b="0"/>
          <a:pathLst>
            <a:path>
              <a:moveTo>
                <a:pt x="313772" y="0"/>
              </a:moveTo>
              <a:lnTo>
                <a:pt x="156886" y="0"/>
              </a:lnTo>
              <a:lnTo>
                <a:pt x="156886" y="514877"/>
              </a:lnTo>
              <a:lnTo>
                <a:pt x="0" y="514877"/>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91275" y="1990173"/>
        <a:ext cx="30147" cy="30147"/>
      </dsp:txXfrm>
    </dsp:sp>
    <dsp:sp modelId="{4A7721D1-E0AB-4FC5-941B-A4ED24F6E969}">
      <dsp:nvSpPr>
        <dsp:cNvPr id="0" name=""/>
        <dsp:cNvSpPr/>
      </dsp:nvSpPr>
      <dsp:spPr>
        <a:xfrm>
          <a:off x="1749463" y="1702087"/>
          <a:ext cx="313772" cy="91440"/>
        </a:xfrm>
        <a:custGeom>
          <a:avLst/>
          <a:gdLst/>
          <a:ahLst/>
          <a:cxnLst/>
          <a:rect l="0" t="0" r="0" b="0"/>
          <a:pathLst>
            <a:path>
              <a:moveTo>
                <a:pt x="313772" y="45720"/>
              </a:moveTo>
              <a:lnTo>
                <a:pt x="0" y="4572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98504" y="1739963"/>
        <a:ext cx="15688" cy="15688"/>
      </dsp:txXfrm>
    </dsp:sp>
    <dsp:sp modelId="{DCBC822B-E647-4119-BAEC-A2B15CFDB24B}">
      <dsp:nvSpPr>
        <dsp:cNvPr id="0" name=""/>
        <dsp:cNvSpPr/>
      </dsp:nvSpPr>
      <dsp:spPr>
        <a:xfrm>
          <a:off x="1749463" y="1232930"/>
          <a:ext cx="313772" cy="514877"/>
        </a:xfrm>
        <a:custGeom>
          <a:avLst/>
          <a:gdLst/>
          <a:ahLst/>
          <a:cxnLst/>
          <a:rect l="0" t="0" r="0" b="0"/>
          <a:pathLst>
            <a:path>
              <a:moveTo>
                <a:pt x="313772" y="514877"/>
              </a:moveTo>
              <a:lnTo>
                <a:pt x="156886" y="514877"/>
              </a:lnTo>
              <a:lnTo>
                <a:pt x="156886" y="0"/>
              </a:lnTo>
              <a:lnTo>
                <a:pt x="0" y="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91275" y="1475295"/>
        <a:ext cx="30147" cy="30147"/>
      </dsp:txXfrm>
    </dsp:sp>
    <dsp:sp modelId="{DBC3DFB5-B58A-4647-80C7-8E5613C5BEED}">
      <dsp:nvSpPr>
        <dsp:cNvPr id="0" name=""/>
        <dsp:cNvSpPr/>
      </dsp:nvSpPr>
      <dsp:spPr>
        <a:xfrm>
          <a:off x="1749463" y="718052"/>
          <a:ext cx="313772" cy="1029755"/>
        </a:xfrm>
        <a:custGeom>
          <a:avLst/>
          <a:gdLst/>
          <a:ahLst/>
          <a:cxnLst/>
          <a:rect l="0" t="0" r="0" b="0"/>
          <a:pathLst>
            <a:path>
              <a:moveTo>
                <a:pt x="313772" y="1029755"/>
              </a:moveTo>
              <a:lnTo>
                <a:pt x="156886" y="1029755"/>
              </a:lnTo>
              <a:lnTo>
                <a:pt x="156886" y="0"/>
              </a:lnTo>
              <a:lnTo>
                <a:pt x="0" y="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79436" y="1206017"/>
        <a:ext cx="53824" cy="53824"/>
      </dsp:txXfrm>
    </dsp:sp>
    <dsp:sp modelId="{2A3C1046-7A02-4128-92AD-210FC3760073}">
      <dsp:nvSpPr>
        <dsp:cNvPr id="0" name=""/>
        <dsp:cNvSpPr/>
      </dsp:nvSpPr>
      <dsp:spPr>
        <a:xfrm>
          <a:off x="1749463" y="203174"/>
          <a:ext cx="313772" cy="1544633"/>
        </a:xfrm>
        <a:custGeom>
          <a:avLst/>
          <a:gdLst/>
          <a:ahLst/>
          <a:cxnLst/>
          <a:rect l="0" t="0" r="0" b="0"/>
          <a:pathLst>
            <a:path>
              <a:moveTo>
                <a:pt x="313772" y="1544633"/>
              </a:moveTo>
              <a:lnTo>
                <a:pt x="156886" y="1544633"/>
              </a:lnTo>
              <a:lnTo>
                <a:pt x="156886" y="0"/>
              </a:lnTo>
              <a:lnTo>
                <a:pt x="0" y="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1866944" y="936086"/>
        <a:ext cx="78809" cy="78809"/>
      </dsp:txXfrm>
    </dsp:sp>
    <dsp:sp modelId="{8F6CECF4-1439-4582-80D5-094E787E30DC}">
      <dsp:nvSpPr>
        <dsp:cNvPr id="0" name=""/>
        <dsp:cNvSpPr/>
      </dsp:nvSpPr>
      <dsp:spPr>
        <a:xfrm>
          <a:off x="3788981" y="1747807"/>
          <a:ext cx="313772" cy="2260019"/>
        </a:xfrm>
        <a:custGeom>
          <a:avLst/>
          <a:gdLst/>
          <a:ahLst/>
          <a:cxnLst/>
          <a:rect l="0" t="0" r="0" b="0"/>
          <a:pathLst>
            <a:path>
              <a:moveTo>
                <a:pt x="313772" y="2260019"/>
              </a:moveTo>
              <a:lnTo>
                <a:pt x="156886" y="2260019"/>
              </a:lnTo>
              <a:lnTo>
                <a:pt x="156886" y="0"/>
              </a:lnTo>
              <a:lnTo>
                <a:pt x="0" y="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3888824" y="2820775"/>
        <a:ext cx="114084" cy="114084"/>
      </dsp:txXfrm>
    </dsp:sp>
    <dsp:sp modelId="{39E43E28-2B5F-4ECE-8F35-1D2F9C0227FF}">
      <dsp:nvSpPr>
        <dsp:cNvPr id="0" name=""/>
        <dsp:cNvSpPr/>
      </dsp:nvSpPr>
      <dsp:spPr>
        <a:xfrm rot="5400000">
          <a:off x="4439301" y="3130585"/>
          <a:ext cx="1081385" cy="1754482"/>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vert270"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a:t>Output</a:t>
          </a:r>
          <a:br>
            <a:rPr lang="en-US" sz="2500" kern="1200"/>
          </a:br>
          <a:r>
            <a:rPr lang="en-US" sz="2500" kern="1200"/>
            <a:t>Value Added</a:t>
          </a:r>
        </a:p>
      </dsp:txBody>
      <dsp:txXfrm>
        <a:off x="4439301" y="3130585"/>
        <a:ext cx="1081385" cy="1754482"/>
      </dsp:txXfrm>
    </dsp:sp>
    <dsp:sp modelId="{81526E99-963F-41BD-A9C0-55578F46261B}">
      <dsp:nvSpPr>
        <dsp:cNvPr id="0" name=""/>
        <dsp:cNvSpPr/>
      </dsp:nvSpPr>
      <dsp:spPr>
        <a:xfrm>
          <a:off x="2063235" y="1484736"/>
          <a:ext cx="1725746" cy="526142"/>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t>Global MRIOs</a:t>
          </a:r>
        </a:p>
      </dsp:txBody>
      <dsp:txXfrm>
        <a:off x="2063235" y="1484736"/>
        <a:ext cx="1725746" cy="526142"/>
      </dsp:txXfrm>
    </dsp:sp>
    <dsp:sp modelId="{94D314DE-7884-4B8F-8C52-9521E62FB0DB}">
      <dsp:nvSpPr>
        <dsp:cNvPr id="0" name=""/>
        <dsp:cNvSpPr/>
      </dsp:nvSpPr>
      <dsp:spPr>
        <a:xfrm>
          <a:off x="452878" y="5524"/>
          <a:ext cx="1296584" cy="395300"/>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t>FIGARO</a:t>
          </a:r>
        </a:p>
      </dsp:txBody>
      <dsp:txXfrm>
        <a:off x="452878" y="5524"/>
        <a:ext cx="1296584" cy="395300"/>
      </dsp:txXfrm>
    </dsp:sp>
    <dsp:sp modelId="{7553E247-29D9-4B09-BA99-81AA12FC0722}">
      <dsp:nvSpPr>
        <dsp:cNvPr id="0" name=""/>
        <dsp:cNvSpPr/>
      </dsp:nvSpPr>
      <dsp:spPr>
        <a:xfrm>
          <a:off x="452878" y="520402"/>
          <a:ext cx="1296584" cy="395300"/>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t>ICIO</a:t>
          </a:r>
        </a:p>
      </dsp:txBody>
      <dsp:txXfrm>
        <a:off x="452878" y="520402"/>
        <a:ext cx="1296584" cy="395300"/>
      </dsp:txXfrm>
    </dsp:sp>
    <dsp:sp modelId="{CFF46EDA-AD79-4F27-AF2C-CE6133D592C1}">
      <dsp:nvSpPr>
        <dsp:cNvPr id="0" name=""/>
        <dsp:cNvSpPr/>
      </dsp:nvSpPr>
      <dsp:spPr>
        <a:xfrm>
          <a:off x="452878" y="1035279"/>
          <a:ext cx="1296584" cy="395300"/>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t>GLORIA</a:t>
          </a:r>
        </a:p>
      </dsp:txBody>
      <dsp:txXfrm>
        <a:off x="452878" y="1035279"/>
        <a:ext cx="1296584" cy="395300"/>
      </dsp:txXfrm>
    </dsp:sp>
    <dsp:sp modelId="{E4073F84-4326-4662-8BAD-14CF69A37B2B}">
      <dsp:nvSpPr>
        <dsp:cNvPr id="0" name=""/>
        <dsp:cNvSpPr/>
      </dsp:nvSpPr>
      <dsp:spPr>
        <a:xfrm>
          <a:off x="452878" y="1550157"/>
          <a:ext cx="1296584" cy="395300"/>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t>EXIOBASE</a:t>
          </a:r>
        </a:p>
      </dsp:txBody>
      <dsp:txXfrm>
        <a:off x="452878" y="1550157"/>
        <a:ext cx="1296584" cy="395300"/>
      </dsp:txXfrm>
    </dsp:sp>
    <dsp:sp modelId="{047148D6-725D-48F7-BD00-5CC58168F07B}">
      <dsp:nvSpPr>
        <dsp:cNvPr id="0" name=""/>
        <dsp:cNvSpPr/>
      </dsp:nvSpPr>
      <dsp:spPr>
        <a:xfrm>
          <a:off x="452878" y="2065035"/>
          <a:ext cx="1296584" cy="395300"/>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t>ADB</a:t>
          </a:r>
        </a:p>
      </dsp:txBody>
      <dsp:txXfrm>
        <a:off x="452878" y="2065035"/>
        <a:ext cx="1296584" cy="395300"/>
      </dsp:txXfrm>
    </dsp:sp>
    <dsp:sp modelId="{9B183D1C-271B-4623-A033-0E30C58BDC4B}">
      <dsp:nvSpPr>
        <dsp:cNvPr id="0" name=""/>
        <dsp:cNvSpPr/>
      </dsp:nvSpPr>
      <dsp:spPr>
        <a:xfrm>
          <a:off x="452878" y="2579913"/>
          <a:ext cx="1296584" cy="395300"/>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t>ECLAC</a:t>
          </a:r>
        </a:p>
      </dsp:txBody>
      <dsp:txXfrm>
        <a:off x="452878" y="2579913"/>
        <a:ext cx="1296584" cy="395300"/>
      </dsp:txXfrm>
    </dsp:sp>
    <dsp:sp modelId="{735652F2-4377-4CA0-A223-974D9E1F439B}">
      <dsp:nvSpPr>
        <dsp:cNvPr id="0" name=""/>
        <dsp:cNvSpPr/>
      </dsp:nvSpPr>
      <dsp:spPr>
        <a:xfrm>
          <a:off x="452878" y="3094791"/>
          <a:ext cx="1296584" cy="395300"/>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t>EORA</a:t>
          </a:r>
        </a:p>
      </dsp:txBody>
      <dsp:txXfrm>
        <a:off x="452878" y="3094791"/>
        <a:ext cx="1296584" cy="395300"/>
      </dsp:txXfrm>
    </dsp:sp>
    <dsp:sp modelId="{ACEA1AC1-0BCD-4A29-885C-2F02B97AD47B}">
      <dsp:nvSpPr>
        <dsp:cNvPr id="0" name=""/>
        <dsp:cNvSpPr/>
      </dsp:nvSpPr>
      <dsp:spPr>
        <a:xfrm>
          <a:off x="2063235" y="2130456"/>
          <a:ext cx="1725746" cy="526142"/>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t>National Accounts</a:t>
          </a:r>
        </a:p>
      </dsp:txBody>
      <dsp:txXfrm>
        <a:off x="2063235" y="2130456"/>
        <a:ext cx="1725746" cy="526142"/>
      </dsp:txXfrm>
    </dsp:sp>
    <dsp:sp modelId="{74156F8B-567B-4A78-8EED-4D2D64539392}">
      <dsp:nvSpPr>
        <dsp:cNvPr id="0" name=""/>
        <dsp:cNvSpPr/>
      </dsp:nvSpPr>
      <dsp:spPr>
        <a:xfrm>
          <a:off x="2063235" y="2776176"/>
          <a:ext cx="1725746" cy="526142"/>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t>UNSD</a:t>
          </a:r>
        </a:p>
      </dsp:txBody>
      <dsp:txXfrm>
        <a:off x="2063235" y="2776176"/>
        <a:ext cx="1725746" cy="526142"/>
      </dsp:txXfrm>
    </dsp:sp>
    <dsp:sp modelId="{9D2307B0-5881-47A4-B844-9E6CABB5D9EE}">
      <dsp:nvSpPr>
        <dsp:cNvPr id="0" name=""/>
        <dsp:cNvSpPr/>
      </dsp:nvSpPr>
      <dsp:spPr>
        <a:xfrm>
          <a:off x="2063235" y="3421896"/>
          <a:ext cx="1725746" cy="526142"/>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t>Eurostat</a:t>
          </a:r>
        </a:p>
      </dsp:txBody>
      <dsp:txXfrm>
        <a:off x="2063235" y="3421896"/>
        <a:ext cx="1725746" cy="526142"/>
      </dsp:txXfrm>
    </dsp:sp>
    <dsp:sp modelId="{E9FEC677-3691-4129-A75F-1038BF42851F}">
      <dsp:nvSpPr>
        <dsp:cNvPr id="0" name=""/>
        <dsp:cNvSpPr/>
      </dsp:nvSpPr>
      <dsp:spPr>
        <a:xfrm>
          <a:off x="2063235" y="4067616"/>
          <a:ext cx="1725746" cy="526142"/>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t>OECD</a:t>
          </a:r>
        </a:p>
      </dsp:txBody>
      <dsp:txXfrm>
        <a:off x="2063235" y="4067616"/>
        <a:ext cx="1725746" cy="526142"/>
      </dsp:txXfrm>
    </dsp:sp>
    <dsp:sp modelId="{68E67016-3EFE-47D8-BDDC-0A0501D44B4A}">
      <dsp:nvSpPr>
        <dsp:cNvPr id="0" name=""/>
        <dsp:cNvSpPr/>
      </dsp:nvSpPr>
      <dsp:spPr>
        <a:xfrm>
          <a:off x="452878" y="3875598"/>
          <a:ext cx="1296584" cy="395300"/>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SNA</a:t>
          </a:r>
          <a:br>
            <a:rPr lang="en-US" sz="1200" kern="1200" dirty="0"/>
          </a:br>
          <a:r>
            <a:rPr lang="en-US" sz="1200" kern="1200" dirty="0"/>
            <a:t>Tables 6A, 30, 41</a:t>
          </a:r>
        </a:p>
      </dsp:txBody>
      <dsp:txXfrm>
        <a:off x="452878" y="3875598"/>
        <a:ext cx="1296584" cy="395300"/>
      </dsp:txXfrm>
    </dsp:sp>
    <dsp:sp modelId="{18202209-A89C-4057-BDE0-3921B0F1E264}">
      <dsp:nvSpPr>
        <dsp:cNvPr id="0" name=""/>
        <dsp:cNvSpPr/>
      </dsp:nvSpPr>
      <dsp:spPr>
        <a:xfrm>
          <a:off x="452878" y="4390476"/>
          <a:ext cx="1296584" cy="395300"/>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STAN</a:t>
          </a:r>
          <a:br>
            <a:rPr lang="en-US" sz="1400" kern="1200" dirty="0"/>
          </a:br>
          <a:r>
            <a:rPr lang="en-US" sz="1400" kern="1200" dirty="0"/>
            <a:t>Prod, </a:t>
          </a:r>
          <a:r>
            <a:rPr lang="en-US" sz="1400" kern="1200" dirty="0" err="1"/>
            <a:t>Valu</a:t>
          </a:r>
          <a:endParaRPr lang="en-US" sz="1400" kern="1200" dirty="0"/>
        </a:p>
      </dsp:txBody>
      <dsp:txXfrm>
        <a:off x="452878" y="4390476"/>
        <a:ext cx="1296584" cy="395300"/>
      </dsp:txXfrm>
    </dsp:sp>
    <dsp:sp modelId="{C73285FC-EAB9-405A-AD5C-B2F3A53BFAD1}">
      <dsp:nvSpPr>
        <dsp:cNvPr id="0" name=""/>
        <dsp:cNvSpPr/>
      </dsp:nvSpPr>
      <dsp:spPr>
        <a:xfrm>
          <a:off x="2063235" y="4713336"/>
          <a:ext cx="1725746" cy="526142"/>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t>IMF</a:t>
          </a:r>
        </a:p>
      </dsp:txBody>
      <dsp:txXfrm>
        <a:off x="2063235" y="4713336"/>
        <a:ext cx="1725746" cy="526142"/>
      </dsp:txXfrm>
    </dsp:sp>
    <dsp:sp modelId="{AACBB2A5-85A2-44F9-B784-49CB66EF5A87}">
      <dsp:nvSpPr>
        <dsp:cNvPr id="0" name=""/>
        <dsp:cNvSpPr/>
      </dsp:nvSpPr>
      <dsp:spPr>
        <a:xfrm>
          <a:off x="2063235" y="5359055"/>
          <a:ext cx="1725746" cy="526142"/>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t>IEA</a:t>
          </a:r>
        </a:p>
      </dsp:txBody>
      <dsp:txXfrm>
        <a:off x="2063235" y="5359055"/>
        <a:ext cx="1725746" cy="526142"/>
      </dsp:txXfrm>
    </dsp:sp>
    <dsp:sp modelId="{1BEC9AD4-6537-4868-BA09-65F4650B975A}">
      <dsp:nvSpPr>
        <dsp:cNvPr id="0" name=""/>
        <dsp:cNvSpPr/>
      </dsp:nvSpPr>
      <dsp:spPr>
        <a:xfrm>
          <a:off x="2063235" y="6004775"/>
          <a:ext cx="1725746" cy="526142"/>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t>UNIDO</a:t>
          </a:r>
        </a:p>
      </dsp:txBody>
      <dsp:txXfrm>
        <a:off x="2063235" y="6004775"/>
        <a:ext cx="1725746" cy="526142"/>
      </dsp:txXfrm>
    </dsp:sp>
    <dsp:sp modelId="{78F586F4-A56E-4CAB-9A75-5E008B358F6A}">
      <dsp:nvSpPr>
        <dsp:cNvPr id="0" name=""/>
        <dsp:cNvSpPr/>
      </dsp:nvSpPr>
      <dsp:spPr>
        <a:xfrm>
          <a:off x="452878" y="5812757"/>
          <a:ext cx="1296584" cy="395300"/>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t>INDSTAT</a:t>
          </a:r>
        </a:p>
      </dsp:txBody>
      <dsp:txXfrm>
        <a:off x="452878" y="5812757"/>
        <a:ext cx="1296584" cy="395300"/>
      </dsp:txXfrm>
    </dsp:sp>
    <dsp:sp modelId="{D7C8D137-7BBC-479B-9FD4-38EFECE5F177}">
      <dsp:nvSpPr>
        <dsp:cNvPr id="0" name=""/>
        <dsp:cNvSpPr/>
      </dsp:nvSpPr>
      <dsp:spPr>
        <a:xfrm>
          <a:off x="452878" y="6327635"/>
          <a:ext cx="1296584" cy="395300"/>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t>MINSTAT</a:t>
          </a:r>
        </a:p>
      </dsp:txBody>
      <dsp:txXfrm>
        <a:off x="452878" y="6327635"/>
        <a:ext cx="1296584" cy="3953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85A40D-98D1-4E54-BB41-1F46C64B65D2}">
      <dsp:nvSpPr>
        <dsp:cNvPr id="0" name=""/>
        <dsp:cNvSpPr/>
      </dsp:nvSpPr>
      <dsp:spPr>
        <a:xfrm>
          <a:off x="6285405" y="4164037"/>
          <a:ext cx="374402" cy="552631"/>
        </a:xfrm>
        <a:custGeom>
          <a:avLst/>
          <a:gdLst/>
          <a:ahLst/>
          <a:cxnLst/>
          <a:rect l="0" t="0" r="0" b="0"/>
          <a:pathLst>
            <a:path>
              <a:moveTo>
                <a:pt x="374402" y="0"/>
              </a:moveTo>
              <a:lnTo>
                <a:pt x="187201" y="0"/>
              </a:lnTo>
              <a:lnTo>
                <a:pt x="187201" y="552631"/>
              </a:lnTo>
              <a:lnTo>
                <a:pt x="0" y="552631"/>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455918" y="4423664"/>
        <a:ext cx="33375" cy="33375"/>
      </dsp:txXfrm>
    </dsp:sp>
    <dsp:sp modelId="{739156C2-D95C-4E2D-8BAC-483F2D57A4A9}">
      <dsp:nvSpPr>
        <dsp:cNvPr id="0" name=""/>
        <dsp:cNvSpPr/>
      </dsp:nvSpPr>
      <dsp:spPr>
        <a:xfrm>
          <a:off x="3851791" y="3611640"/>
          <a:ext cx="374402" cy="1540987"/>
        </a:xfrm>
        <a:custGeom>
          <a:avLst/>
          <a:gdLst/>
          <a:ahLst/>
          <a:cxnLst/>
          <a:rect l="0" t="0" r="0" b="0"/>
          <a:pathLst>
            <a:path>
              <a:moveTo>
                <a:pt x="374402" y="0"/>
              </a:moveTo>
              <a:lnTo>
                <a:pt x="187201" y="0"/>
              </a:lnTo>
              <a:lnTo>
                <a:pt x="187201" y="1540987"/>
              </a:lnTo>
              <a:lnTo>
                <a:pt x="0" y="1540987"/>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3999347" y="4342488"/>
        <a:ext cx="79290" cy="79290"/>
      </dsp:txXfrm>
    </dsp:sp>
    <dsp:sp modelId="{9BEA1E0E-16CC-4402-8B4F-1E1FB9B83441}">
      <dsp:nvSpPr>
        <dsp:cNvPr id="0" name=""/>
        <dsp:cNvSpPr/>
      </dsp:nvSpPr>
      <dsp:spPr>
        <a:xfrm>
          <a:off x="3851791" y="3611640"/>
          <a:ext cx="374402" cy="770495"/>
        </a:xfrm>
        <a:custGeom>
          <a:avLst/>
          <a:gdLst/>
          <a:ahLst/>
          <a:cxnLst/>
          <a:rect l="0" t="0" r="0" b="0"/>
          <a:pathLst>
            <a:path>
              <a:moveTo>
                <a:pt x="374402" y="0"/>
              </a:moveTo>
              <a:lnTo>
                <a:pt x="187201" y="0"/>
              </a:lnTo>
              <a:lnTo>
                <a:pt x="187201" y="770495"/>
              </a:lnTo>
              <a:lnTo>
                <a:pt x="0" y="770495"/>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017576" y="3975471"/>
        <a:ext cx="42832" cy="42832"/>
      </dsp:txXfrm>
    </dsp:sp>
    <dsp:sp modelId="{3854DA91-6A9C-4C64-89DA-BCD757918624}">
      <dsp:nvSpPr>
        <dsp:cNvPr id="0" name=""/>
        <dsp:cNvSpPr/>
      </dsp:nvSpPr>
      <dsp:spPr>
        <a:xfrm>
          <a:off x="3851791" y="3565920"/>
          <a:ext cx="374402" cy="91440"/>
        </a:xfrm>
        <a:custGeom>
          <a:avLst/>
          <a:gdLst/>
          <a:ahLst/>
          <a:cxnLst/>
          <a:rect l="0" t="0" r="0" b="0"/>
          <a:pathLst>
            <a:path>
              <a:moveTo>
                <a:pt x="374402" y="45720"/>
              </a:moveTo>
              <a:lnTo>
                <a:pt x="187201" y="45720"/>
              </a:lnTo>
              <a:lnTo>
                <a:pt x="187201" y="45722"/>
              </a:lnTo>
              <a:lnTo>
                <a:pt x="0" y="45722"/>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029632" y="3602280"/>
        <a:ext cx="18720" cy="18720"/>
      </dsp:txXfrm>
    </dsp:sp>
    <dsp:sp modelId="{3D903D46-6F70-4FD1-86D2-D7EBA1E42899}">
      <dsp:nvSpPr>
        <dsp:cNvPr id="0" name=""/>
        <dsp:cNvSpPr/>
      </dsp:nvSpPr>
      <dsp:spPr>
        <a:xfrm>
          <a:off x="3851791" y="2841150"/>
          <a:ext cx="374402" cy="770489"/>
        </a:xfrm>
        <a:custGeom>
          <a:avLst/>
          <a:gdLst/>
          <a:ahLst/>
          <a:cxnLst/>
          <a:rect l="0" t="0" r="0" b="0"/>
          <a:pathLst>
            <a:path>
              <a:moveTo>
                <a:pt x="374402" y="770489"/>
              </a:moveTo>
              <a:lnTo>
                <a:pt x="187201" y="770489"/>
              </a:lnTo>
              <a:lnTo>
                <a:pt x="187201" y="0"/>
              </a:lnTo>
              <a:lnTo>
                <a:pt x="0" y="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017576" y="3204979"/>
        <a:ext cx="42831" cy="42831"/>
      </dsp:txXfrm>
    </dsp:sp>
    <dsp:sp modelId="{C5132312-224E-480F-8201-351D48C84BEC}">
      <dsp:nvSpPr>
        <dsp:cNvPr id="0" name=""/>
        <dsp:cNvSpPr/>
      </dsp:nvSpPr>
      <dsp:spPr>
        <a:xfrm>
          <a:off x="1418159" y="2070655"/>
          <a:ext cx="374402" cy="1714464"/>
        </a:xfrm>
        <a:custGeom>
          <a:avLst/>
          <a:gdLst/>
          <a:ahLst/>
          <a:cxnLst/>
          <a:rect l="0" t="0" r="0" b="0"/>
          <a:pathLst>
            <a:path>
              <a:moveTo>
                <a:pt x="374402" y="0"/>
              </a:moveTo>
              <a:lnTo>
                <a:pt x="187201" y="0"/>
              </a:lnTo>
              <a:lnTo>
                <a:pt x="187201" y="1714464"/>
              </a:lnTo>
              <a:lnTo>
                <a:pt x="0" y="1714464"/>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1561488" y="2884016"/>
        <a:ext cx="87743" cy="87743"/>
      </dsp:txXfrm>
    </dsp:sp>
    <dsp:sp modelId="{5D0B0041-5BB5-40A8-9135-95DC5B71BB5A}">
      <dsp:nvSpPr>
        <dsp:cNvPr id="0" name=""/>
        <dsp:cNvSpPr/>
      </dsp:nvSpPr>
      <dsp:spPr>
        <a:xfrm>
          <a:off x="1418159" y="2070655"/>
          <a:ext cx="374402" cy="1142976"/>
        </a:xfrm>
        <a:custGeom>
          <a:avLst/>
          <a:gdLst/>
          <a:ahLst/>
          <a:cxnLst/>
          <a:rect l="0" t="0" r="0" b="0"/>
          <a:pathLst>
            <a:path>
              <a:moveTo>
                <a:pt x="374402" y="0"/>
              </a:moveTo>
              <a:lnTo>
                <a:pt x="187201" y="0"/>
              </a:lnTo>
              <a:lnTo>
                <a:pt x="187201" y="1142976"/>
              </a:lnTo>
              <a:lnTo>
                <a:pt x="0" y="1142976"/>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575291" y="2612075"/>
        <a:ext cx="60136" cy="60136"/>
      </dsp:txXfrm>
    </dsp:sp>
    <dsp:sp modelId="{82B110AA-BE4B-4282-B00F-4C09BC82186C}">
      <dsp:nvSpPr>
        <dsp:cNvPr id="0" name=""/>
        <dsp:cNvSpPr/>
      </dsp:nvSpPr>
      <dsp:spPr>
        <a:xfrm>
          <a:off x="1418159" y="2070655"/>
          <a:ext cx="374402" cy="571488"/>
        </a:xfrm>
        <a:custGeom>
          <a:avLst/>
          <a:gdLst/>
          <a:ahLst/>
          <a:cxnLst/>
          <a:rect l="0" t="0" r="0" b="0"/>
          <a:pathLst>
            <a:path>
              <a:moveTo>
                <a:pt x="374402" y="0"/>
              </a:moveTo>
              <a:lnTo>
                <a:pt x="187201" y="0"/>
              </a:lnTo>
              <a:lnTo>
                <a:pt x="187201" y="571488"/>
              </a:lnTo>
              <a:lnTo>
                <a:pt x="0" y="571488"/>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588280" y="2339319"/>
        <a:ext cx="34160" cy="34160"/>
      </dsp:txXfrm>
    </dsp:sp>
    <dsp:sp modelId="{4A7721D1-E0AB-4FC5-941B-A4ED24F6E969}">
      <dsp:nvSpPr>
        <dsp:cNvPr id="0" name=""/>
        <dsp:cNvSpPr/>
      </dsp:nvSpPr>
      <dsp:spPr>
        <a:xfrm>
          <a:off x="1418159" y="2024935"/>
          <a:ext cx="374402" cy="91440"/>
        </a:xfrm>
        <a:custGeom>
          <a:avLst/>
          <a:gdLst/>
          <a:ahLst/>
          <a:cxnLst/>
          <a:rect l="0" t="0" r="0" b="0"/>
          <a:pathLst>
            <a:path>
              <a:moveTo>
                <a:pt x="374402" y="45720"/>
              </a:moveTo>
              <a:lnTo>
                <a:pt x="0" y="4572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596000" y="2061295"/>
        <a:ext cx="18720" cy="18720"/>
      </dsp:txXfrm>
    </dsp:sp>
    <dsp:sp modelId="{DCBC822B-E647-4119-BAEC-A2B15CFDB24B}">
      <dsp:nvSpPr>
        <dsp:cNvPr id="0" name=""/>
        <dsp:cNvSpPr/>
      </dsp:nvSpPr>
      <dsp:spPr>
        <a:xfrm>
          <a:off x="1418159" y="1499167"/>
          <a:ext cx="374402" cy="571488"/>
        </a:xfrm>
        <a:custGeom>
          <a:avLst/>
          <a:gdLst/>
          <a:ahLst/>
          <a:cxnLst/>
          <a:rect l="0" t="0" r="0" b="0"/>
          <a:pathLst>
            <a:path>
              <a:moveTo>
                <a:pt x="374402" y="571488"/>
              </a:moveTo>
              <a:lnTo>
                <a:pt x="187201" y="571488"/>
              </a:lnTo>
              <a:lnTo>
                <a:pt x="187201" y="0"/>
              </a:lnTo>
              <a:lnTo>
                <a:pt x="0"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588280" y="1767831"/>
        <a:ext cx="34160" cy="34160"/>
      </dsp:txXfrm>
    </dsp:sp>
    <dsp:sp modelId="{DBC3DFB5-B58A-4647-80C7-8E5613C5BEED}">
      <dsp:nvSpPr>
        <dsp:cNvPr id="0" name=""/>
        <dsp:cNvSpPr/>
      </dsp:nvSpPr>
      <dsp:spPr>
        <a:xfrm>
          <a:off x="1418159" y="927679"/>
          <a:ext cx="374402" cy="1142976"/>
        </a:xfrm>
        <a:custGeom>
          <a:avLst/>
          <a:gdLst/>
          <a:ahLst/>
          <a:cxnLst/>
          <a:rect l="0" t="0" r="0" b="0"/>
          <a:pathLst>
            <a:path>
              <a:moveTo>
                <a:pt x="374402" y="1142976"/>
              </a:moveTo>
              <a:lnTo>
                <a:pt x="187201" y="1142976"/>
              </a:lnTo>
              <a:lnTo>
                <a:pt x="187201" y="0"/>
              </a:lnTo>
              <a:lnTo>
                <a:pt x="0"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575291" y="1469099"/>
        <a:ext cx="60136" cy="60136"/>
      </dsp:txXfrm>
    </dsp:sp>
    <dsp:sp modelId="{90537833-FD81-47F6-A72C-0622055E541E}">
      <dsp:nvSpPr>
        <dsp:cNvPr id="0" name=""/>
        <dsp:cNvSpPr/>
      </dsp:nvSpPr>
      <dsp:spPr>
        <a:xfrm>
          <a:off x="1418159" y="356190"/>
          <a:ext cx="374402" cy="1714464"/>
        </a:xfrm>
        <a:custGeom>
          <a:avLst/>
          <a:gdLst/>
          <a:ahLst/>
          <a:cxnLst/>
          <a:rect l="0" t="0" r="0" b="0"/>
          <a:pathLst>
            <a:path>
              <a:moveTo>
                <a:pt x="374402" y="1714464"/>
              </a:moveTo>
              <a:lnTo>
                <a:pt x="187201" y="1714464"/>
              </a:lnTo>
              <a:lnTo>
                <a:pt x="187201" y="0"/>
              </a:lnTo>
              <a:lnTo>
                <a:pt x="0"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1561488" y="1169551"/>
        <a:ext cx="87743" cy="87743"/>
      </dsp:txXfrm>
    </dsp:sp>
    <dsp:sp modelId="{2A3C1046-7A02-4128-92AD-210FC3760073}">
      <dsp:nvSpPr>
        <dsp:cNvPr id="0" name=""/>
        <dsp:cNvSpPr/>
      </dsp:nvSpPr>
      <dsp:spPr>
        <a:xfrm>
          <a:off x="3851791" y="2070655"/>
          <a:ext cx="374402" cy="1540984"/>
        </a:xfrm>
        <a:custGeom>
          <a:avLst/>
          <a:gdLst/>
          <a:ahLst/>
          <a:cxnLst/>
          <a:rect l="0" t="0" r="0" b="0"/>
          <a:pathLst>
            <a:path>
              <a:moveTo>
                <a:pt x="374402" y="1540984"/>
              </a:moveTo>
              <a:lnTo>
                <a:pt x="187201" y="1540984"/>
              </a:lnTo>
              <a:lnTo>
                <a:pt x="187201" y="0"/>
              </a:lnTo>
              <a:lnTo>
                <a:pt x="0" y="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3999347" y="2801502"/>
        <a:ext cx="79290" cy="79290"/>
      </dsp:txXfrm>
    </dsp:sp>
    <dsp:sp modelId="{8F6CECF4-1439-4582-80D5-094E787E30DC}">
      <dsp:nvSpPr>
        <dsp:cNvPr id="0" name=""/>
        <dsp:cNvSpPr/>
      </dsp:nvSpPr>
      <dsp:spPr>
        <a:xfrm>
          <a:off x="6285405" y="3611640"/>
          <a:ext cx="374402" cy="552397"/>
        </a:xfrm>
        <a:custGeom>
          <a:avLst/>
          <a:gdLst/>
          <a:ahLst/>
          <a:cxnLst/>
          <a:rect l="0" t="0" r="0" b="0"/>
          <a:pathLst>
            <a:path>
              <a:moveTo>
                <a:pt x="374402" y="552397"/>
              </a:moveTo>
              <a:lnTo>
                <a:pt x="187201" y="552397"/>
              </a:lnTo>
              <a:lnTo>
                <a:pt x="187201" y="0"/>
              </a:lnTo>
              <a:lnTo>
                <a:pt x="0" y="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455923" y="3871155"/>
        <a:ext cx="33366" cy="33366"/>
      </dsp:txXfrm>
    </dsp:sp>
    <dsp:sp modelId="{39E43E28-2B5F-4ECE-8F35-1D2F9C0227FF}">
      <dsp:nvSpPr>
        <dsp:cNvPr id="0" name=""/>
        <dsp:cNvSpPr/>
      </dsp:nvSpPr>
      <dsp:spPr>
        <a:xfrm rot="5400000">
          <a:off x="7048075" y="3164001"/>
          <a:ext cx="1223535" cy="2000072"/>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vert270"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a:t>Harmonized SUTs</a:t>
          </a:r>
        </a:p>
      </dsp:txBody>
      <dsp:txXfrm>
        <a:off x="7048075" y="3164001"/>
        <a:ext cx="1223535" cy="2000072"/>
      </dsp:txXfrm>
    </dsp:sp>
    <dsp:sp modelId="{81526E99-963F-41BD-A9C0-55578F46261B}">
      <dsp:nvSpPr>
        <dsp:cNvPr id="0" name=""/>
        <dsp:cNvSpPr/>
      </dsp:nvSpPr>
      <dsp:spPr>
        <a:xfrm>
          <a:off x="4226193" y="3130350"/>
          <a:ext cx="2059211" cy="962578"/>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a:t>SUTs &amp; IOTs</a:t>
          </a:r>
          <a:br>
            <a:rPr lang="en-US" sz="2400" kern="1200"/>
          </a:br>
          <a:r>
            <a:rPr lang="en-US" sz="2400" kern="1200"/>
            <a:t>ISIC-4</a:t>
          </a:r>
        </a:p>
      </dsp:txBody>
      <dsp:txXfrm>
        <a:off x="4226193" y="3130350"/>
        <a:ext cx="2059211" cy="962578"/>
      </dsp:txXfrm>
    </dsp:sp>
    <dsp:sp modelId="{94D314DE-7884-4B8F-8C52-9521E62FB0DB}">
      <dsp:nvSpPr>
        <dsp:cNvPr id="0" name=""/>
        <dsp:cNvSpPr/>
      </dsp:nvSpPr>
      <dsp:spPr>
        <a:xfrm>
          <a:off x="1792561" y="1756748"/>
          <a:ext cx="2059230" cy="627814"/>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t>Global MRIOs</a:t>
          </a:r>
        </a:p>
      </dsp:txBody>
      <dsp:txXfrm>
        <a:off x="1792561" y="1756748"/>
        <a:ext cx="2059230" cy="627814"/>
      </dsp:txXfrm>
    </dsp:sp>
    <dsp:sp modelId="{A6CB9D48-25B6-4406-BFC3-0F458DE3433E}">
      <dsp:nvSpPr>
        <dsp:cNvPr id="0" name=""/>
        <dsp:cNvSpPr/>
      </dsp:nvSpPr>
      <dsp:spPr>
        <a:xfrm>
          <a:off x="11680" y="141788"/>
          <a:ext cx="1406478" cy="428804"/>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t>FIGARO</a:t>
          </a:r>
        </a:p>
      </dsp:txBody>
      <dsp:txXfrm>
        <a:off x="11680" y="141788"/>
        <a:ext cx="1406478" cy="428804"/>
      </dsp:txXfrm>
    </dsp:sp>
    <dsp:sp modelId="{7553E247-29D9-4B09-BA99-81AA12FC0722}">
      <dsp:nvSpPr>
        <dsp:cNvPr id="0" name=""/>
        <dsp:cNvSpPr/>
      </dsp:nvSpPr>
      <dsp:spPr>
        <a:xfrm>
          <a:off x="11680" y="713276"/>
          <a:ext cx="1406478" cy="428804"/>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t>ICIO</a:t>
          </a:r>
        </a:p>
      </dsp:txBody>
      <dsp:txXfrm>
        <a:off x="11680" y="713276"/>
        <a:ext cx="1406478" cy="428804"/>
      </dsp:txXfrm>
    </dsp:sp>
    <dsp:sp modelId="{CFF46EDA-AD79-4F27-AF2C-CE6133D592C1}">
      <dsp:nvSpPr>
        <dsp:cNvPr id="0" name=""/>
        <dsp:cNvSpPr/>
      </dsp:nvSpPr>
      <dsp:spPr>
        <a:xfrm>
          <a:off x="11680" y="1284765"/>
          <a:ext cx="1406478" cy="428804"/>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t>GLORIA</a:t>
          </a:r>
        </a:p>
      </dsp:txBody>
      <dsp:txXfrm>
        <a:off x="11680" y="1284765"/>
        <a:ext cx="1406478" cy="428804"/>
      </dsp:txXfrm>
    </dsp:sp>
    <dsp:sp modelId="{E4073F84-4326-4662-8BAD-14CF69A37B2B}">
      <dsp:nvSpPr>
        <dsp:cNvPr id="0" name=""/>
        <dsp:cNvSpPr/>
      </dsp:nvSpPr>
      <dsp:spPr>
        <a:xfrm>
          <a:off x="11680" y="1856253"/>
          <a:ext cx="1406478" cy="428804"/>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t>EXIOBASE</a:t>
          </a:r>
        </a:p>
      </dsp:txBody>
      <dsp:txXfrm>
        <a:off x="11680" y="1856253"/>
        <a:ext cx="1406478" cy="428804"/>
      </dsp:txXfrm>
    </dsp:sp>
    <dsp:sp modelId="{047148D6-725D-48F7-BD00-5CC58168F07B}">
      <dsp:nvSpPr>
        <dsp:cNvPr id="0" name=""/>
        <dsp:cNvSpPr/>
      </dsp:nvSpPr>
      <dsp:spPr>
        <a:xfrm>
          <a:off x="11680" y="2427741"/>
          <a:ext cx="1406478" cy="428804"/>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t>ADB</a:t>
          </a:r>
        </a:p>
      </dsp:txBody>
      <dsp:txXfrm>
        <a:off x="11680" y="2427741"/>
        <a:ext cx="1406478" cy="428804"/>
      </dsp:txXfrm>
    </dsp:sp>
    <dsp:sp modelId="{9B183D1C-271B-4623-A033-0E30C58BDC4B}">
      <dsp:nvSpPr>
        <dsp:cNvPr id="0" name=""/>
        <dsp:cNvSpPr/>
      </dsp:nvSpPr>
      <dsp:spPr>
        <a:xfrm>
          <a:off x="11680" y="2999230"/>
          <a:ext cx="1406478" cy="428804"/>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t>ECLAC</a:t>
          </a:r>
        </a:p>
      </dsp:txBody>
      <dsp:txXfrm>
        <a:off x="11680" y="2999230"/>
        <a:ext cx="1406478" cy="428804"/>
      </dsp:txXfrm>
    </dsp:sp>
    <dsp:sp modelId="{735652F2-4377-4CA0-A223-974D9E1F439B}">
      <dsp:nvSpPr>
        <dsp:cNvPr id="0" name=""/>
        <dsp:cNvSpPr/>
      </dsp:nvSpPr>
      <dsp:spPr>
        <a:xfrm>
          <a:off x="11680" y="3570718"/>
          <a:ext cx="1406478" cy="428804"/>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t>EORA</a:t>
          </a:r>
        </a:p>
      </dsp:txBody>
      <dsp:txXfrm>
        <a:off x="11680" y="3570718"/>
        <a:ext cx="1406478" cy="428804"/>
      </dsp:txXfrm>
    </dsp:sp>
    <dsp:sp modelId="{32A2E092-9F08-4B8D-876A-F310AB760CF6}">
      <dsp:nvSpPr>
        <dsp:cNvPr id="0" name=""/>
        <dsp:cNvSpPr/>
      </dsp:nvSpPr>
      <dsp:spPr>
        <a:xfrm>
          <a:off x="1792580" y="2527246"/>
          <a:ext cx="2059211" cy="627808"/>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t>National Accounts</a:t>
          </a:r>
        </a:p>
      </dsp:txBody>
      <dsp:txXfrm>
        <a:off x="1792580" y="2527246"/>
        <a:ext cx="2059211" cy="627808"/>
      </dsp:txXfrm>
    </dsp:sp>
    <dsp:sp modelId="{C73285FC-EAB9-405A-AD5C-B2F3A53BFAD1}">
      <dsp:nvSpPr>
        <dsp:cNvPr id="0" name=""/>
        <dsp:cNvSpPr/>
      </dsp:nvSpPr>
      <dsp:spPr>
        <a:xfrm>
          <a:off x="1792580" y="3297738"/>
          <a:ext cx="2059211" cy="627808"/>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t>IMF</a:t>
          </a:r>
        </a:p>
      </dsp:txBody>
      <dsp:txXfrm>
        <a:off x="1792580" y="3297738"/>
        <a:ext cx="2059211" cy="627808"/>
      </dsp:txXfrm>
    </dsp:sp>
    <dsp:sp modelId="{9D2307B0-5881-47A4-B844-9E6CABB5D9EE}">
      <dsp:nvSpPr>
        <dsp:cNvPr id="0" name=""/>
        <dsp:cNvSpPr/>
      </dsp:nvSpPr>
      <dsp:spPr>
        <a:xfrm>
          <a:off x="1792580" y="4068230"/>
          <a:ext cx="2059211" cy="627808"/>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t>Eurostat</a:t>
          </a:r>
        </a:p>
      </dsp:txBody>
      <dsp:txXfrm>
        <a:off x="1792580" y="4068230"/>
        <a:ext cx="2059211" cy="627808"/>
      </dsp:txXfrm>
    </dsp:sp>
    <dsp:sp modelId="{E9FEC677-3691-4129-A75F-1038BF42851F}">
      <dsp:nvSpPr>
        <dsp:cNvPr id="0" name=""/>
        <dsp:cNvSpPr/>
      </dsp:nvSpPr>
      <dsp:spPr>
        <a:xfrm>
          <a:off x="1792580" y="4838723"/>
          <a:ext cx="2059211" cy="627808"/>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t>OECD</a:t>
          </a:r>
        </a:p>
      </dsp:txBody>
      <dsp:txXfrm>
        <a:off x="1792580" y="4838723"/>
        <a:ext cx="2059211" cy="627808"/>
      </dsp:txXfrm>
    </dsp:sp>
    <dsp:sp modelId="{275B1A00-A9BF-4F8D-98CB-B29921980AE9}">
      <dsp:nvSpPr>
        <dsp:cNvPr id="0" name=""/>
        <dsp:cNvSpPr/>
      </dsp:nvSpPr>
      <dsp:spPr>
        <a:xfrm>
          <a:off x="4226193" y="4235613"/>
          <a:ext cx="2059211" cy="962110"/>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a:t>Technical Coefficients Tables</a:t>
          </a:r>
        </a:p>
      </dsp:txBody>
      <dsp:txXfrm>
        <a:off x="4226193" y="4235613"/>
        <a:ext cx="2059211" cy="962110"/>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BA5C18-88AA-4AAF-9DA8-B1073C56FB7E}" type="datetimeFigureOut">
              <a:rPr lang="en-US" smtClean="0"/>
              <a:t>6/26/2024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F6531C-ABF4-4692-8A5B-38A0FCCB0F9D}" type="slidenum">
              <a:rPr lang="en-US" smtClean="0"/>
              <a:t>‹#›</a:t>
            </a:fld>
            <a:endParaRPr lang="en-US"/>
          </a:p>
        </p:txBody>
      </p:sp>
    </p:spTree>
    <p:extLst>
      <p:ext uri="{BB962C8B-B14F-4D97-AF65-F5344CB8AC3E}">
        <p14:creationId xmlns:p14="http://schemas.microsoft.com/office/powerpoint/2010/main" val="2446317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Presentation Tit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E35A615-44B8-AC4C-BDEB-B9D50F7261D9}"/>
              </a:ext>
            </a:extLst>
          </p:cNvPr>
          <p:cNvSpPr/>
          <p:nvPr/>
        </p:nvSpPr>
        <p:spPr>
          <a:xfrm>
            <a:off x="11938958" y="-2"/>
            <a:ext cx="253042" cy="68580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5741048" y="1940930"/>
            <a:ext cx="5515284" cy="2239337"/>
          </a:xfrm>
        </p:spPr>
        <p:txBody>
          <a:bodyPr lIns="0" tIns="0" rIns="0" bIns="45720" anchor="b" anchorCtr="0">
            <a:normAutofit/>
          </a:bodyPr>
          <a:lstStyle>
            <a:lvl1pPr algn="l">
              <a:lnSpc>
                <a:spcPct val="95000"/>
              </a:lnSpc>
              <a:defRPr sz="4000" b="0" i="0">
                <a:solidFill>
                  <a:schemeClr val="tx2"/>
                </a:solidFill>
                <a:latin typeface="Arial Black" panose="020B0604020202020204" pitchFamily="34" charset="0"/>
                <a:cs typeface="Arial Black" panose="020B0604020202020204" pitchFamily="34" charset="0"/>
              </a:defRPr>
            </a:lvl1pPr>
          </a:lstStyle>
          <a:p>
            <a:r>
              <a:rPr lang="en-US" dirty="0"/>
              <a:t>Presentation Title up to three lines in length</a:t>
            </a:r>
          </a:p>
        </p:txBody>
      </p:sp>
      <p:sp>
        <p:nvSpPr>
          <p:cNvPr id="3" name="Subtitle 2"/>
          <p:cNvSpPr>
            <a:spLocks noGrp="1"/>
          </p:cNvSpPr>
          <p:nvPr>
            <p:ph type="subTitle" idx="1" hasCustomPrompt="1"/>
          </p:nvPr>
        </p:nvSpPr>
        <p:spPr>
          <a:xfrm>
            <a:off x="5741048" y="4180267"/>
            <a:ext cx="5515284" cy="465240"/>
          </a:xfrm>
        </p:spPr>
        <p:txBody>
          <a:bodyPr lIns="0" tIns="91440" rIns="0" bIns="0"/>
          <a:lstStyle>
            <a:lvl1pPr marL="0" indent="0" algn="l">
              <a:buNone/>
              <a:defRPr b="1" cap="all" baseline="0">
                <a:solidFill>
                  <a:schemeClr val="tx2"/>
                </a:solidFill>
              </a:defRPr>
            </a:lvl1pPr>
            <a:lvl2pPr marL="457157" indent="0" algn="ctr">
              <a:buNone/>
              <a:defRPr>
                <a:solidFill>
                  <a:schemeClr val="tx1">
                    <a:tint val="75000"/>
                  </a:schemeClr>
                </a:solidFill>
              </a:defRPr>
            </a:lvl2pPr>
            <a:lvl3pPr marL="914314" indent="0" algn="ctr">
              <a:buNone/>
              <a:defRPr>
                <a:solidFill>
                  <a:schemeClr val="tx1">
                    <a:tint val="75000"/>
                  </a:schemeClr>
                </a:solidFill>
              </a:defRPr>
            </a:lvl3pPr>
            <a:lvl4pPr marL="1371472" indent="0" algn="ctr">
              <a:buNone/>
              <a:defRPr>
                <a:solidFill>
                  <a:schemeClr val="tx1">
                    <a:tint val="75000"/>
                  </a:schemeClr>
                </a:solidFill>
              </a:defRPr>
            </a:lvl4pPr>
            <a:lvl5pPr marL="1828628" indent="0" algn="ctr">
              <a:buNone/>
              <a:defRPr>
                <a:solidFill>
                  <a:schemeClr val="tx1">
                    <a:tint val="75000"/>
                  </a:schemeClr>
                </a:solidFill>
              </a:defRPr>
            </a:lvl5pPr>
            <a:lvl6pPr marL="2285785" indent="0" algn="ctr">
              <a:buNone/>
              <a:defRPr>
                <a:solidFill>
                  <a:schemeClr val="tx1">
                    <a:tint val="75000"/>
                  </a:schemeClr>
                </a:solidFill>
              </a:defRPr>
            </a:lvl6pPr>
            <a:lvl7pPr marL="2742942" indent="0" algn="ctr">
              <a:buNone/>
              <a:defRPr>
                <a:solidFill>
                  <a:schemeClr val="tx1">
                    <a:tint val="75000"/>
                  </a:schemeClr>
                </a:solidFill>
              </a:defRPr>
            </a:lvl7pPr>
            <a:lvl8pPr marL="3200100" indent="0" algn="ctr">
              <a:buNone/>
              <a:defRPr>
                <a:solidFill>
                  <a:schemeClr val="tx1">
                    <a:tint val="75000"/>
                  </a:schemeClr>
                </a:solidFill>
              </a:defRPr>
            </a:lvl8pPr>
            <a:lvl9pPr marL="3657257" indent="0" algn="ctr">
              <a:buNone/>
              <a:defRPr>
                <a:solidFill>
                  <a:schemeClr val="tx1">
                    <a:tint val="75000"/>
                  </a:schemeClr>
                </a:solidFill>
              </a:defRPr>
            </a:lvl9pPr>
          </a:lstStyle>
          <a:p>
            <a:r>
              <a:rPr lang="en-US" dirty="0"/>
              <a:t>Month </a:t>
            </a:r>
            <a:r>
              <a:rPr lang="en-US" dirty="0" err="1"/>
              <a:t>dd</a:t>
            </a:r>
            <a:r>
              <a:rPr lang="en-US" dirty="0"/>
              <a:t>, </a:t>
            </a:r>
            <a:r>
              <a:rPr lang="en-US" dirty="0" err="1"/>
              <a:t>yyyy</a:t>
            </a:r>
            <a:endParaRPr lang="en-US" dirty="0"/>
          </a:p>
        </p:txBody>
      </p:sp>
      <p:sp>
        <p:nvSpPr>
          <p:cNvPr id="12" name="Text Placeholder 11">
            <a:extLst>
              <a:ext uri="{FF2B5EF4-FFF2-40B4-BE49-F238E27FC236}">
                <a16:creationId xmlns:a16="http://schemas.microsoft.com/office/drawing/2014/main" id="{FF8FC6B8-AF18-8A44-98A9-C2E79C685356}"/>
              </a:ext>
            </a:extLst>
          </p:cNvPr>
          <p:cNvSpPr>
            <a:spLocks noGrp="1"/>
          </p:cNvSpPr>
          <p:nvPr>
            <p:ph type="body" sz="quarter" idx="10" hasCustomPrompt="1"/>
          </p:nvPr>
        </p:nvSpPr>
        <p:spPr>
          <a:xfrm>
            <a:off x="5741048" y="4879731"/>
            <a:ext cx="5515284" cy="1213338"/>
          </a:xfrm>
        </p:spPr>
        <p:txBody>
          <a:bodyPr lIns="0" tIns="0" rIns="0" bIns="0" anchor="b" anchorCtr="0"/>
          <a:lstStyle>
            <a:lvl1pPr marL="0" indent="0">
              <a:spcBef>
                <a:spcPts val="300"/>
              </a:spcBef>
              <a:buNone/>
              <a:tabLst/>
              <a:defRPr>
                <a:solidFill>
                  <a:schemeClr val="bg1">
                    <a:lumMod val="50000"/>
                  </a:schemeClr>
                </a:solidFill>
              </a:defRPr>
            </a:lvl1pPr>
            <a:lvl2pPr marL="0" indent="0">
              <a:spcBef>
                <a:spcPts val="300"/>
              </a:spcBef>
              <a:buNone/>
              <a:tabLst/>
              <a:defRPr>
                <a:solidFill>
                  <a:schemeClr val="bg1">
                    <a:lumMod val="50000"/>
                  </a:schemeClr>
                </a:solidFill>
              </a:defRPr>
            </a:lvl2pPr>
            <a:lvl3pPr marL="0" indent="0">
              <a:spcBef>
                <a:spcPts val="300"/>
              </a:spcBef>
              <a:buNone/>
              <a:tabLst/>
              <a:defRPr>
                <a:solidFill>
                  <a:schemeClr val="bg1">
                    <a:lumMod val="50000"/>
                  </a:schemeClr>
                </a:solidFill>
              </a:defRPr>
            </a:lvl3pPr>
            <a:lvl4pPr marL="0" indent="0">
              <a:spcBef>
                <a:spcPts val="300"/>
              </a:spcBef>
              <a:buNone/>
              <a:tabLst/>
              <a:defRPr>
                <a:solidFill>
                  <a:schemeClr val="bg1">
                    <a:lumMod val="50000"/>
                  </a:schemeClr>
                </a:solidFill>
              </a:defRPr>
            </a:lvl4pPr>
            <a:lvl5pPr marL="0" indent="0">
              <a:spcBef>
                <a:spcPts val="300"/>
              </a:spcBef>
              <a:buNone/>
              <a:tabLst/>
              <a:defRPr>
                <a:solidFill>
                  <a:schemeClr val="bg1">
                    <a:lumMod val="50000"/>
                  </a:schemeClr>
                </a:solidFill>
              </a:defRPr>
            </a:lvl5pPr>
          </a:lstStyle>
          <a:p>
            <a:pPr lvl="0"/>
            <a:r>
              <a:rPr lang="en-US" dirty="0"/>
              <a:t>Speaker Name</a:t>
            </a:r>
          </a:p>
          <a:p>
            <a:pPr lvl="0"/>
            <a:r>
              <a:rPr lang="en-US" dirty="0"/>
              <a:t>Division/Title/Affiliation</a:t>
            </a:r>
          </a:p>
        </p:txBody>
      </p:sp>
      <p:sp>
        <p:nvSpPr>
          <p:cNvPr id="5" name="Picture Placeholder 4">
            <a:extLst>
              <a:ext uri="{FF2B5EF4-FFF2-40B4-BE49-F238E27FC236}">
                <a16:creationId xmlns:a16="http://schemas.microsoft.com/office/drawing/2014/main" id="{EDD8EAEE-101A-B04C-9480-47C14533CE54}"/>
              </a:ext>
            </a:extLst>
          </p:cNvPr>
          <p:cNvSpPr>
            <a:spLocks noGrp="1"/>
          </p:cNvSpPr>
          <p:nvPr>
            <p:ph type="pic" sz="quarter" idx="11" hasCustomPrompt="1"/>
          </p:nvPr>
        </p:nvSpPr>
        <p:spPr>
          <a:xfrm>
            <a:off x="0" y="0"/>
            <a:ext cx="4891088" cy="6858000"/>
          </a:xfrm>
          <a:solidFill>
            <a:schemeClr val="tx2"/>
          </a:solidFill>
        </p:spPr>
        <p:txBody>
          <a:bodyPr lIns="365760" tIns="365760" rIns="365760" bIns="2971800" anchor="b">
            <a:normAutofit/>
          </a:bodyPr>
          <a:lstStyle>
            <a:lvl1pPr marL="0" indent="0" algn="ctr">
              <a:buNone/>
              <a:defRPr sz="1600" i="1">
                <a:solidFill>
                  <a:schemeClr val="tx2">
                    <a:lumMod val="40000"/>
                    <a:lumOff val="60000"/>
                  </a:schemeClr>
                </a:solidFill>
              </a:defRPr>
            </a:lvl1pPr>
          </a:lstStyle>
          <a:p>
            <a:r>
              <a:rPr lang="en-US" dirty="0"/>
              <a:t>Click icon to insert a photo.</a:t>
            </a:r>
          </a:p>
        </p:txBody>
      </p:sp>
      <p:sp>
        <p:nvSpPr>
          <p:cNvPr id="8" name="Text Placeholder 4">
            <a:extLst>
              <a:ext uri="{FF2B5EF4-FFF2-40B4-BE49-F238E27FC236}">
                <a16:creationId xmlns:a16="http://schemas.microsoft.com/office/drawing/2014/main" id="{FEFAF05C-419E-4343-8983-4850A83FB6CD}"/>
              </a:ext>
            </a:extLst>
          </p:cNvPr>
          <p:cNvSpPr>
            <a:spLocks noGrp="1"/>
          </p:cNvSpPr>
          <p:nvPr>
            <p:ph type="body" sz="quarter" idx="12" hasCustomPrompt="1"/>
          </p:nvPr>
        </p:nvSpPr>
        <p:spPr>
          <a:xfrm>
            <a:off x="0" y="6597160"/>
            <a:ext cx="4891089" cy="260840"/>
          </a:xfrm>
        </p:spPr>
        <p:txBody>
          <a:bodyPr lIns="91440" tIns="45720" rIns="91440" bIns="45720">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pic>
        <p:nvPicPr>
          <p:cNvPr id="6" name="Graphic 5">
            <a:extLst>
              <a:ext uri="{FF2B5EF4-FFF2-40B4-BE49-F238E27FC236}">
                <a16:creationId xmlns:a16="http://schemas.microsoft.com/office/drawing/2014/main" id="{A84459F0-C776-6C49-B932-81C19C279AB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99781" y="723898"/>
            <a:ext cx="1190195" cy="1190195"/>
          </a:xfrm>
          <a:prstGeom prst="rect">
            <a:avLst/>
          </a:prstGeom>
        </p:spPr>
      </p:pic>
    </p:spTree>
    <p:extLst>
      <p:ext uri="{BB962C8B-B14F-4D97-AF65-F5344CB8AC3E}">
        <p14:creationId xmlns:p14="http://schemas.microsoft.com/office/powerpoint/2010/main" val="1642930568"/>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orient="horz" pos="3799">
          <p15:clr>
            <a:srgbClr val="FBAE40"/>
          </p15:clr>
        </p15:guide>
        <p15:guide id="3" pos="3600">
          <p15:clr>
            <a:srgbClr val="FBAE40"/>
          </p15:clr>
        </p15:guide>
        <p15:guide id="4" pos="308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hoto+Photo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dirty="0"/>
              <a:t>Title for </a:t>
            </a:r>
            <a:r>
              <a:rPr lang="en-US" dirty="0" err="1"/>
              <a:t>Photo+Photo</a:t>
            </a:r>
            <a:r>
              <a:rPr lang="en-US" dirty="0"/>
              <a:t> (W) Layout</a:t>
            </a:r>
          </a:p>
        </p:txBody>
      </p:sp>
      <p:sp>
        <p:nvSpPr>
          <p:cNvPr id="6" name="Picture Placeholder 4">
            <a:extLst>
              <a:ext uri="{FF2B5EF4-FFF2-40B4-BE49-F238E27FC236}">
                <a16:creationId xmlns:a16="http://schemas.microsoft.com/office/drawing/2014/main" id="{68106178-1013-D249-8751-3EA29B2109C8}"/>
              </a:ext>
            </a:extLst>
          </p:cNvPr>
          <p:cNvSpPr>
            <a:spLocks noGrp="1"/>
          </p:cNvSpPr>
          <p:nvPr>
            <p:ph type="pic" sz="quarter" idx="12" hasCustomPrompt="1"/>
          </p:nvPr>
        </p:nvSpPr>
        <p:spPr>
          <a:xfrm>
            <a:off x="0" y="1469871"/>
            <a:ext cx="6096000" cy="4251960"/>
          </a:xfrm>
          <a:solidFill>
            <a:schemeClr val="bg1">
              <a:lumMod val="90000"/>
            </a:schemeClr>
          </a:solidFill>
        </p:spPr>
        <p:txBody>
          <a:bodyPr lIns="365760" tIns="365760" rIns="365760" bIns="1828800" anchor="b">
            <a:normAutofit/>
          </a:bodyPr>
          <a:lstStyle>
            <a:lvl1pPr marL="0" indent="0" algn="ctr">
              <a:buNone/>
              <a:defRPr sz="1600" i="1">
                <a:solidFill>
                  <a:schemeClr val="bg1">
                    <a:lumMod val="75000"/>
                  </a:schemeClr>
                </a:solidFill>
              </a:defRPr>
            </a:lvl1pPr>
          </a:lstStyle>
          <a:p>
            <a:r>
              <a:rPr lang="en-US" dirty="0"/>
              <a:t>Click icon to insert a photo.</a:t>
            </a:r>
          </a:p>
        </p:txBody>
      </p:sp>
      <p:sp>
        <p:nvSpPr>
          <p:cNvPr id="7" name="Text Placeholder 4">
            <a:extLst>
              <a:ext uri="{FF2B5EF4-FFF2-40B4-BE49-F238E27FC236}">
                <a16:creationId xmlns:a16="http://schemas.microsoft.com/office/drawing/2014/main" id="{CDAF09BB-AD0B-2041-83F2-50D0A4E8600C}"/>
              </a:ext>
            </a:extLst>
          </p:cNvPr>
          <p:cNvSpPr>
            <a:spLocks noGrp="1"/>
          </p:cNvSpPr>
          <p:nvPr>
            <p:ph type="body" sz="quarter" idx="13" hasCustomPrompt="1"/>
          </p:nvPr>
        </p:nvSpPr>
        <p:spPr>
          <a:xfrm>
            <a:off x="1" y="5460991"/>
            <a:ext cx="6096000" cy="260840"/>
          </a:xfrm>
        </p:spPr>
        <p:txBody>
          <a:bodyPr lIns="45720" tIns="45720" rIns="45720" bIns="45720" anchor="b">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
        <p:nvSpPr>
          <p:cNvPr id="8" name="Picture Placeholder 4">
            <a:extLst>
              <a:ext uri="{FF2B5EF4-FFF2-40B4-BE49-F238E27FC236}">
                <a16:creationId xmlns:a16="http://schemas.microsoft.com/office/drawing/2014/main" id="{57E259A3-746A-2044-822B-3F7D859E7F10}"/>
              </a:ext>
            </a:extLst>
          </p:cNvPr>
          <p:cNvSpPr>
            <a:spLocks noGrp="1"/>
          </p:cNvSpPr>
          <p:nvPr>
            <p:ph type="pic" sz="quarter" idx="14" hasCustomPrompt="1"/>
          </p:nvPr>
        </p:nvSpPr>
        <p:spPr>
          <a:xfrm>
            <a:off x="6093439" y="1469871"/>
            <a:ext cx="6096000" cy="4251960"/>
          </a:xfrm>
          <a:solidFill>
            <a:schemeClr val="bg1">
              <a:lumMod val="90000"/>
            </a:schemeClr>
          </a:solidFill>
        </p:spPr>
        <p:txBody>
          <a:bodyPr lIns="365760" tIns="365760" rIns="365760" bIns="1828800" anchor="b">
            <a:normAutofit/>
          </a:bodyPr>
          <a:lstStyle>
            <a:lvl1pPr marL="0" indent="0" algn="ctr">
              <a:buNone/>
              <a:defRPr sz="1600" i="1">
                <a:solidFill>
                  <a:schemeClr val="bg1">
                    <a:lumMod val="75000"/>
                  </a:schemeClr>
                </a:solidFill>
              </a:defRPr>
            </a:lvl1pPr>
          </a:lstStyle>
          <a:p>
            <a:r>
              <a:rPr lang="en-US" dirty="0"/>
              <a:t>Click icon to insert a photo.</a:t>
            </a:r>
          </a:p>
        </p:txBody>
      </p:sp>
      <p:sp>
        <p:nvSpPr>
          <p:cNvPr id="9" name="Text Placeholder 4">
            <a:extLst>
              <a:ext uri="{FF2B5EF4-FFF2-40B4-BE49-F238E27FC236}">
                <a16:creationId xmlns:a16="http://schemas.microsoft.com/office/drawing/2014/main" id="{E3F54B41-918E-644B-B610-DDE8277FB261}"/>
              </a:ext>
            </a:extLst>
          </p:cNvPr>
          <p:cNvSpPr>
            <a:spLocks noGrp="1"/>
          </p:cNvSpPr>
          <p:nvPr>
            <p:ph type="body" sz="quarter" idx="15" hasCustomPrompt="1"/>
          </p:nvPr>
        </p:nvSpPr>
        <p:spPr>
          <a:xfrm>
            <a:off x="6093440" y="5460991"/>
            <a:ext cx="6096000" cy="260840"/>
          </a:xfrm>
        </p:spPr>
        <p:txBody>
          <a:bodyPr lIns="45720" tIns="45720" rIns="45720" bIns="45720" anchor="b">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Tree>
    <p:extLst>
      <p:ext uri="{BB962C8B-B14F-4D97-AF65-F5344CB8AC3E}">
        <p14:creationId xmlns:p14="http://schemas.microsoft.com/office/powerpoint/2010/main" val="1051181008"/>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Large Photo+Title (W)">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24F27426-24A7-3845-8E05-8360D202A2F3}"/>
              </a:ext>
            </a:extLst>
          </p:cNvPr>
          <p:cNvSpPr>
            <a:spLocks noGrp="1"/>
          </p:cNvSpPr>
          <p:nvPr>
            <p:ph type="title" hasCustomPrompt="1"/>
          </p:nvPr>
        </p:nvSpPr>
        <p:spPr>
          <a:xfrm>
            <a:off x="1" y="5349453"/>
            <a:ext cx="12192000" cy="1508547"/>
          </a:xfrm>
          <a:prstGeom prst="rect">
            <a:avLst/>
          </a:prstGeom>
        </p:spPr>
        <p:txBody>
          <a:bodyPr vert="horz" lIns="457200" tIns="182880" rIns="457200" bIns="182880" rtlCol="0" anchor="t" anchorCtr="0">
            <a:noAutofit/>
          </a:bodyPr>
          <a:lstStyle>
            <a:lvl1pPr algn="ctr">
              <a:defRPr lang="en-US" sz="2400" dirty="0">
                <a:solidFill>
                  <a:schemeClr val="tx2"/>
                </a:solidFill>
                <a:latin typeface="Arial Black" charset="0"/>
                <a:ea typeface="Arial Black" charset="0"/>
                <a:cs typeface="Arial Black" charset="0"/>
              </a:defRPr>
            </a:lvl1pPr>
          </a:lstStyle>
          <a:p>
            <a:pPr marL="0" lvl="0"/>
            <a:r>
              <a:rPr lang="en-US" dirty="0"/>
              <a:t>Title for Large Photo (W) Layout</a:t>
            </a:r>
          </a:p>
        </p:txBody>
      </p:sp>
      <p:sp>
        <p:nvSpPr>
          <p:cNvPr id="5" name="Picture Placeholder 2">
            <a:extLst>
              <a:ext uri="{FF2B5EF4-FFF2-40B4-BE49-F238E27FC236}">
                <a16:creationId xmlns:a16="http://schemas.microsoft.com/office/drawing/2014/main" id="{58B1EB05-4C3D-C643-8F71-7489EF7CE397}"/>
              </a:ext>
            </a:extLst>
          </p:cNvPr>
          <p:cNvSpPr>
            <a:spLocks noGrp="1"/>
          </p:cNvSpPr>
          <p:nvPr>
            <p:ph type="pic" sz="quarter" idx="10" hasCustomPrompt="1"/>
          </p:nvPr>
        </p:nvSpPr>
        <p:spPr>
          <a:xfrm>
            <a:off x="0" y="0"/>
            <a:ext cx="12192000" cy="5349875"/>
          </a:xfrm>
          <a:solidFill>
            <a:schemeClr val="bg1">
              <a:lumMod val="90000"/>
            </a:schemeClr>
          </a:solidFill>
        </p:spPr>
        <p:txBody>
          <a:bodyPr tIns="0" bIns="2057400" anchor="b"/>
          <a:lstStyle>
            <a:lvl1pPr algn="ctr">
              <a:defRPr i="1">
                <a:solidFill>
                  <a:schemeClr val="bg1">
                    <a:lumMod val="75000"/>
                  </a:schemeClr>
                </a:solidFill>
              </a:defRPr>
            </a:lvl1pPr>
          </a:lstStyle>
          <a:p>
            <a:r>
              <a:rPr lang="en-US" dirty="0"/>
              <a:t>Click icon to insert a photo.</a:t>
            </a:r>
          </a:p>
        </p:txBody>
      </p:sp>
      <p:sp>
        <p:nvSpPr>
          <p:cNvPr id="6" name="Text Placeholder 4">
            <a:extLst>
              <a:ext uri="{FF2B5EF4-FFF2-40B4-BE49-F238E27FC236}">
                <a16:creationId xmlns:a16="http://schemas.microsoft.com/office/drawing/2014/main" id="{EC91875E-B0A9-0447-9F79-6199D7261229}"/>
              </a:ext>
            </a:extLst>
          </p:cNvPr>
          <p:cNvSpPr>
            <a:spLocks noGrp="1"/>
          </p:cNvSpPr>
          <p:nvPr>
            <p:ph type="body" sz="quarter" idx="11" hasCustomPrompt="1"/>
          </p:nvPr>
        </p:nvSpPr>
        <p:spPr>
          <a:xfrm rot="5400000">
            <a:off x="9386856" y="2544308"/>
            <a:ext cx="5349451" cy="260840"/>
          </a:xfrm>
        </p:spPr>
        <p:txBody>
          <a:bodyPr lIns="91440" tIns="45720" rIns="91440" bIns="45720">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Tree>
    <p:extLst>
      <p:ext uri="{BB962C8B-B14F-4D97-AF65-F5344CB8AC3E}">
        <p14:creationId xmlns:p14="http://schemas.microsoft.com/office/powerpoint/2010/main" val="4069782167"/>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Extra-Large Photo+Title (W)">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58B1EB05-4C3D-C643-8F71-7489EF7CE397}"/>
              </a:ext>
            </a:extLst>
          </p:cNvPr>
          <p:cNvSpPr>
            <a:spLocks noGrp="1"/>
          </p:cNvSpPr>
          <p:nvPr>
            <p:ph type="pic" sz="quarter" idx="10" hasCustomPrompt="1"/>
          </p:nvPr>
        </p:nvSpPr>
        <p:spPr>
          <a:xfrm>
            <a:off x="0" y="-1"/>
            <a:ext cx="12192000" cy="6172200"/>
          </a:xfrm>
          <a:solidFill>
            <a:schemeClr val="bg1">
              <a:lumMod val="90000"/>
            </a:schemeClr>
          </a:solidFill>
        </p:spPr>
        <p:txBody>
          <a:bodyPr tIns="0" bIns="2560320" anchor="b"/>
          <a:lstStyle>
            <a:lvl1pPr algn="ctr">
              <a:defRPr i="1">
                <a:solidFill>
                  <a:schemeClr val="bg1">
                    <a:lumMod val="75000"/>
                  </a:schemeClr>
                </a:solidFill>
              </a:defRPr>
            </a:lvl1pPr>
          </a:lstStyle>
          <a:p>
            <a:r>
              <a:rPr lang="en-US" dirty="0"/>
              <a:t>Click icon to insert a photo.</a:t>
            </a:r>
          </a:p>
        </p:txBody>
      </p:sp>
      <p:sp>
        <p:nvSpPr>
          <p:cNvPr id="6" name="Text Placeholder 4">
            <a:extLst>
              <a:ext uri="{FF2B5EF4-FFF2-40B4-BE49-F238E27FC236}">
                <a16:creationId xmlns:a16="http://schemas.microsoft.com/office/drawing/2014/main" id="{EC91875E-B0A9-0447-9F79-6199D7261229}"/>
              </a:ext>
            </a:extLst>
          </p:cNvPr>
          <p:cNvSpPr>
            <a:spLocks noGrp="1"/>
          </p:cNvSpPr>
          <p:nvPr>
            <p:ph type="body" sz="quarter" idx="11" hasCustomPrompt="1"/>
          </p:nvPr>
        </p:nvSpPr>
        <p:spPr>
          <a:xfrm rot="5400000">
            <a:off x="8975483" y="2955682"/>
            <a:ext cx="6172198" cy="260840"/>
          </a:xfrm>
        </p:spPr>
        <p:txBody>
          <a:bodyPr lIns="91440" tIns="45720" rIns="91440" bIns="45720">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
        <p:nvSpPr>
          <p:cNvPr id="4" name="Title Placeholder 1">
            <a:extLst>
              <a:ext uri="{FF2B5EF4-FFF2-40B4-BE49-F238E27FC236}">
                <a16:creationId xmlns:a16="http://schemas.microsoft.com/office/drawing/2014/main" id="{24F27426-24A7-3845-8E05-8360D202A2F3}"/>
              </a:ext>
            </a:extLst>
          </p:cNvPr>
          <p:cNvSpPr>
            <a:spLocks noGrp="1"/>
          </p:cNvSpPr>
          <p:nvPr>
            <p:ph type="title" hasCustomPrompt="1"/>
          </p:nvPr>
        </p:nvSpPr>
        <p:spPr>
          <a:xfrm>
            <a:off x="0" y="6172200"/>
            <a:ext cx="12202245" cy="685800"/>
          </a:xfrm>
          <a:prstGeom prst="rect">
            <a:avLst/>
          </a:prstGeom>
        </p:spPr>
        <p:txBody>
          <a:bodyPr vert="horz" lIns="457200" tIns="91440" rIns="457200" bIns="182880" rtlCol="0" anchor="t" anchorCtr="0">
            <a:normAutofit/>
          </a:bodyPr>
          <a:lstStyle>
            <a:lvl1pPr algn="ctr">
              <a:defRPr lang="en-US" sz="2200" dirty="0">
                <a:solidFill>
                  <a:schemeClr val="tx2"/>
                </a:solidFill>
                <a:latin typeface="Arial Black" charset="0"/>
                <a:ea typeface="Arial Black" charset="0"/>
                <a:cs typeface="Arial Black" charset="0"/>
              </a:defRPr>
            </a:lvl1pPr>
          </a:lstStyle>
          <a:p>
            <a:pPr marL="0" lvl="0"/>
            <a:r>
              <a:rPr lang="en-US" dirty="0"/>
              <a:t>Title for Extra-Large </a:t>
            </a:r>
            <a:r>
              <a:rPr lang="en-US" dirty="0" err="1"/>
              <a:t>Photo+Title</a:t>
            </a:r>
            <a:r>
              <a:rPr lang="en-US" dirty="0"/>
              <a:t> (W) Layout</a:t>
            </a:r>
          </a:p>
        </p:txBody>
      </p:sp>
    </p:spTree>
    <p:extLst>
      <p:ext uri="{BB962C8B-B14F-4D97-AF65-F5344CB8AC3E}">
        <p14:creationId xmlns:p14="http://schemas.microsoft.com/office/powerpoint/2010/main" val="12322969"/>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Extra-Large Photo (W)">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58B1EB05-4C3D-C643-8F71-7489EF7CE397}"/>
              </a:ext>
            </a:extLst>
          </p:cNvPr>
          <p:cNvSpPr>
            <a:spLocks noGrp="1"/>
          </p:cNvSpPr>
          <p:nvPr>
            <p:ph type="pic" sz="quarter" idx="10" hasCustomPrompt="1"/>
          </p:nvPr>
        </p:nvSpPr>
        <p:spPr>
          <a:xfrm>
            <a:off x="0" y="-1"/>
            <a:ext cx="12192000" cy="6583680"/>
          </a:xfrm>
          <a:solidFill>
            <a:schemeClr val="bg1">
              <a:lumMod val="90000"/>
            </a:schemeClr>
          </a:solidFill>
        </p:spPr>
        <p:txBody>
          <a:bodyPr tIns="0" bIns="2743200" anchor="b"/>
          <a:lstStyle>
            <a:lvl1pPr algn="ctr">
              <a:defRPr i="1">
                <a:solidFill>
                  <a:schemeClr val="bg1">
                    <a:lumMod val="75000"/>
                  </a:schemeClr>
                </a:solidFill>
              </a:defRPr>
            </a:lvl1pPr>
          </a:lstStyle>
          <a:p>
            <a:r>
              <a:rPr lang="en-US" dirty="0"/>
              <a:t>Click icon to insert a photo.</a:t>
            </a:r>
          </a:p>
        </p:txBody>
      </p:sp>
      <p:sp>
        <p:nvSpPr>
          <p:cNvPr id="6" name="Text Placeholder 4">
            <a:extLst>
              <a:ext uri="{FF2B5EF4-FFF2-40B4-BE49-F238E27FC236}">
                <a16:creationId xmlns:a16="http://schemas.microsoft.com/office/drawing/2014/main" id="{EC91875E-B0A9-0447-9F79-6199D7261229}"/>
              </a:ext>
            </a:extLst>
          </p:cNvPr>
          <p:cNvSpPr>
            <a:spLocks noGrp="1"/>
          </p:cNvSpPr>
          <p:nvPr>
            <p:ph type="body" sz="quarter" idx="11" hasCustomPrompt="1"/>
          </p:nvPr>
        </p:nvSpPr>
        <p:spPr>
          <a:xfrm rot="5400000">
            <a:off x="8769743" y="3161422"/>
            <a:ext cx="6583678" cy="260840"/>
          </a:xfrm>
        </p:spPr>
        <p:txBody>
          <a:bodyPr lIns="91440" tIns="45720" rIns="91440" bIns="45720">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Tree>
    <p:extLst>
      <p:ext uri="{BB962C8B-B14F-4D97-AF65-F5344CB8AC3E}">
        <p14:creationId xmlns:p14="http://schemas.microsoft.com/office/powerpoint/2010/main" val="4192541641"/>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Single-Column (B)">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bg1"/>
                </a:solidFill>
                <a:latin typeface="Arial Black" charset="0"/>
                <a:ea typeface="Arial Black" charset="0"/>
                <a:cs typeface="Arial Black" charset="0"/>
              </a:defRPr>
            </a:lvl1pPr>
          </a:lstStyle>
          <a:p>
            <a:pPr marL="0" lvl="0"/>
            <a:r>
              <a:rPr lang="en-US" dirty="0"/>
              <a:t>Title for Single-Column (B)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9715500" cy="4860591"/>
          </a:xfrm>
        </p:spPr>
        <p:txBody>
          <a:bodyPr/>
          <a:lstStyle>
            <a:lvl1pPr marL="0" marR="0" indent="0" algn="l" defTabSz="914314" rtl="0" eaLnBrk="1" fontAlgn="auto" latinLnBrk="0" hangingPunct="1">
              <a:lnSpc>
                <a:spcPct val="100000"/>
              </a:lnSpc>
              <a:spcBef>
                <a:spcPts val="2400"/>
              </a:spcBef>
              <a:spcAft>
                <a:spcPts val="0"/>
              </a:spcAft>
              <a:buClr>
                <a:schemeClr val="accent1"/>
              </a:buClr>
              <a:buSzPct val="110000"/>
              <a:buFont typeface="Wingdings" charset="2"/>
              <a:buNone/>
              <a:tabLst/>
              <a:defRPr>
                <a:solidFill>
                  <a:schemeClr val="bg1"/>
                </a:solidFill>
              </a:defRPr>
            </a:lvl1pPr>
            <a:lvl2pPr>
              <a:buClr>
                <a:schemeClr val="tx2">
                  <a:lumMod val="40000"/>
                  <a:lumOff val="60000"/>
                </a:schemeClr>
              </a:buClr>
              <a:buSzPct val="120000"/>
              <a:defRPr>
                <a:solidFill>
                  <a:schemeClr val="bg1"/>
                </a:solidFill>
              </a:defRPr>
            </a:lvl2pPr>
            <a:lvl3pPr marL="458788" indent="-225425">
              <a:buClr>
                <a:schemeClr val="bg1">
                  <a:lumMod val="75000"/>
                </a:schemeClr>
              </a:buClr>
              <a:buSzPct val="80000"/>
              <a:defRPr lang="en-US" sz="2000" kern="1200" dirty="0">
                <a:solidFill>
                  <a:schemeClr val="bg1"/>
                </a:solidFill>
                <a:latin typeface="+mn-lt"/>
                <a:ea typeface="+mn-ea"/>
                <a:cs typeface="+mn-cs"/>
              </a:defRPr>
            </a:lvl3pPr>
            <a:lvl4pPr>
              <a:buClr>
                <a:schemeClr val="tx2">
                  <a:lumMod val="40000"/>
                  <a:lumOff val="60000"/>
                </a:schemeClr>
              </a:buClr>
              <a:buSzPct val="75000"/>
              <a:defRPr>
                <a:solidFill>
                  <a:schemeClr val="bg1"/>
                </a:solidFill>
              </a:defRPr>
            </a:lvl4pPr>
            <a:lvl5pPr>
              <a:buClr>
                <a:schemeClr val="bg1">
                  <a:lumMod val="75000"/>
                </a:schemeClr>
              </a:buClr>
              <a:defRPr>
                <a:solidFill>
                  <a:schemeClr val="bg1"/>
                </a:solidFill>
              </a:defRPr>
            </a:lvl5pPr>
          </a:lstStyle>
          <a:p>
            <a:pPr marL="0" marR="0" lvl="0" indent="0" algn="l" defTabSz="914314" rtl="0" eaLnBrk="1" fontAlgn="auto" latinLnBrk="0" hangingPunct="1">
              <a:lnSpc>
                <a:spcPct val="100000"/>
              </a:lnSpc>
              <a:spcBef>
                <a:spcPts val="2400"/>
              </a:spcBef>
              <a:spcAft>
                <a:spcPts val="0"/>
              </a:spcAft>
              <a:buClr>
                <a:schemeClr val="accent1"/>
              </a:buClr>
              <a:buSzPct val="110000"/>
              <a:buFont typeface="Wingdings" charset="2"/>
              <a:buNone/>
              <a:tabLst/>
              <a:defRPr/>
            </a:pPr>
            <a:r>
              <a:rPr lang="en-US" dirty="0"/>
              <a:t>Paragraph/</a:t>
            </a:r>
            <a:r>
              <a:rPr lang="en-US" dirty="0" err="1"/>
              <a:t>unbulleted</a:t>
            </a:r>
            <a:r>
              <a:rPr lang="en-US" dirty="0"/>
              <a:t> text formatting</a:t>
            </a:r>
          </a:p>
          <a:p>
            <a:pPr lvl="1"/>
            <a:r>
              <a:rPr lang="en-US" dirty="0"/>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
        <p:nvSpPr>
          <p:cNvPr id="4" name="TextBox 3">
            <a:extLst>
              <a:ext uri="{FF2B5EF4-FFF2-40B4-BE49-F238E27FC236}">
                <a16:creationId xmlns:a16="http://schemas.microsoft.com/office/drawing/2014/main" id="{5B31EA4B-58AD-3842-9BEC-4B9FF60E019D}"/>
              </a:ext>
            </a:extLst>
          </p:cNvPr>
          <p:cNvSpPr txBox="1"/>
          <p:nvPr/>
        </p:nvSpPr>
        <p:spPr>
          <a:xfrm>
            <a:off x="-1" y="6638779"/>
            <a:ext cx="9144000" cy="230832"/>
          </a:xfrm>
          <a:prstGeom prst="rect">
            <a:avLst/>
          </a:prstGeom>
          <a:noFill/>
        </p:spPr>
        <p:txBody>
          <a:bodyPr wrap="square" rtlCol="0">
            <a:spAutoFit/>
          </a:bodyPr>
          <a:lstStyle/>
          <a:p>
            <a:r>
              <a:rPr lang="en-US" sz="900" b="1" dirty="0">
                <a:solidFill>
                  <a:schemeClr val="accent1">
                    <a:lumMod val="60000"/>
                    <a:lumOff val="40000"/>
                  </a:schemeClr>
                </a:solidFill>
                <a:latin typeface="Arial Black" charset="0"/>
                <a:cs typeface="Arial Black" charset="0"/>
              </a:rPr>
              <a:t>INTERNATIONAL MONETARY FUND</a:t>
            </a:r>
            <a:endParaRPr lang="en-US" sz="900" dirty="0">
              <a:solidFill>
                <a:schemeClr val="accent1">
                  <a:lumMod val="60000"/>
                  <a:lumOff val="40000"/>
                </a:schemeClr>
              </a:solidFill>
            </a:endParaRPr>
          </a:p>
        </p:txBody>
      </p:sp>
      <p:sp>
        <p:nvSpPr>
          <p:cNvPr id="5" name="TextBox 4">
            <a:extLst>
              <a:ext uri="{FF2B5EF4-FFF2-40B4-BE49-F238E27FC236}">
                <a16:creationId xmlns:a16="http://schemas.microsoft.com/office/drawing/2014/main" id="{E06FD9C8-9F14-B64C-88D7-AFEADAB39B39}"/>
              </a:ext>
            </a:extLst>
          </p:cNvPr>
          <p:cNvSpPr txBox="1"/>
          <p:nvPr/>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spTree>
    <p:extLst>
      <p:ext uri="{BB962C8B-B14F-4D97-AF65-F5344CB8AC3E}">
        <p14:creationId xmlns:p14="http://schemas.microsoft.com/office/powerpoint/2010/main" val="39698259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wo-Column (B)">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bg1"/>
                </a:solidFill>
                <a:latin typeface="Arial Black" charset="0"/>
                <a:ea typeface="Arial Black" charset="0"/>
                <a:cs typeface="Arial Black" charset="0"/>
              </a:defRPr>
            </a:lvl1pPr>
          </a:lstStyle>
          <a:p>
            <a:pPr marL="0" lvl="0"/>
            <a:r>
              <a:rPr lang="en-US" dirty="0"/>
              <a:t>Title for Two-Column (B)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4572000" cy="4860591"/>
          </a:xfrm>
        </p:spPr>
        <p:txBody>
          <a:bodyPr>
            <a:normAutofit/>
          </a:bodyPr>
          <a:lstStyle>
            <a:lvl1pPr>
              <a:spcBef>
                <a:spcPts val="2000"/>
              </a:spcBef>
              <a:defRPr sz="1800">
                <a:solidFill>
                  <a:schemeClr val="bg1"/>
                </a:solidFill>
              </a:defRPr>
            </a:lvl1pPr>
            <a:lvl2pPr>
              <a:buClr>
                <a:schemeClr val="tx2">
                  <a:lumMod val="40000"/>
                  <a:lumOff val="60000"/>
                </a:schemeClr>
              </a:buClr>
              <a:buSzPct val="120000"/>
              <a:defRPr sz="1800">
                <a:solidFill>
                  <a:schemeClr val="bg1"/>
                </a:solidFill>
              </a:defRPr>
            </a:lvl2pPr>
            <a:lvl3pPr marL="458788" indent="-225425">
              <a:buClr>
                <a:schemeClr val="bg1">
                  <a:lumMod val="75000"/>
                </a:schemeClr>
              </a:buClr>
              <a:buSzPct val="80000"/>
              <a:defRPr lang="en-US" sz="1800" kern="1200" dirty="0">
                <a:solidFill>
                  <a:schemeClr val="bg1"/>
                </a:solidFill>
                <a:latin typeface="+mn-lt"/>
                <a:ea typeface="+mn-ea"/>
                <a:cs typeface="+mn-cs"/>
              </a:defRPr>
            </a:lvl3pPr>
            <a:lvl4pPr>
              <a:buClr>
                <a:schemeClr val="tx2">
                  <a:lumMod val="40000"/>
                  <a:lumOff val="60000"/>
                </a:schemeClr>
              </a:buClr>
              <a:buSzPct val="75000"/>
              <a:defRPr sz="1800">
                <a:solidFill>
                  <a:schemeClr val="bg1"/>
                </a:solidFill>
              </a:defRPr>
            </a:lvl4pPr>
            <a:lvl5pPr>
              <a:buClr>
                <a:schemeClr val="bg1">
                  <a:lumMod val="75000"/>
                </a:schemeClr>
              </a:buClr>
              <a:defRPr sz="1800">
                <a:solidFill>
                  <a:schemeClr val="bg1"/>
                </a:solidFill>
              </a:defRPr>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1"/>
            <a:ext cx="4572000" cy="4860591"/>
          </a:xfrm>
        </p:spPr>
        <p:txBody>
          <a:bodyPr>
            <a:normAutofit/>
          </a:bodyPr>
          <a:lstStyle>
            <a:lvl1pPr>
              <a:spcBef>
                <a:spcPts val="2000"/>
              </a:spcBef>
              <a:defRPr sz="1800">
                <a:solidFill>
                  <a:schemeClr val="bg1"/>
                </a:solidFill>
              </a:defRPr>
            </a:lvl1pPr>
            <a:lvl2pPr>
              <a:buClr>
                <a:schemeClr val="tx2">
                  <a:lumMod val="40000"/>
                  <a:lumOff val="60000"/>
                </a:schemeClr>
              </a:buClr>
              <a:buSzPct val="120000"/>
              <a:defRPr sz="1800">
                <a:solidFill>
                  <a:schemeClr val="bg1"/>
                </a:solidFill>
              </a:defRPr>
            </a:lvl2pPr>
            <a:lvl3pPr marL="458788" indent="-225425">
              <a:buClr>
                <a:schemeClr val="bg1">
                  <a:lumMod val="75000"/>
                </a:schemeClr>
              </a:buClr>
              <a:buSzPct val="80000"/>
              <a:defRPr lang="en-US" sz="1800" kern="1200" dirty="0">
                <a:solidFill>
                  <a:schemeClr val="bg1"/>
                </a:solidFill>
                <a:latin typeface="+mn-lt"/>
                <a:ea typeface="+mn-ea"/>
                <a:cs typeface="+mn-cs"/>
              </a:defRPr>
            </a:lvl3pPr>
            <a:lvl4pPr>
              <a:buClr>
                <a:schemeClr val="tx2">
                  <a:lumMod val="40000"/>
                  <a:lumOff val="60000"/>
                </a:schemeClr>
              </a:buClr>
              <a:buSzPct val="75000"/>
              <a:defRPr sz="1800">
                <a:solidFill>
                  <a:schemeClr val="bg1"/>
                </a:solidFill>
              </a:defRPr>
            </a:lvl4pPr>
            <a:lvl5pPr>
              <a:buClr>
                <a:schemeClr val="bg1">
                  <a:lumMod val="75000"/>
                </a:schemeClr>
              </a:buClr>
              <a:defRPr sz="1800">
                <a:solidFill>
                  <a:schemeClr val="bg1"/>
                </a:solidFill>
              </a:defRPr>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
        <p:nvSpPr>
          <p:cNvPr id="5" name="TextBox 4">
            <a:extLst>
              <a:ext uri="{FF2B5EF4-FFF2-40B4-BE49-F238E27FC236}">
                <a16:creationId xmlns:a16="http://schemas.microsoft.com/office/drawing/2014/main" id="{6DC0B0CE-B013-7641-9551-DA60CF80B4AC}"/>
              </a:ext>
            </a:extLst>
          </p:cNvPr>
          <p:cNvSpPr txBox="1"/>
          <p:nvPr/>
        </p:nvSpPr>
        <p:spPr>
          <a:xfrm>
            <a:off x="-1" y="6638779"/>
            <a:ext cx="9144000" cy="230832"/>
          </a:xfrm>
          <a:prstGeom prst="rect">
            <a:avLst/>
          </a:prstGeom>
          <a:noFill/>
        </p:spPr>
        <p:txBody>
          <a:bodyPr wrap="square" rtlCol="0">
            <a:spAutoFit/>
          </a:bodyPr>
          <a:lstStyle/>
          <a:p>
            <a:r>
              <a:rPr lang="en-US" sz="900" b="1" dirty="0">
                <a:solidFill>
                  <a:schemeClr val="accent1">
                    <a:lumMod val="60000"/>
                    <a:lumOff val="40000"/>
                  </a:schemeClr>
                </a:solidFill>
                <a:latin typeface="Arial Black" charset="0"/>
                <a:cs typeface="Arial Black" charset="0"/>
              </a:rPr>
              <a:t>INTERNATIONAL MONETARY FUND</a:t>
            </a:r>
            <a:endParaRPr lang="en-US" sz="900" dirty="0">
              <a:solidFill>
                <a:schemeClr val="accent1">
                  <a:lumMod val="60000"/>
                  <a:lumOff val="40000"/>
                </a:schemeClr>
              </a:solidFill>
            </a:endParaRPr>
          </a:p>
        </p:txBody>
      </p:sp>
      <p:sp>
        <p:nvSpPr>
          <p:cNvPr id="6" name="TextBox 5">
            <a:extLst>
              <a:ext uri="{FF2B5EF4-FFF2-40B4-BE49-F238E27FC236}">
                <a16:creationId xmlns:a16="http://schemas.microsoft.com/office/drawing/2014/main" id="{77362889-E692-BF4A-B8C8-D6FF23EE4CF0}"/>
              </a:ext>
            </a:extLst>
          </p:cNvPr>
          <p:cNvSpPr txBox="1"/>
          <p:nvPr/>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cxnSp>
        <p:nvCxnSpPr>
          <p:cNvPr id="7" name="Straight Connector 6">
            <a:extLst>
              <a:ext uri="{FF2B5EF4-FFF2-40B4-BE49-F238E27FC236}">
                <a16:creationId xmlns:a16="http://schemas.microsoft.com/office/drawing/2014/main" id="{DCB5B26B-2A1F-084E-BAF6-BEA91A8E38A5}"/>
              </a:ext>
            </a:extLst>
          </p:cNvPr>
          <p:cNvCxnSpPr>
            <a:cxnSpLocks/>
          </p:cNvCxnSpPr>
          <p:nvPr/>
        </p:nvCxnSpPr>
        <p:spPr>
          <a:xfrm>
            <a:off x="6096000" y="1670538"/>
            <a:ext cx="0" cy="4425462"/>
          </a:xfrm>
          <a:prstGeom prst="line">
            <a:avLst/>
          </a:prstGeom>
          <a:ln w="952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0174464"/>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Photo+Text (B)">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bg1"/>
                </a:solidFill>
                <a:latin typeface="Arial Black" charset="0"/>
                <a:ea typeface="Arial Black" charset="0"/>
                <a:cs typeface="Arial Black" charset="0"/>
              </a:defRPr>
            </a:lvl1pPr>
          </a:lstStyle>
          <a:p>
            <a:pPr marL="0" lvl="0"/>
            <a:r>
              <a:rPr lang="en-US" dirty="0"/>
              <a:t>Title for </a:t>
            </a:r>
            <a:r>
              <a:rPr lang="en-US" dirty="0" err="1"/>
              <a:t>Photo+Text</a:t>
            </a:r>
            <a:r>
              <a:rPr lang="en-US" dirty="0"/>
              <a:t> (B) Layout</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1"/>
            <a:ext cx="4572000" cy="4860591"/>
          </a:xfrm>
        </p:spPr>
        <p:txBody>
          <a:bodyPr>
            <a:normAutofit/>
          </a:bodyPr>
          <a:lstStyle>
            <a:lvl1pPr>
              <a:spcBef>
                <a:spcPts val="2000"/>
              </a:spcBef>
              <a:defRPr sz="1800">
                <a:solidFill>
                  <a:schemeClr val="bg1"/>
                </a:solidFill>
              </a:defRPr>
            </a:lvl1pPr>
            <a:lvl2pPr>
              <a:buClr>
                <a:schemeClr val="tx2">
                  <a:lumMod val="40000"/>
                  <a:lumOff val="60000"/>
                </a:schemeClr>
              </a:buClr>
              <a:buSzPct val="120000"/>
              <a:defRPr sz="1800">
                <a:solidFill>
                  <a:schemeClr val="bg1"/>
                </a:solidFill>
              </a:defRPr>
            </a:lvl2pPr>
            <a:lvl3pPr marL="458788" indent="-225425">
              <a:buClr>
                <a:schemeClr val="bg1">
                  <a:lumMod val="75000"/>
                </a:schemeClr>
              </a:buClr>
              <a:buSzPct val="100000"/>
              <a:defRPr lang="en-US" sz="1800" kern="1200" dirty="0">
                <a:solidFill>
                  <a:schemeClr val="bg1"/>
                </a:solidFill>
                <a:latin typeface="+mn-lt"/>
                <a:ea typeface="+mn-ea"/>
                <a:cs typeface="+mn-cs"/>
              </a:defRPr>
            </a:lvl3pPr>
            <a:lvl4pPr>
              <a:buClr>
                <a:schemeClr val="tx2">
                  <a:lumMod val="40000"/>
                  <a:lumOff val="60000"/>
                </a:schemeClr>
              </a:buClr>
              <a:buSzPct val="75000"/>
              <a:defRPr sz="1800">
                <a:solidFill>
                  <a:schemeClr val="bg1"/>
                </a:solidFill>
              </a:defRPr>
            </a:lvl4pPr>
            <a:lvl5pPr>
              <a:buClr>
                <a:schemeClr val="bg1">
                  <a:lumMod val="75000"/>
                </a:schemeClr>
              </a:buClr>
              <a:defRPr sz="1800">
                <a:solidFill>
                  <a:schemeClr val="bg1"/>
                </a:solidFill>
              </a:defRPr>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
        <p:nvSpPr>
          <p:cNvPr id="5" name="TextBox 4">
            <a:extLst>
              <a:ext uri="{FF2B5EF4-FFF2-40B4-BE49-F238E27FC236}">
                <a16:creationId xmlns:a16="http://schemas.microsoft.com/office/drawing/2014/main" id="{6DC0B0CE-B013-7641-9551-DA60CF80B4AC}"/>
              </a:ext>
            </a:extLst>
          </p:cNvPr>
          <p:cNvSpPr txBox="1"/>
          <p:nvPr/>
        </p:nvSpPr>
        <p:spPr>
          <a:xfrm>
            <a:off x="-1" y="6638779"/>
            <a:ext cx="9144000" cy="230832"/>
          </a:xfrm>
          <a:prstGeom prst="rect">
            <a:avLst/>
          </a:prstGeom>
          <a:noFill/>
        </p:spPr>
        <p:txBody>
          <a:bodyPr wrap="square" rtlCol="0">
            <a:spAutoFit/>
          </a:bodyPr>
          <a:lstStyle/>
          <a:p>
            <a:r>
              <a:rPr lang="en-US" sz="900" b="1" dirty="0">
                <a:solidFill>
                  <a:schemeClr val="accent1">
                    <a:lumMod val="60000"/>
                    <a:lumOff val="40000"/>
                  </a:schemeClr>
                </a:solidFill>
                <a:latin typeface="Arial Black" charset="0"/>
                <a:cs typeface="Arial Black" charset="0"/>
              </a:rPr>
              <a:t>INTERNATIONAL MONETARY FUND</a:t>
            </a:r>
            <a:endParaRPr lang="en-US" sz="900" dirty="0">
              <a:solidFill>
                <a:schemeClr val="accent1">
                  <a:lumMod val="60000"/>
                  <a:lumOff val="40000"/>
                </a:schemeClr>
              </a:solidFill>
            </a:endParaRPr>
          </a:p>
        </p:txBody>
      </p:sp>
      <p:sp>
        <p:nvSpPr>
          <p:cNvPr id="6" name="TextBox 5">
            <a:extLst>
              <a:ext uri="{FF2B5EF4-FFF2-40B4-BE49-F238E27FC236}">
                <a16:creationId xmlns:a16="http://schemas.microsoft.com/office/drawing/2014/main" id="{77362889-E692-BF4A-B8C8-D6FF23EE4CF0}"/>
              </a:ext>
            </a:extLst>
          </p:cNvPr>
          <p:cNvSpPr txBox="1"/>
          <p:nvPr/>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sp>
        <p:nvSpPr>
          <p:cNvPr id="9" name="Picture Placeholder 4">
            <a:extLst>
              <a:ext uri="{FF2B5EF4-FFF2-40B4-BE49-F238E27FC236}">
                <a16:creationId xmlns:a16="http://schemas.microsoft.com/office/drawing/2014/main" id="{ADC7D600-7783-1F4F-AD62-06B784E129FD}"/>
              </a:ext>
            </a:extLst>
          </p:cNvPr>
          <p:cNvSpPr>
            <a:spLocks noGrp="1"/>
          </p:cNvSpPr>
          <p:nvPr>
            <p:ph type="pic" sz="quarter" idx="13" hasCustomPrompt="1"/>
          </p:nvPr>
        </p:nvSpPr>
        <p:spPr>
          <a:xfrm>
            <a:off x="1239838" y="1672046"/>
            <a:ext cx="4855464" cy="4480560"/>
          </a:xfrm>
          <a:solidFill>
            <a:schemeClr val="tx2">
              <a:lumMod val="50000"/>
            </a:schemeClr>
          </a:solidFill>
        </p:spPr>
        <p:txBody>
          <a:bodyPr lIns="365760" tIns="365760" rIns="365760" bIns="1828800" anchor="b">
            <a:normAutofit/>
          </a:bodyPr>
          <a:lstStyle>
            <a:lvl1pPr marL="0" indent="0" algn="ctr">
              <a:buNone/>
              <a:defRPr sz="1600" i="1">
                <a:solidFill>
                  <a:schemeClr val="tx2"/>
                </a:solidFill>
              </a:defRPr>
            </a:lvl1pPr>
          </a:lstStyle>
          <a:p>
            <a:r>
              <a:rPr lang="en-US" dirty="0"/>
              <a:t>Click icon to insert a photo.</a:t>
            </a:r>
          </a:p>
        </p:txBody>
      </p:sp>
      <p:sp>
        <p:nvSpPr>
          <p:cNvPr id="10" name="Text Placeholder 4">
            <a:extLst>
              <a:ext uri="{FF2B5EF4-FFF2-40B4-BE49-F238E27FC236}">
                <a16:creationId xmlns:a16="http://schemas.microsoft.com/office/drawing/2014/main" id="{A3893C67-9BAE-6946-9896-78E2472B03D8}"/>
              </a:ext>
            </a:extLst>
          </p:cNvPr>
          <p:cNvSpPr>
            <a:spLocks noGrp="1"/>
          </p:cNvSpPr>
          <p:nvPr>
            <p:ph type="body" sz="quarter" idx="14" hasCustomPrompt="1"/>
          </p:nvPr>
        </p:nvSpPr>
        <p:spPr>
          <a:xfrm>
            <a:off x="1239838" y="5891766"/>
            <a:ext cx="4855464" cy="260840"/>
          </a:xfrm>
        </p:spPr>
        <p:txBody>
          <a:bodyPr lIns="45720" tIns="45720" rIns="45720" bIns="45720" anchor="b">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Tree>
    <p:extLst>
      <p:ext uri="{BB962C8B-B14F-4D97-AF65-F5344CB8AC3E}">
        <p14:creationId xmlns:p14="http://schemas.microsoft.com/office/powerpoint/2010/main" val="260057526"/>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1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Photo+Photo (B)">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bg1"/>
                </a:solidFill>
                <a:latin typeface="Arial Black" charset="0"/>
                <a:ea typeface="Arial Black" charset="0"/>
                <a:cs typeface="Arial Black" charset="0"/>
              </a:defRPr>
            </a:lvl1pPr>
          </a:lstStyle>
          <a:p>
            <a:pPr marL="0" lvl="0"/>
            <a:r>
              <a:rPr lang="en-US" dirty="0"/>
              <a:t>Title for </a:t>
            </a:r>
            <a:r>
              <a:rPr lang="en-US" dirty="0" err="1"/>
              <a:t>Photo+Photo</a:t>
            </a:r>
            <a:r>
              <a:rPr lang="en-US" dirty="0"/>
              <a:t> (B) Layout</a:t>
            </a:r>
          </a:p>
        </p:txBody>
      </p:sp>
      <p:sp>
        <p:nvSpPr>
          <p:cNvPr id="6" name="Picture Placeholder 4">
            <a:extLst>
              <a:ext uri="{FF2B5EF4-FFF2-40B4-BE49-F238E27FC236}">
                <a16:creationId xmlns:a16="http://schemas.microsoft.com/office/drawing/2014/main" id="{68106178-1013-D249-8751-3EA29B2109C8}"/>
              </a:ext>
            </a:extLst>
          </p:cNvPr>
          <p:cNvSpPr>
            <a:spLocks noGrp="1"/>
          </p:cNvSpPr>
          <p:nvPr>
            <p:ph type="pic" sz="quarter" idx="12" hasCustomPrompt="1"/>
          </p:nvPr>
        </p:nvSpPr>
        <p:spPr>
          <a:xfrm>
            <a:off x="0" y="1469871"/>
            <a:ext cx="6096000" cy="4251960"/>
          </a:xfrm>
          <a:solidFill>
            <a:schemeClr val="tx2">
              <a:lumMod val="50000"/>
            </a:schemeClr>
          </a:solidFill>
        </p:spPr>
        <p:txBody>
          <a:bodyPr lIns="365760" tIns="365760" rIns="365760" bIns="1828800" anchor="b">
            <a:normAutofit/>
          </a:bodyPr>
          <a:lstStyle>
            <a:lvl1pPr marL="0" indent="0" algn="ctr">
              <a:buNone/>
              <a:defRPr sz="1600" i="1">
                <a:solidFill>
                  <a:schemeClr val="tx2"/>
                </a:solidFill>
              </a:defRPr>
            </a:lvl1pPr>
          </a:lstStyle>
          <a:p>
            <a:r>
              <a:rPr lang="en-US" dirty="0"/>
              <a:t>Click icon to insert a photo.</a:t>
            </a:r>
          </a:p>
        </p:txBody>
      </p:sp>
      <p:sp>
        <p:nvSpPr>
          <p:cNvPr id="7" name="Text Placeholder 4">
            <a:extLst>
              <a:ext uri="{FF2B5EF4-FFF2-40B4-BE49-F238E27FC236}">
                <a16:creationId xmlns:a16="http://schemas.microsoft.com/office/drawing/2014/main" id="{CDAF09BB-AD0B-2041-83F2-50D0A4E8600C}"/>
              </a:ext>
            </a:extLst>
          </p:cNvPr>
          <p:cNvSpPr>
            <a:spLocks noGrp="1"/>
          </p:cNvSpPr>
          <p:nvPr>
            <p:ph type="body" sz="quarter" idx="13" hasCustomPrompt="1"/>
          </p:nvPr>
        </p:nvSpPr>
        <p:spPr>
          <a:xfrm>
            <a:off x="1" y="5460991"/>
            <a:ext cx="6096000" cy="260840"/>
          </a:xfrm>
        </p:spPr>
        <p:txBody>
          <a:bodyPr lIns="45720" tIns="45720" rIns="45720" bIns="45720" anchor="b">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
        <p:nvSpPr>
          <p:cNvPr id="8" name="Picture Placeholder 4">
            <a:extLst>
              <a:ext uri="{FF2B5EF4-FFF2-40B4-BE49-F238E27FC236}">
                <a16:creationId xmlns:a16="http://schemas.microsoft.com/office/drawing/2014/main" id="{57E259A3-746A-2044-822B-3F7D859E7F10}"/>
              </a:ext>
            </a:extLst>
          </p:cNvPr>
          <p:cNvSpPr>
            <a:spLocks noGrp="1"/>
          </p:cNvSpPr>
          <p:nvPr>
            <p:ph type="pic" sz="quarter" idx="14" hasCustomPrompt="1"/>
          </p:nvPr>
        </p:nvSpPr>
        <p:spPr>
          <a:xfrm>
            <a:off x="6093439" y="1469871"/>
            <a:ext cx="6096000" cy="4251960"/>
          </a:xfrm>
          <a:solidFill>
            <a:schemeClr val="tx2">
              <a:lumMod val="50000"/>
            </a:schemeClr>
          </a:solidFill>
        </p:spPr>
        <p:txBody>
          <a:bodyPr lIns="365760" tIns="365760" rIns="365760" bIns="1828800" anchor="b">
            <a:normAutofit/>
          </a:bodyPr>
          <a:lstStyle>
            <a:lvl1pPr marL="0" indent="0" algn="ctr">
              <a:buNone/>
              <a:defRPr sz="1600" i="1">
                <a:solidFill>
                  <a:schemeClr val="tx2"/>
                </a:solidFill>
              </a:defRPr>
            </a:lvl1pPr>
          </a:lstStyle>
          <a:p>
            <a:r>
              <a:rPr lang="en-US" dirty="0"/>
              <a:t>Click icon to insert a photo.</a:t>
            </a:r>
          </a:p>
        </p:txBody>
      </p:sp>
      <p:sp>
        <p:nvSpPr>
          <p:cNvPr id="9" name="Text Placeholder 4">
            <a:extLst>
              <a:ext uri="{FF2B5EF4-FFF2-40B4-BE49-F238E27FC236}">
                <a16:creationId xmlns:a16="http://schemas.microsoft.com/office/drawing/2014/main" id="{E3F54B41-918E-644B-B610-DDE8277FB261}"/>
              </a:ext>
            </a:extLst>
          </p:cNvPr>
          <p:cNvSpPr>
            <a:spLocks noGrp="1"/>
          </p:cNvSpPr>
          <p:nvPr>
            <p:ph type="body" sz="quarter" idx="15" hasCustomPrompt="1"/>
          </p:nvPr>
        </p:nvSpPr>
        <p:spPr>
          <a:xfrm>
            <a:off x="6093440" y="5460991"/>
            <a:ext cx="6096000" cy="260840"/>
          </a:xfrm>
        </p:spPr>
        <p:txBody>
          <a:bodyPr lIns="45720" tIns="45720" rIns="45720" bIns="45720" anchor="b">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
        <p:nvSpPr>
          <p:cNvPr id="10" name="TextBox 9">
            <a:extLst>
              <a:ext uri="{FF2B5EF4-FFF2-40B4-BE49-F238E27FC236}">
                <a16:creationId xmlns:a16="http://schemas.microsoft.com/office/drawing/2014/main" id="{8E8A7720-BFE2-8541-8CCE-E6CF2AEB21D5}"/>
              </a:ext>
            </a:extLst>
          </p:cNvPr>
          <p:cNvSpPr txBox="1"/>
          <p:nvPr/>
        </p:nvSpPr>
        <p:spPr>
          <a:xfrm>
            <a:off x="-1" y="6638779"/>
            <a:ext cx="9144000" cy="230832"/>
          </a:xfrm>
          <a:prstGeom prst="rect">
            <a:avLst/>
          </a:prstGeom>
          <a:noFill/>
        </p:spPr>
        <p:txBody>
          <a:bodyPr wrap="square" rtlCol="0">
            <a:spAutoFit/>
          </a:bodyPr>
          <a:lstStyle/>
          <a:p>
            <a:r>
              <a:rPr lang="en-US" sz="900" b="1" dirty="0">
                <a:solidFill>
                  <a:schemeClr val="accent1">
                    <a:lumMod val="60000"/>
                    <a:lumOff val="40000"/>
                  </a:schemeClr>
                </a:solidFill>
                <a:latin typeface="Arial Black" charset="0"/>
                <a:cs typeface="Arial Black" charset="0"/>
              </a:rPr>
              <a:t>INTERNATIONAL MONETARY FUND</a:t>
            </a:r>
            <a:endParaRPr lang="en-US" sz="900" dirty="0">
              <a:solidFill>
                <a:schemeClr val="accent1">
                  <a:lumMod val="60000"/>
                  <a:lumOff val="40000"/>
                </a:schemeClr>
              </a:solidFill>
            </a:endParaRPr>
          </a:p>
        </p:txBody>
      </p:sp>
      <p:sp>
        <p:nvSpPr>
          <p:cNvPr id="11" name="TextBox 10">
            <a:extLst>
              <a:ext uri="{FF2B5EF4-FFF2-40B4-BE49-F238E27FC236}">
                <a16:creationId xmlns:a16="http://schemas.microsoft.com/office/drawing/2014/main" id="{DF7CAC3A-914C-D94C-9254-C253E5803F2C}"/>
              </a:ext>
            </a:extLst>
          </p:cNvPr>
          <p:cNvSpPr txBox="1"/>
          <p:nvPr/>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spTree>
    <p:extLst>
      <p:ext uri="{BB962C8B-B14F-4D97-AF65-F5344CB8AC3E}">
        <p14:creationId xmlns:p14="http://schemas.microsoft.com/office/powerpoint/2010/main" val="15682320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Large-Photo (B)">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0" y="5349450"/>
            <a:ext cx="12191999" cy="1508547"/>
          </a:xfrm>
          <a:prstGeom prst="rect">
            <a:avLst/>
          </a:prstGeom>
        </p:spPr>
        <p:txBody>
          <a:bodyPr vert="horz" lIns="457200" tIns="182880" rIns="457200" bIns="182880" rtlCol="0" anchor="t">
            <a:normAutofit/>
          </a:bodyPr>
          <a:lstStyle>
            <a:lvl1pPr algn="ctr">
              <a:defRPr lang="en-US" sz="2400" dirty="0">
                <a:solidFill>
                  <a:schemeClr val="bg1"/>
                </a:solidFill>
                <a:latin typeface="Arial Black" charset="0"/>
                <a:ea typeface="Arial Black" charset="0"/>
                <a:cs typeface="Arial Black" charset="0"/>
              </a:defRPr>
            </a:lvl1pPr>
          </a:lstStyle>
          <a:p>
            <a:pPr marL="0" lvl="0"/>
            <a:r>
              <a:rPr lang="en-US" dirty="0"/>
              <a:t>Title for Large-Photo, Blue Layout</a:t>
            </a:r>
          </a:p>
        </p:txBody>
      </p:sp>
      <p:sp>
        <p:nvSpPr>
          <p:cNvPr id="3" name="Picture Placeholder 2">
            <a:extLst>
              <a:ext uri="{FF2B5EF4-FFF2-40B4-BE49-F238E27FC236}">
                <a16:creationId xmlns:a16="http://schemas.microsoft.com/office/drawing/2014/main" id="{6B57DE7E-D5A7-934A-BDAA-810E25C7A254}"/>
              </a:ext>
            </a:extLst>
          </p:cNvPr>
          <p:cNvSpPr>
            <a:spLocks noGrp="1"/>
          </p:cNvSpPr>
          <p:nvPr>
            <p:ph type="pic" sz="quarter" idx="10" hasCustomPrompt="1"/>
          </p:nvPr>
        </p:nvSpPr>
        <p:spPr>
          <a:xfrm>
            <a:off x="0" y="0"/>
            <a:ext cx="12192000" cy="5349875"/>
          </a:xfrm>
          <a:solidFill>
            <a:schemeClr val="tx2">
              <a:lumMod val="50000"/>
            </a:schemeClr>
          </a:solidFill>
        </p:spPr>
        <p:txBody>
          <a:bodyPr tIns="0" bIns="2057400" anchor="b"/>
          <a:lstStyle>
            <a:lvl1pPr algn="ctr">
              <a:defRPr i="1">
                <a:solidFill>
                  <a:schemeClr val="tx2"/>
                </a:solidFill>
              </a:defRPr>
            </a:lvl1pPr>
          </a:lstStyle>
          <a:p>
            <a:r>
              <a:rPr lang="en-US" dirty="0"/>
              <a:t>Click icon to insert a photo.</a:t>
            </a:r>
          </a:p>
        </p:txBody>
      </p:sp>
      <p:sp>
        <p:nvSpPr>
          <p:cNvPr id="5" name="Text Placeholder 4">
            <a:extLst>
              <a:ext uri="{FF2B5EF4-FFF2-40B4-BE49-F238E27FC236}">
                <a16:creationId xmlns:a16="http://schemas.microsoft.com/office/drawing/2014/main" id="{7096E3DB-FA3A-7842-8A68-4AE4AACEC5FF}"/>
              </a:ext>
            </a:extLst>
          </p:cNvPr>
          <p:cNvSpPr>
            <a:spLocks noGrp="1"/>
          </p:cNvSpPr>
          <p:nvPr>
            <p:ph type="body" sz="quarter" idx="11" hasCustomPrompt="1"/>
          </p:nvPr>
        </p:nvSpPr>
        <p:spPr>
          <a:xfrm rot="5400000">
            <a:off x="9386856" y="2544308"/>
            <a:ext cx="5349451" cy="260840"/>
          </a:xfrm>
        </p:spPr>
        <p:txBody>
          <a:bodyPr lIns="91440" tIns="45720" rIns="91440" bIns="45720">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
        <p:nvSpPr>
          <p:cNvPr id="12" name="TextBox 11">
            <a:extLst>
              <a:ext uri="{FF2B5EF4-FFF2-40B4-BE49-F238E27FC236}">
                <a16:creationId xmlns:a16="http://schemas.microsoft.com/office/drawing/2014/main" id="{764FF97F-5A7B-3544-BBF1-8D9147069589}"/>
              </a:ext>
            </a:extLst>
          </p:cNvPr>
          <p:cNvSpPr txBox="1"/>
          <p:nvPr/>
        </p:nvSpPr>
        <p:spPr>
          <a:xfrm>
            <a:off x="-1" y="6638779"/>
            <a:ext cx="9144000" cy="230832"/>
          </a:xfrm>
          <a:prstGeom prst="rect">
            <a:avLst/>
          </a:prstGeom>
          <a:noFill/>
        </p:spPr>
        <p:txBody>
          <a:bodyPr wrap="square" rtlCol="0">
            <a:spAutoFit/>
          </a:bodyPr>
          <a:lstStyle/>
          <a:p>
            <a:r>
              <a:rPr lang="en-US" sz="900" b="1" dirty="0">
                <a:solidFill>
                  <a:schemeClr val="accent1">
                    <a:lumMod val="60000"/>
                    <a:lumOff val="40000"/>
                  </a:schemeClr>
                </a:solidFill>
                <a:latin typeface="Arial Black" charset="0"/>
                <a:cs typeface="Arial Black" charset="0"/>
              </a:rPr>
              <a:t>INTERNATIONAL MONETARY FUND</a:t>
            </a:r>
            <a:endParaRPr lang="en-US" sz="900" dirty="0">
              <a:solidFill>
                <a:schemeClr val="accent1">
                  <a:lumMod val="60000"/>
                  <a:lumOff val="40000"/>
                </a:schemeClr>
              </a:solidFill>
            </a:endParaRPr>
          </a:p>
        </p:txBody>
      </p:sp>
      <p:sp>
        <p:nvSpPr>
          <p:cNvPr id="13" name="TextBox 12">
            <a:extLst>
              <a:ext uri="{FF2B5EF4-FFF2-40B4-BE49-F238E27FC236}">
                <a16:creationId xmlns:a16="http://schemas.microsoft.com/office/drawing/2014/main" id="{5558205F-7910-2A4D-9D13-3F4027CE12D3}"/>
              </a:ext>
            </a:extLst>
          </p:cNvPr>
          <p:cNvSpPr txBox="1"/>
          <p:nvPr/>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spTree>
    <p:extLst>
      <p:ext uri="{BB962C8B-B14F-4D97-AF65-F5344CB8AC3E}">
        <p14:creationId xmlns:p14="http://schemas.microsoft.com/office/powerpoint/2010/main" val="3316333571"/>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47FF1-6ACF-44CE-BB99-4670E7E8A5D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2DA264A-94AB-42C0-A3DB-8F0BADC853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658AA8F-6A01-4F57-B875-583E2547A64E}"/>
              </a:ext>
            </a:extLst>
          </p:cNvPr>
          <p:cNvSpPr>
            <a:spLocks noGrp="1"/>
          </p:cNvSpPr>
          <p:nvPr>
            <p:ph type="dt" sz="half" idx="10"/>
          </p:nvPr>
        </p:nvSpPr>
        <p:spPr/>
        <p:txBody>
          <a:bodyPr/>
          <a:lstStyle/>
          <a:p>
            <a:fld id="{AFBEEC16-EC3E-47DB-8A7E-DB390A3C363D}" type="datetimeFigureOut">
              <a:rPr lang="en-US" smtClean="0"/>
              <a:pPr/>
              <a:t>6/26/2024</a:t>
            </a:fld>
            <a:endParaRPr lang="en-US" dirty="0"/>
          </a:p>
        </p:txBody>
      </p:sp>
      <p:sp>
        <p:nvSpPr>
          <p:cNvPr id="5" name="Footer Placeholder 4">
            <a:extLst>
              <a:ext uri="{FF2B5EF4-FFF2-40B4-BE49-F238E27FC236}">
                <a16:creationId xmlns:a16="http://schemas.microsoft.com/office/drawing/2014/main" id="{B9D8C31D-1A26-4C10-8715-6920B86827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B3E855-387E-4AD3-BBCB-6721460F5CFF}"/>
              </a:ext>
            </a:extLst>
          </p:cNvPr>
          <p:cNvSpPr>
            <a:spLocks noGrp="1"/>
          </p:cNvSpPr>
          <p:nvPr>
            <p:ph type="sldNum" sz="quarter" idx="12"/>
          </p:nvPr>
        </p:nvSpPr>
        <p:spPr/>
        <p:txBody>
          <a:bodyPr/>
          <a:lstStyle/>
          <a:p>
            <a:fld id="{E00EF9D1-8FE4-4A6C-8373-E5034EFA4A90}" type="slidenum">
              <a:rPr lang="en-US" smtClean="0"/>
              <a:pPr/>
              <a:t>‹#›</a:t>
            </a:fld>
            <a:endParaRPr lang="en-US"/>
          </a:p>
        </p:txBody>
      </p:sp>
    </p:spTree>
    <p:extLst>
      <p:ext uri="{BB962C8B-B14F-4D97-AF65-F5344CB8AC3E}">
        <p14:creationId xmlns:p14="http://schemas.microsoft.com/office/powerpoint/2010/main" val="3289967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Divider (Cyan)">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9CCFC-0C7C-7E42-AAEE-3FB70C592937}"/>
              </a:ext>
            </a:extLst>
          </p:cNvPr>
          <p:cNvSpPr>
            <a:spLocks noGrp="1"/>
          </p:cNvSpPr>
          <p:nvPr>
            <p:ph type="title" hasCustomPrompt="1"/>
          </p:nvPr>
        </p:nvSpPr>
        <p:spPr>
          <a:xfrm>
            <a:off x="1295400" y="1371600"/>
            <a:ext cx="9601200" cy="4114800"/>
          </a:xfrm>
        </p:spPr>
        <p:txBody>
          <a:bodyPr anchor="ctr"/>
          <a:lstStyle>
            <a:lvl1pPr algn="ctr">
              <a:defRPr>
                <a:solidFill>
                  <a:schemeClr val="bg1"/>
                </a:solidFill>
              </a:defRPr>
            </a:lvl1pPr>
          </a:lstStyle>
          <a:p>
            <a:r>
              <a:rPr lang="en-US" dirty="0"/>
              <a:t>Title for Divider (Cyan)</a:t>
            </a:r>
          </a:p>
        </p:txBody>
      </p:sp>
      <p:sp>
        <p:nvSpPr>
          <p:cNvPr id="3" name="TextBox 2">
            <a:extLst>
              <a:ext uri="{FF2B5EF4-FFF2-40B4-BE49-F238E27FC236}">
                <a16:creationId xmlns:a16="http://schemas.microsoft.com/office/drawing/2014/main" id="{387B958B-EF8E-214B-9B02-2EE3EF507FDD}"/>
              </a:ext>
            </a:extLst>
          </p:cNvPr>
          <p:cNvSpPr txBox="1"/>
          <p:nvPr/>
        </p:nvSpPr>
        <p:spPr>
          <a:xfrm>
            <a:off x="-1" y="6638779"/>
            <a:ext cx="9144000" cy="230832"/>
          </a:xfrm>
          <a:prstGeom prst="rect">
            <a:avLst/>
          </a:prstGeom>
          <a:noFill/>
        </p:spPr>
        <p:txBody>
          <a:bodyPr wrap="square" rtlCol="0">
            <a:spAutoFit/>
          </a:bodyPr>
          <a:lstStyle/>
          <a:p>
            <a:r>
              <a:rPr lang="en-US" sz="900" b="1" dirty="0">
                <a:solidFill>
                  <a:schemeClr val="bg1"/>
                </a:solidFill>
                <a:latin typeface="Arial Black" charset="0"/>
                <a:cs typeface="Arial Black" charset="0"/>
              </a:rPr>
              <a:t>INTERNATIONAL MONETARY FUND</a:t>
            </a:r>
            <a:endParaRPr lang="en-US" sz="900" dirty="0">
              <a:solidFill>
                <a:schemeClr val="bg1"/>
              </a:solidFill>
            </a:endParaRPr>
          </a:p>
        </p:txBody>
      </p:sp>
      <p:sp>
        <p:nvSpPr>
          <p:cNvPr id="4" name="TextBox 3">
            <a:extLst>
              <a:ext uri="{FF2B5EF4-FFF2-40B4-BE49-F238E27FC236}">
                <a16:creationId xmlns:a16="http://schemas.microsoft.com/office/drawing/2014/main" id="{D498BA64-B15C-8146-85CE-EE4EA1ADA406}"/>
              </a:ext>
            </a:extLst>
          </p:cNvPr>
          <p:cNvSpPr txBox="1"/>
          <p:nvPr/>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spTree>
    <p:extLst>
      <p:ext uri="{BB962C8B-B14F-4D97-AF65-F5344CB8AC3E}">
        <p14:creationId xmlns:p14="http://schemas.microsoft.com/office/powerpoint/2010/main" val="21774064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Divider (Green)">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9CCFC-0C7C-7E42-AAEE-3FB70C592937}"/>
              </a:ext>
            </a:extLst>
          </p:cNvPr>
          <p:cNvSpPr>
            <a:spLocks noGrp="1"/>
          </p:cNvSpPr>
          <p:nvPr>
            <p:ph type="title" hasCustomPrompt="1"/>
          </p:nvPr>
        </p:nvSpPr>
        <p:spPr>
          <a:xfrm>
            <a:off x="1295400" y="1371600"/>
            <a:ext cx="9601200" cy="4114800"/>
          </a:xfrm>
        </p:spPr>
        <p:txBody>
          <a:bodyPr anchor="ctr"/>
          <a:lstStyle>
            <a:lvl1pPr algn="ctr">
              <a:defRPr>
                <a:solidFill>
                  <a:schemeClr val="bg1"/>
                </a:solidFill>
              </a:defRPr>
            </a:lvl1pPr>
          </a:lstStyle>
          <a:p>
            <a:r>
              <a:rPr lang="en-US" dirty="0"/>
              <a:t>Title for Divider (Green)</a:t>
            </a:r>
          </a:p>
        </p:txBody>
      </p:sp>
      <p:sp>
        <p:nvSpPr>
          <p:cNvPr id="3" name="TextBox 2">
            <a:extLst>
              <a:ext uri="{FF2B5EF4-FFF2-40B4-BE49-F238E27FC236}">
                <a16:creationId xmlns:a16="http://schemas.microsoft.com/office/drawing/2014/main" id="{387B958B-EF8E-214B-9B02-2EE3EF507FDD}"/>
              </a:ext>
            </a:extLst>
          </p:cNvPr>
          <p:cNvSpPr txBox="1"/>
          <p:nvPr/>
        </p:nvSpPr>
        <p:spPr>
          <a:xfrm>
            <a:off x="-1" y="6638779"/>
            <a:ext cx="9144000" cy="230832"/>
          </a:xfrm>
          <a:prstGeom prst="rect">
            <a:avLst/>
          </a:prstGeom>
          <a:noFill/>
        </p:spPr>
        <p:txBody>
          <a:bodyPr wrap="square" rtlCol="0">
            <a:spAutoFit/>
          </a:bodyPr>
          <a:lstStyle/>
          <a:p>
            <a:r>
              <a:rPr lang="en-US" sz="900" b="1" dirty="0">
                <a:solidFill>
                  <a:schemeClr val="bg1"/>
                </a:solidFill>
                <a:latin typeface="Arial Black" charset="0"/>
                <a:cs typeface="Arial Black" charset="0"/>
              </a:rPr>
              <a:t>INTERNATIONAL MONETARY FUND</a:t>
            </a:r>
            <a:endParaRPr lang="en-US" sz="900" dirty="0">
              <a:solidFill>
                <a:schemeClr val="bg1"/>
              </a:solidFill>
            </a:endParaRPr>
          </a:p>
        </p:txBody>
      </p:sp>
      <p:sp>
        <p:nvSpPr>
          <p:cNvPr id="4" name="TextBox 3">
            <a:extLst>
              <a:ext uri="{FF2B5EF4-FFF2-40B4-BE49-F238E27FC236}">
                <a16:creationId xmlns:a16="http://schemas.microsoft.com/office/drawing/2014/main" id="{D498BA64-B15C-8146-85CE-EE4EA1ADA406}"/>
              </a:ext>
            </a:extLst>
          </p:cNvPr>
          <p:cNvSpPr txBox="1"/>
          <p:nvPr/>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spTree>
    <p:extLst>
      <p:ext uri="{BB962C8B-B14F-4D97-AF65-F5344CB8AC3E}">
        <p14:creationId xmlns:p14="http://schemas.microsoft.com/office/powerpoint/2010/main" val="37479657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Divider (Yellow)">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9CCFC-0C7C-7E42-AAEE-3FB70C592937}"/>
              </a:ext>
            </a:extLst>
          </p:cNvPr>
          <p:cNvSpPr>
            <a:spLocks noGrp="1"/>
          </p:cNvSpPr>
          <p:nvPr>
            <p:ph type="title" hasCustomPrompt="1"/>
          </p:nvPr>
        </p:nvSpPr>
        <p:spPr>
          <a:xfrm>
            <a:off x="1295400" y="1371600"/>
            <a:ext cx="9601200" cy="4114800"/>
          </a:xfrm>
        </p:spPr>
        <p:txBody>
          <a:bodyPr anchor="ctr"/>
          <a:lstStyle>
            <a:lvl1pPr algn="ctr">
              <a:defRPr>
                <a:solidFill>
                  <a:schemeClr val="bg1"/>
                </a:solidFill>
              </a:defRPr>
            </a:lvl1pPr>
          </a:lstStyle>
          <a:p>
            <a:r>
              <a:rPr lang="en-US" dirty="0"/>
              <a:t>Title for Divider (Yellow)</a:t>
            </a:r>
          </a:p>
        </p:txBody>
      </p:sp>
      <p:sp>
        <p:nvSpPr>
          <p:cNvPr id="3" name="TextBox 2">
            <a:extLst>
              <a:ext uri="{FF2B5EF4-FFF2-40B4-BE49-F238E27FC236}">
                <a16:creationId xmlns:a16="http://schemas.microsoft.com/office/drawing/2014/main" id="{387B958B-EF8E-214B-9B02-2EE3EF507FDD}"/>
              </a:ext>
            </a:extLst>
          </p:cNvPr>
          <p:cNvSpPr txBox="1"/>
          <p:nvPr/>
        </p:nvSpPr>
        <p:spPr>
          <a:xfrm>
            <a:off x="-1" y="6638779"/>
            <a:ext cx="9144000" cy="230832"/>
          </a:xfrm>
          <a:prstGeom prst="rect">
            <a:avLst/>
          </a:prstGeom>
          <a:noFill/>
        </p:spPr>
        <p:txBody>
          <a:bodyPr wrap="square" rtlCol="0">
            <a:spAutoFit/>
          </a:bodyPr>
          <a:lstStyle/>
          <a:p>
            <a:r>
              <a:rPr lang="en-US" sz="900" b="1" dirty="0">
                <a:solidFill>
                  <a:schemeClr val="bg1"/>
                </a:solidFill>
                <a:latin typeface="Arial Black" charset="0"/>
                <a:cs typeface="Arial Black" charset="0"/>
              </a:rPr>
              <a:t>INTERNATIONAL MONETARY FUND</a:t>
            </a:r>
            <a:endParaRPr lang="en-US" sz="900" dirty="0">
              <a:solidFill>
                <a:schemeClr val="bg1"/>
              </a:solidFill>
            </a:endParaRPr>
          </a:p>
        </p:txBody>
      </p:sp>
      <p:sp>
        <p:nvSpPr>
          <p:cNvPr id="4" name="TextBox 3">
            <a:extLst>
              <a:ext uri="{FF2B5EF4-FFF2-40B4-BE49-F238E27FC236}">
                <a16:creationId xmlns:a16="http://schemas.microsoft.com/office/drawing/2014/main" id="{D498BA64-B15C-8146-85CE-EE4EA1ADA406}"/>
              </a:ext>
            </a:extLst>
          </p:cNvPr>
          <p:cNvSpPr txBox="1"/>
          <p:nvPr/>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spTree>
    <p:extLst>
      <p:ext uri="{BB962C8B-B14F-4D97-AF65-F5344CB8AC3E}">
        <p14:creationId xmlns:p14="http://schemas.microsoft.com/office/powerpoint/2010/main" val="30044201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Divider Agenda">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6DC936A-9C43-D84B-9C24-0185515D689C}"/>
              </a:ext>
            </a:extLst>
          </p:cNvPr>
          <p:cNvSpPr/>
          <p:nvPr/>
        </p:nvSpPr>
        <p:spPr>
          <a:xfrm>
            <a:off x="-1" y="6638778"/>
            <a:ext cx="12192001" cy="2192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3" name="TextBox 2">
            <a:extLst>
              <a:ext uri="{FF2B5EF4-FFF2-40B4-BE49-F238E27FC236}">
                <a16:creationId xmlns:a16="http://schemas.microsoft.com/office/drawing/2014/main" id="{387B958B-EF8E-214B-9B02-2EE3EF507FDD}"/>
              </a:ext>
            </a:extLst>
          </p:cNvPr>
          <p:cNvSpPr txBox="1"/>
          <p:nvPr/>
        </p:nvSpPr>
        <p:spPr>
          <a:xfrm>
            <a:off x="-1" y="6638779"/>
            <a:ext cx="9144000" cy="230832"/>
          </a:xfrm>
          <a:prstGeom prst="rect">
            <a:avLst/>
          </a:prstGeom>
          <a:noFill/>
        </p:spPr>
        <p:txBody>
          <a:bodyPr wrap="square" rtlCol="0">
            <a:spAutoFit/>
          </a:bodyPr>
          <a:lstStyle/>
          <a:p>
            <a:r>
              <a:rPr lang="en-US" sz="900" b="1" dirty="0">
                <a:solidFill>
                  <a:schemeClr val="bg1"/>
                </a:solidFill>
                <a:latin typeface="Arial Black" charset="0"/>
                <a:cs typeface="Arial Black" charset="0"/>
              </a:rPr>
              <a:t>INTERNATIONAL MONETARY FUND</a:t>
            </a:r>
            <a:endParaRPr lang="en-US" sz="900" dirty="0">
              <a:solidFill>
                <a:schemeClr val="bg1"/>
              </a:solidFill>
            </a:endParaRPr>
          </a:p>
        </p:txBody>
      </p:sp>
      <p:sp>
        <p:nvSpPr>
          <p:cNvPr id="4" name="TextBox 3">
            <a:extLst>
              <a:ext uri="{FF2B5EF4-FFF2-40B4-BE49-F238E27FC236}">
                <a16:creationId xmlns:a16="http://schemas.microsoft.com/office/drawing/2014/main" id="{D498BA64-B15C-8146-85CE-EE4EA1ADA406}"/>
              </a:ext>
            </a:extLst>
          </p:cNvPr>
          <p:cNvSpPr txBox="1"/>
          <p:nvPr/>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sp>
        <p:nvSpPr>
          <p:cNvPr id="10" name="Content Placeholder 9">
            <a:extLst>
              <a:ext uri="{FF2B5EF4-FFF2-40B4-BE49-F238E27FC236}">
                <a16:creationId xmlns:a16="http://schemas.microsoft.com/office/drawing/2014/main" id="{07CE3741-921D-834E-8354-54991BEB2BDD}"/>
              </a:ext>
            </a:extLst>
          </p:cNvPr>
          <p:cNvSpPr>
            <a:spLocks noGrp="1"/>
          </p:cNvSpPr>
          <p:nvPr>
            <p:ph sz="quarter" idx="11" hasCustomPrompt="1"/>
          </p:nvPr>
        </p:nvSpPr>
        <p:spPr>
          <a:xfrm>
            <a:off x="1235964" y="683639"/>
            <a:ext cx="9372600" cy="5486400"/>
          </a:xfrm>
        </p:spPr>
        <p:txBody>
          <a:bodyPr tIns="0" bIns="365760" anchor="ctr" anchorCtr="0"/>
          <a:lstStyle>
            <a:lvl1pPr>
              <a:spcBef>
                <a:spcPts val="0"/>
              </a:spcBef>
              <a:spcAft>
                <a:spcPts val="2400"/>
              </a:spcAft>
              <a:buClrTx/>
              <a:defRPr sz="3400" b="0" i="0">
                <a:solidFill>
                  <a:schemeClr val="bg1"/>
                </a:solidFill>
                <a:latin typeface="Arial Black" panose="020B0604020202020204" pitchFamily="34" charset="0"/>
                <a:cs typeface="Arial Black" panose="020B0604020202020204" pitchFamily="34" charset="0"/>
              </a:defRPr>
            </a:lvl1pPr>
            <a:lvl2pPr marL="342900" indent="-342900">
              <a:spcBef>
                <a:spcPts val="900"/>
              </a:spcBef>
              <a:spcAft>
                <a:spcPts val="0"/>
              </a:spcAft>
              <a:buClrTx/>
              <a:tabLst/>
              <a:defRPr sz="3200" b="0">
                <a:solidFill>
                  <a:schemeClr val="bg1"/>
                </a:solidFill>
              </a:defRPr>
            </a:lvl2pPr>
            <a:lvl3pPr marL="342900" indent="-342900">
              <a:spcBef>
                <a:spcPts val="900"/>
              </a:spcBef>
              <a:spcAft>
                <a:spcPts val="0"/>
              </a:spcAft>
              <a:buClrTx/>
              <a:buSzPct val="100000"/>
              <a:buFont typeface="Wingdings" pitchFamily="2" charset="2"/>
              <a:buChar char="§"/>
              <a:tabLst/>
              <a:defRPr sz="3200" b="1">
                <a:solidFill>
                  <a:schemeClr val="accent2">
                    <a:lumMod val="60000"/>
                    <a:lumOff val="40000"/>
                  </a:schemeClr>
                </a:solidFill>
              </a:defRPr>
            </a:lvl3pPr>
            <a:lvl4pPr marL="514350" indent="-171450">
              <a:spcBef>
                <a:spcPts val="0"/>
              </a:spcBef>
              <a:spcAft>
                <a:spcPts val="300"/>
              </a:spcAft>
              <a:buClrTx/>
              <a:buFont typeface="Arial" panose="020B0604020202020204" pitchFamily="34" charset="0"/>
              <a:buChar char="•"/>
              <a:tabLst/>
              <a:defRPr sz="2100" b="0">
                <a:solidFill>
                  <a:schemeClr val="bg1"/>
                </a:solidFill>
              </a:defRPr>
            </a:lvl4pPr>
            <a:lvl5pPr marL="514350" indent="-171450">
              <a:spcBef>
                <a:spcPts val="0"/>
              </a:spcBef>
              <a:spcAft>
                <a:spcPts val="300"/>
              </a:spcAft>
              <a:buClrTx/>
              <a:buFont typeface="Arial" panose="020B0604020202020204" pitchFamily="34" charset="0"/>
              <a:buChar char="•"/>
              <a:tabLst/>
              <a:defRPr sz="2100" b="1">
                <a:solidFill>
                  <a:schemeClr val="accent2">
                    <a:lumMod val="60000"/>
                    <a:lumOff val="40000"/>
                  </a:schemeClr>
                </a:solidFill>
              </a:defRPr>
            </a:lvl5pPr>
          </a:lstStyle>
          <a:p>
            <a:pPr lvl="0"/>
            <a:r>
              <a:rPr lang="en-US" dirty="0"/>
              <a:t>Title for Divider–Agenda</a:t>
            </a:r>
          </a:p>
          <a:p>
            <a:pPr lvl="1"/>
            <a:r>
              <a:rPr lang="en-US" dirty="0"/>
              <a:t>Agenda Item—Inactive</a:t>
            </a:r>
          </a:p>
          <a:p>
            <a:pPr lvl="2"/>
            <a:r>
              <a:rPr lang="en-US" dirty="0"/>
              <a:t>Agenda Item—Active</a:t>
            </a:r>
          </a:p>
          <a:p>
            <a:pPr lvl="3"/>
            <a:r>
              <a:rPr lang="en-US" dirty="0"/>
              <a:t>Second level</a:t>
            </a:r>
          </a:p>
          <a:p>
            <a:pPr lvl="4"/>
            <a:r>
              <a:rPr lang="en-US" dirty="0"/>
              <a:t>Third level</a:t>
            </a:r>
          </a:p>
        </p:txBody>
      </p:sp>
    </p:spTree>
    <p:extLst>
      <p:ext uri="{BB962C8B-B14F-4D97-AF65-F5344CB8AC3E}">
        <p14:creationId xmlns:p14="http://schemas.microsoft.com/office/powerpoint/2010/main" val="13164479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99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W)">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3517637"/>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ingle-Column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dirty="0"/>
              <a:t>Slide Title for Single-Column, White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9715500" cy="4860591"/>
          </a:xfrm>
        </p:spPr>
        <p:txBody>
          <a:bodyPr/>
          <a:lstStyle>
            <a:lvl1pPr>
              <a:spcBef>
                <a:spcPts val="2400"/>
              </a:spcBef>
              <a:defRPr>
                <a:solidFill>
                  <a:schemeClr val="tx1"/>
                </a:solidFill>
              </a:defRPr>
            </a:lvl1pPr>
            <a:lvl2pPr>
              <a:buSzPct val="120000"/>
              <a:defRPr/>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lvl3pPr>
            <a:lvl4pPr>
              <a:buSzPct val="75000"/>
              <a:defRPr/>
            </a:lvl4pPr>
            <a:lvl5pPr>
              <a:defRPr/>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Tree>
    <p:extLst>
      <p:ext uri="{BB962C8B-B14F-4D97-AF65-F5344CB8AC3E}">
        <p14:creationId xmlns:p14="http://schemas.microsoft.com/office/powerpoint/2010/main" val="3963894699"/>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hoto+Text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dirty="0"/>
              <a:t>Title for </a:t>
            </a:r>
            <a:r>
              <a:rPr lang="en-US" dirty="0" err="1"/>
              <a:t>Photo+Text</a:t>
            </a:r>
            <a:r>
              <a:rPr lang="en-US" dirty="0"/>
              <a:t>, White Layout</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1"/>
            <a:ext cx="4572000" cy="4860591"/>
          </a:xfrm>
        </p:spPr>
        <p:txBody>
          <a:bodyPr>
            <a:normAutofit/>
          </a:bodyPr>
          <a:lstStyle>
            <a:lvl1pPr>
              <a:spcBef>
                <a:spcPts val="2000"/>
              </a:spcBef>
              <a:defRPr sz="1800">
                <a:solidFill>
                  <a:schemeClr val="tx1"/>
                </a:solidFill>
              </a:defRPr>
            </a:lvl1pPr>
            <a:lvl2pPr>
              <a:buSzPct val="120000"/>
              <a:defRPr sz="1800"/>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1800"/>
            </a:lvl3pPr>
            <a:lvl4pPr>
              <a:buSzPct val="75000"/>
              <a:defRPr sz="1800"/>
            </a:lvl4pPr>
            <a:lvl5pPr marL="917575" marR="0" indent="-225425" algn="l" defTabSz="914314" rtl="0" eaLnBrk="1" fontAlgn="auto" latinLnBrk="0" hangingPunct="1">
              <a:lnSpc>
                <a:spcPct val="100000"/>
              </a:lnSpc>
              <a:spcBef>
                <a:spcPts val="600"/>
              </a:spcBef>
              <a:spcAft>
                <a:spcPts val="0"/>
              </a:spcAft>
              <a:buClr>
                <a:schemeClr val="bg1">
                  <a:lumMod val="50000"/>
                </a:schemeClr>
              </a:buClr>
              <a:buSzTx/>
              <a:buFont typeface=".HelveticaNeueDeskInterface-Regular"/>
              <a:buChar char="●"/>
              <a:tabLst/>
              <a:defRPr sz="1800"/>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dirty="0"/>
              <a:t>Double-click the “Indent More” button (above) for second-level bullets</a:t>
            </a:r>
          </a:p>
          <a:p>
            <a:pPr lvl="3"/>
            <a:r>
              <a:rPr lang="en-US" dirty="0"/>
              <a:t>Triple-click the “Indent More” button (above) for third-level bullets</a:t>
            </a:r>
          </a:p>
          <a:p>
            <a:pPr marL="917575" marR="0" lvl="4" indent="-225425" algn="l" defTabSz="914314" rtl="0" eaLnBrk="1" fontAlgn="auto" latinLnBrk="0" hangingPunct="1">
              <a:lnSpc>
                <a:spcPct val="100000"/>
              </a:lnSpc>
              <a:spcBef>
                <a:spcPts val="600"/>
              </a:spcBef>
              <a:spcAft>
                <a:spcPts val="0"/>
              </a:spcAft>
              <a:buClr>
                <a:schemeClr val="bg1">
                  <a:lumMod val="50000"/>
                </a:schemeClr>
              </a:buClr>
              <a:buSzTx/>
              <a:buFont typeface=".HelveticaNeueDeskInterface-Regular"/>
              <a:buChar char="●"/>
              <a:tabLst/>
              <a:defRPr/>
            </a:pPr>
            <a:r>
              <a:rPr lang="en-US" dirty="0"/>
              <a:t>Quadruple-click the “Indent More” button (above) for fourth-level bullets</a:t>
            </a:r>
          </a:p>
        </p:txBody>
      </p:sp>
      <p:sp>
        <p:nvSpPr>
          <p:cNvPr id="6" name="Picture Placeholder 4">
            <a:extLst>
              <a:ext uri="{FF2B5EF4-FFF2-40B4-BE49-F238E27FC236}">
                <a16:creationId xmlns:a16="http://schemas.microsoft.com/office/drawing/2014/main" id="{68106178-1013-D249-8751-3EA29B2109C8}"/>
              </a:ext>
            </a:extLst>
          </p:cNvPr>
          <p:cNvSpPr>
            <a:spLocks noGrp="1"/>
          </p:cNvSpPr>
          <p:nvPr>
            <p:ph type="pic" sz="quarter" idx="12" hasCustomPrompt="1"/>
          </p:nvPr>
        </p:nvSpPr>
        <p:spPr>
          <a:xfrm>
            <a:off x="1239838" y="1669499"/>
            <a:ext cx="4856162" cy="4480560"/>
          </a:xfrm>
          <a:solidFill>
            <a:schemeClr val="bg1">
              <a:lumMod val="90000"/>
            </a:schemeClr>
          </a:solidFill>
        </p:spPr>
        <p:txBody>
          <a:bodyPr lIns="365760" tIns="365760" rIns="365760" bIns="1828800" anchor="b">
            <a:normAutofit/>
          </a:bodyPr>
          <a:lstStyle>
            <a:lvl1pPr marL="0" indent="0" algn="ctr">
              <a:buNone/>
              <a:defRPr sz="1600" i="1">
                <a:solidFill>
                  <a:schemeClr val="bg1">
                    <a:lumMod val="75000"/>
                  </a:schemeClr>
                </a:solidFill>
              </a:defRPr>
            </a:lvl1pPr>
          </a:lstStyle>
          <a:p>
            <a:r>
              <a:rPr lang="en-US" dirty="0"/>
              <a:t>Click icon to insert a photo.</a:t>
            </a:r>
          </a:p>
        </p:txBody>
      </p:sp>
      <p:sp>
        <p:nvSpPr>
          <p:cNvPr id="7" name="Text Placeholder 4">
            <a:extLst>
              <a:ext uri="{FF2B5EF4-FFF2-40B4-BE49-F238E27FC236}">
                <a16:creationId xmlns:a16="http://schemas.microsoft.com/office/drawing/2014/main" id="{CDAF09BB-AD0B-2041-83F2-50D0A4E8600C}"/>
              </a:ext>
            </a:extLst>
          </p:cNvPr>
          <p:cNvSpPr>
            <a:spLocks noGrp="1"/>
          </p:cNvSpPr>
          <p:nvPr>
            <p:ph type="body" sz="quarter" idx="13" hasCustomPrompt="1"/>
          </p:nvPr>
        </p:nvSpPr>
        <p:spPr>
          <a:xfrm>
            <a:off x="1239839" y="5889219"/>
            <a:ext cx="4856162" cy="260840"/>
          </a:xfrm>
        </p:spPr>
        <p:txBody>
          <a:bodyPr lIns="45720" tIns="45720" rIns="45720" bIns="45720" anchor="b">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Tree>
    <p:extLst>
      <p:ext uri="{BB962C8B-B14F-4D97-AF65-F5344CB8AC3E}">
        <p14:creationId xmlns:p14="http://schemas.microsoft.com/office/powerpoint/2010/main" val="110724491"/>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Photo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340806" y="491385"/>
            <a:ext cx="3670259" cy="978486"/>
          </a:xfrm>
          <a:prstGeom prst="rect">
            <a:avLst/>
          </a:prstGeom>
        </p:spPr>
        <p:txBody>
          <a:bodyPr vert="horz" lIns="0" tIns="0" rIns="0" bIns="0" rtlCol="0" anchor="ctr">
            <a:normAutofit/>
          </a:bodyPr>
          <a:lstStyle>
            <a:lvl1pPr algn="l">
              <a:defRPr lang="en-US" sz="2400" dirty="0">
                <a:solidFill>
                  <a:schemeClr val="tx2"/>
                </a:solidFill>
                <a:latin typeface="Arial Black" charset="0"/>
                <a:ea typeface="Arial Black" charset="0"/>
                <a:cs typeface="Arial Black" charset="0"/>
              </a:defRPr>
            </a:lvl1pPr>
          </a:lstStyle>
          <a:p>
            <a:pPr marL="0" lvl="0"/>
            <a:r>
              <a:rPr lang="en-US" dirty="0"/>
              <a:t>Title for </a:t>
            </a:r>
            <a:r>
              <a:rPr lang="en-US" dirty="0" err="1"/>
              <a:t>Text+Photo</a:t>
            </a:r>
            <a:r>
              <a:rPr lang="en-US" dirty="0"/>
              <a:t> (W)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340806" y="1469871"/>
            <a:ext cx="3670259" cy="4860591"/>
          </a:xfrm>
        </p:spPr>
        <p:txBody>
          <a:bodyPr>
            <a:normAutofit/>
          </a:bodyPr>
          <a:lstStyle>
            <a:lvl1pPr>
              <a:spcBef>
                <a:spcPts val="2000"/>
              </a:spcBef>
              <a:defRPr sz="1800">
                <a:solidFill>
                  <a:schemeClr val="tx1"/>
                </a:solidFill>
              </a:defRPr>
            </a:lvl1pPr>
            <a:lvl2pPr>
              <a:buSzPct val="120000"/>
              <a:defRPr sz="1800"/>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80000"/>
              <a:buFont typeface="ArialMT"/>
              <a:buChar char="►"/>
              <a:tabLst/>
              <a:defRPr sz="1800"/>
            </a:lvl3pPr>
            <a:lvl4pPr>
              <a:buSzPct val="75000"/>
              <a:defRPr sz="1800"/>
            </a:lvl4pPr>
            <a:lvl5pPr>
              <a:defRPr sz="1800"/>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
        <p:nvSpPr>
          <p:cNvPr id="6" name="Picture Placeholder 2">
            <a:extLst>
              <a:ext uri="{FF2B5EF4-FFF2-40B4-BE49-F238E27FC236}">
                <a16:creationId xmlns:a16="http://schemas.microsoft.com/office/drawing/2014/main" id="{47569D7D-6010-454B-A86B-B6C69D7E2E6B}"/>
              </a:ext>
            </a:extLst>
          </p:cNvPr>
          <p:cNvSpPr>
            <a:spLocks noGrp="1"/>
          </p:cNvSpPr>
          <p:nvPr>
            <p:ph type="pic" sz="quarter" idx="11" hasCustomPrompt="1"/>
          </p:nvPr>
        </p:nvSpPr>
        <p:spPr>
          <a:xfrm>
            <a:off x="4191000" y="-1"/>
            <a:ext cx="8001000" cy="6629400"/>
          </a:xfrm>
          <a:solidFill>
            <a:schemeClr val="bg1">
              <a:lumMod val="90000"/>
            </a:schemeClr>
          </a:solidFill>
        </p:spPr>
        <p:txBody>
          <a:bodyPr tIns="0" bIns="2743200" anchor="b"/>
          <a:lstStyle>
            <a:lvl1pPr algn="ctr">
              <a:defRPr i="1">
                <a:solidFill>
                  <a:schemeClr val="bg1">
                    <a:lumMod val="75000"/>
                  </a:schemeClr>
                </a:solidFill>
              </a:defRPr>
            </a:lvl1pPr>
          </a:lstStyle>
          <a:p>
            <a:r>
              <a:rPr lang="en-US" dirty="0"/>
              <a:t>Click icon to insert a photo.</a:t>
            </a:r>
          </a:p>
        </p:txBody>
      </p:sp>
      <p:sp>
        <p:nvSpPr>
          <p:cNvPr id="7" name="Text Placeholder 4">
            <a:extLst>
              <a:ext uri="{FF2B5EF4-FFF2-40B4-BE49-F238E27FC236}">
                <a16:creationId xmlns:a16="http://schemas.microsoft.com/office/drawing/2014/main" id="{FD26CCD3-E500-1F49-8DD8-1545E2CBF0B3}"/>
              </a:ext>
            </a:extLst>
          </p:cNvPr>
          <p:cNvSpPr>
            <a:spLocks noGrp="1"/>
          </p:cNvSpPr>
          <p:nvPr>
            <p:ph type="body" sz="quarter" idx="12" hasCustomPrompt="1"/>
          </p:nvPr>
        </p:nvSpPr>
        <p:spPr>
          <a:xfrm rot="5400000">
            <a:off x="8746884" y="3184281"/>
            <a:ext cx="6629396" cy="260840"/>
          </a:xfrm>
        </p:spPr>
        <p:txBody>
          <a:bodyPr lIns="91440" tIns="45720" rIns="91440" bIns="45720">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Tree>
    <p:extLst>
      <p:ext uri="{BB962C8B-B14F-4D97-AF65-F5344CB8AC3E}">
        <p14:creationId xmlns:p14="http://schemas.microsoft.com/office/powerpoint/2010/main" val="1949730536"/>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2"/>
            <a:ext cx="10972800" cy="4791806"/>
          </a:xfrm>
          <a:prstGeom prst="rect">
            <a:avLst/>
          </a:prstGeom>
        </p:spPr>
        <p:txBody>
          <a:bodyPr vert="horz" lIns="0" tIns="137160" rIns="0" bIns="0" rtlCol="0">
            <a:normAutofit/>
          </a:bodyPr>
          <a:lstStyle/>
          <a:p>
            <a:pPr lvl="0"/>
            <a:r>
              <a:rPr lang="en-US" dirty="0"/>
              <a:t>Paragraph type</a:t>
            </a:r>
          </a:p>
          <a:p>
            <a:pPr lvl="1"/>
            <a:r>
              <a:rPr lang="en-US" dirty="0"/>
              <a:t>Click the “Indent More” button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dirty="0"/>
              <a:t>Click the “Indent More” button (above) twice for second-level bullets</a:t>
            </a:r>
          </a:p>
          <a:p>
            <a:pPr lvl="3"/>
            <a:r>
              <a:rPr lang="en-US" dirty="0"/>
              <a:t>Click the “Indent More” button (above) three times for third-level bullets</a:t>
            </a:r>
          </a:p>
          <a:p>
            <a:pPr lvl="4"/>
            <a:r>
              <a:rPr lang="en-US" dirty="0"/>
              <a:t>Click the “Indent More” button (above) four times for fourth-level bullets</a:t>
            </a:r>
          </a:p>
        </p:txBody>
      </p:sp>
      <p:sp>
        <p:nvSpPr>
          <p:cNvPr id="2" name="Title Placeholder 1"/>
          <p:cNvSpPr>
            <a:spLocks noGrp="1"/>
          </p:cNvSpPr>
          <p:nvPr>
            <p:ph type="title"/>
          </p:nvPr>
        </p:nvSpPr>
        <p:spPr>
          <a:xfrm>
            <a:off x="609600" y="482138"/>
            <a:ext cx="10972800" cy="1118064"/>
          </a:xfrm>
          <a:prstGeom prst="rect">
            <a:avLst/>
          </a:prstGeom>
        </p:spPr>
        <p:txBody>
          <a:bodyPr vert="horz" lIns="0" tIns="0" rIns="0" bIns="0" rtlCol="0" anchor="ctr">
            <a:normAutofit/>
          </a:bodyPr>
          <a:lstStyle/>
          <a:p>
            <a:r>
              <a:rPr lang="en-US" dirty="0"/>
              <a:t>Master Slide Title</a:t>
            </a:r>
          </a:p>
        </p:txBody>
      </p:sp>
      <p:sp>
        <p:nvSpPr>
          <p:cNvPr id="4" name="TextBox 3">
            <a:extLst>
              <a:ext uri="{FF2B5EF4-FFF2-40B4-BE49-F238E27FC236}">
                <a16:creationId xmlns:a16="http://schemas.microsoft.com/office/drawing/2014/main" id="{8069C718-696D-8C48-95E3-35ACB84AD8D9}"/>
              </a:ext>
            </a:extLst>
          </p:cNvPr>
          <p:cNvSpPr txBox="1"/>
          <p:nvPr/>
        </p:nvSpPr>
        <p:spPr>
          <a:xfrm>
            <a:off x="-1" y="6638779"/>
            <a:ext cx="9144000" cy="230832"/>
          </a:xfrm>
          <a:prstGeom prst="rect">
            <a:avLst/>
          </a:prstGeom>
          <a:noFill/>
        </p:spPr>
        <p:txBody>
          <a:bodyPr wrap="square" rtlCol="0">
            <a:spAutoFit/>
          </a:bodyPr>
          <a:lstStyle/>
          <a:p>
            <a:r>
              <a:rPr lang="en-US" sz="900" b="1" dirty="0">
                <a:solidFill>
                  <a:schemeClr val="bg1">
                    <a:lumMod val="75000"/>
                  </a:schemeClr>
                </a:solidFill>
                <a:latin typeface="Arial Black" charset="0"/>
                <a:cs typeface="Arial Black" charset="0"/>
              </a:rPr>
              <a:t>INTERNATIONAL MONETARY FUND</a:t>
            </a:r>
            <a:endParaRPr lang="en-US" sz="900" dirty="0">
              <a:solidFill>
                <a:schemeClr val="bg1">
                  <a:lumMod val="75000"/>
                </a:schemeClr>
              </a:solidFill>
            </a:endParaRPr>
          </a:p>
        </p:txBody>
      </p:sp>
      <p:sp>
        <p:nvSpPr>
          <p:cNvPr id="5" name="TextBox 4">
            <a:extLst>
              <a:ext uri="{FF2B5EF4-FFF2-40B4-BE49-F238E27FC236}">
                <a16:creationId xmlns:a16="http://schemas.microsoft.com/office/drawing/2014/main" id="{00B5D478-FD4A-2240-B032-46F4E3BAB6E8}"/>
              </a:ext>
            </a:extLst>
          </p:cNvPr>
          <p:cNvSpPr txBox="1"/>
          <p:nvPr/>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accent1"/>
                </a:solidFill>
              </a:rPr>
              <a:pPr algn="r"/>
              <a:t>‹#›</a:t>
            </a:fld>
            <a:endParaRPr lang="en-US" sz="1000" dirty="0">
              <a:solidFill>
                <a:schemeClr val="accent1"/>
              </a:solidFill>
            </a:endParaRPr>
          </a:p>
        </p:txBody>
      </p:sp>
    </p:spTree>
    <p:extLst>
      <p:ext uri="{BB962C8B-B14F-4D97-AF65-F5344CB8AC3E}">
        <p14:creationId xmlns:p14="http://schemas.microsoft.com/office/powerpoint/2010/main" val="190182074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 id="2147483727" r:id="rId19"/>
  </p:sldLayoutIdLst>
  <p:transition>
    <p:fade/>
  </p:transition>
  <p:txStyles>
    <p:titleStyle>
      <a:lvl1pPr algn="l" defTabSz="914314" rtl="0" eaLnBrk="1" latinLnBrk="0" hangingPunct="1">
        <a:lnSpc>
          <a:spcPct val="90000"/>
        </a:lnSpc>
        <a:spcBef>
          <a:spcPct val="0"/>
        </a:spcBef>
        <a:buNone/>
        <a:defRPr sz="3600" b="1" i="0" kern="1200">
          <a:solidFill>
            <a:schemeClr val="tx2"/>
          </a:solidFill>
          <a:latin typeface="Arial Black" panose="020B0604020202020204" pitchFamily="34" charset="0"/>
          <a:ea typeface="+mj-ea"/>
          <a:cs typeface="Arial Black" panose="020B0604020202020204" pitchFamily="34" charset="0"/>
        </a:defRPr>
      </a:lvl1pPr>
    </p:titleStyle>
    <p:bodyStyle>
      <a:lvl1pPr marL="0" indent="0" algn="l" defTabSz="914314" rtl="0" eaLnBrk="1" latinLnBrk="0" hangingPunct="1">
        <a:spcBef>
          <a:spcPts val="2400"/>
        </a:spcBef>
        <a:buClr>
          <a:schemeClr val="accent1"/>
        </a:buClr>
        <a:buSzPct val="110000"/>
        <a:buFont typeface="Wingdings" charset="2"/>
        <a:buNone/>
        <a:tabLst/>
        <a:defRPr sz="2000" kern="1200">
          <a:solidFill>
            <a:schemeClr val="tx1"/>
          </a:solidFill>
          <a:latin typeface="+mn-lt"/>
          <a:ea typeface="+mn-ea"/>
          <a:cs typeface="+mn-cs"/>
        </a:defRPr>
      </a:lvl1pPr>
      <a:lvl2pPr marL="233363" indent="-233363" algn="l" defTabSz="914314" rtl="0" eaLnBrk="1" latinLnBrk="0" hangingPunct="1">
        <a:spcBef>
          <a:spcPts val="600"/>
        </a:spcBef>
        <a:buClr>
          <a:schemeClr val="accent1"/>
        </a:buClr>
        <a:buSzPct val="120000"/>
        <a:buFont typeface="Wingdings" pitchFamily="2" charset="2"/>
        <a:buChar char="§"/>
        <a:tabLst/>
        <a:defRPr sz="2000" kern="1200">
          <a:solidFill>
            <a:schemeClr val="tx1"/>
          </a:solidFill>
          <a:latin typeface="+mn-lt"/>
          <a:ea typeface="+mn-ea"/>
          <a:cs typeface="+mn-cs"/>
        </a:defRPr>
      </a:lvl2pPr>
      <a:lvl3pPr marL="458788" indent="-225425" algn="l" defTabSz="914314" rtl="0" eaLnBrk="1" latinLnBrk="0" hangingPunct="1">
        <a:spcBef>
          <a:spcPts val="600"/>
        </a:spcBef>
        <a:buClr>
          <a:schemeClr val="bg1">
            <a:lumMod val="50000"/>
          </a:schemeClr>
        </a:buClr>
        <a:buSzPct val="80000"/>
        <a:buFont typeface="Lucida Grande" panose="020B0600040502020204" pitchFamily="34" charset="0"/>
        <a:buChar char="▶"/>
        <a:tabLst/>
        <a:defRPr lang="en-US" sz="2000" kern="1200" dirty="0" smtClean="0">
          <a:solidFill>
            <a:schemeClr val="tx1"/>
          </a:solidFill>
          <a:latin typeface="+mn-lt"/>
          <a:ea typeface="+mn-ea"/>
          <a:cs typeface="+mn-cs"/>
        </a:defRPr>
      </a:lvl3pPr>
      <a:lvl4pPr marL="692150" indent="-233363" algn="l" defTabSz="914314" rtl="0" eaLnBrk="1" latinLnBrk="0" hangingPunct="1">
        <a:spcBef>
          <a:spcPts val="600"/>
        </a:spcBef>
        <a:buClr>
          <a:schemeClr val="accent1"/>
        </a:buClr>
        <a:buSzPct val="75000"/>
        <a:buFont typeface="LucidaGrande" charset="0"/>
        <a:buChar char="◆"/>
        <a:tabLst/>
        <a:defRPr sz="2000" kern="1200">
          <a:solidFill>
            <a:schemeClr val="tx1"/>
          </a:solidFill>
          <a:latin typeface="+mn-lt"/>
          <a:ea typeface="+mn-ea"/>
          <a:cs typeface="+mn-cs"/>
        </a:defRPr>
      </a:lvl4pPr>
      <a:lvl5pPr marL="917575" indent="-225425" algn="l" defTabSz="914314" rtl="0" eaLnBrk="1" latinLnBrk="0" hangingPunct="1">
        <a:spcBef>
          <a:spcPts val="600"/>
        </a:spcBef>
        <a:buClr>
          <a:schemeClr val="bg1">
            <a:lumMod val="50000"/>
          </a:schemeClr>
        </a:buClr>
        <a:buFont typeface=".HelveticaNeueDeskInterface-Regular"/>
        <a:buChar char="●"/>
        <a:tabLst/>
        <a:defRPr sz="2000" kern="1200">
          <a:solidFill>
            <a:schemeClr val="tx1"/>
          </a:solidFill>
          <a:latin typeface="+mn-lt"/>
          <a:ea typeface="+mn-ea"/>
          <a:cs typeface="+mn-cs"/>
        </a:defRPr>
      </a:lvl5pPr>
      <a:lvl6pPr marL="2514364"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22"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79"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35"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14" rtl="0" eaLnBrk="1" latinLnBrk="0" hangingPunct="1">
        <a:defRPr sz="1800" kern="1200">
          <a:solidFill>
            <a:schemeClr val="tx1"/>
          </a:solidFill>
          <a:latin typeface="+mn-lt"/>
          <a:ea typeface="+mn-ea"/>
          <a:cs typeface="+mn-cs"/>
        </a:defRPr>
      </a:lvl1pPr>
      <a:lvl2pPr marL="457157" algn="l" defTabSz="914314" rtl="0" eaLnBrk="1" latinLnBrk="0" hangingPunct="1">
        <a:defRPr sz="1800" kern="1200">
          <a:solidFill>
            <a:schemeClr val="tx1"/>
          </a:solidFill>
          <a:latin typeface="+mn-lt"/>
          <a:ea typeface="+mn-ea"/>
          <a:cs typeface="+mn-cs"/>
        </a:defRPr>
      </a:lvl2pPr>
      <a:lvl3pPr marL="914314" algn="l" defTabSz="914314" rtl="0" eaLnBrk="1" latinLnBrk="0" hangingPunct="1">
        <a:defRPr sz="1800" kern="1200">
          <a:solidFill>
            <a:schemeClr val="tx1"/>
          </a:solidFill>
          <a:latin typeface="+mn-lt"/>
          <a:ea typeface="+mn-ea"/>
          <a:cs typeface="+mn-cs"/>
        </a:defRPr>
      </a:lvl3pPr>
      <a:lvl4pPr marL="1371472" algn="l" defTabSz="914314" rtl="0" eaLnBrk="1" latinLnBrk="0" hangingPunct="1">
        <a:defRPr sz="1800" kern="1200">
          <a:solidFill>
            <a:schemeClr val="tx1"/>
          </a:solidFill>
          <a:latin typeface="+mn-lt"/>
          <a:ea typeface="+mn-ea"/>
          <a:cs typeface="+mn-cs"/>
        </a:defRPr>
      </a:lvl4pPr>
      <a:lvl5pPr marL="1828628" algn="l" defTabSz="914314" rtl="0" eaLnBrk="1" latinLnBrk="0" hangingPunct="1">
        <a:defRPr sz="1800" kern="1200">
          <a:solidFill>
            <a:schemeClr val="tx1"/>
          </a:solidFill>
          <a:latin typeface="+mn-lt"/>
          <a:ea typeface="+mn-ea"/>
          <a:cs typeface="+mn-cs"/>
        </a:defRPr>
      </a:lvl5pPr>
      <a:lvl6pPr marL="2285785" algn="l" defTabSz="914314" rtl="0" eaLnBrk="1" latinLnBrk="0" hangingPunct="1">
        <a:defRPr sz="1800" kern="1200">
          <a:solidFill>
            <a:schemeClr val="tx1"/>
          </a:solidFill>
          <a:latin typeface="+mn-lt"/>
          <a:ea typeface="+mn-ea"/>
          <a:cs typeface="+mn-cs"/>
        </a:defRPr>
      </a:lvl6pPr>
      <a:lvl7pPr marL="2742942" algn="l" defTabSz="914314" rtl="0" eaLnBrk="1" latinLnBrk="0" hangingPunct="1">
        <a:defRPr sz="1800" kern="1200">
          <a:solidFill>
            <a:schemeClr val="tx1"/>
          </a:solidFill>
          <a:latin typeface="+mn-lt"/>
          <a:ea typeface="+mn-ea"/>
          <a:cs typeface="+mn-cs"/>
        </a:defRPr>
      </a:lvl7pPr>
      <a:lvl8pPr marL="3200100" algn="l" defTabSz="914314" rtl="0" eaLnBrk="1" latinLnBrk="0" hangingPunct="1">
        <a:defRPr sz="1800" kern="1200">
          <a:solidFill>
            <a:schemeClr val="tx1"/>
          </a:solidFill>
          <a:latin typeface="+mn-lt"/>
          <a:ea typeface="+mn-ea"/>
          <a:cs typeface="+mn-cs"/>
        </a:defRPr>
      </a:lvl8pPr>
      <a:lvl9pPr marL="3657257" algn="l" defTabSz="91431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cid:image011.png@01D250B7.9570F190" TargetMode="Externa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096E4-871B-4059-941C-29D685BF6309}"/>
              </a:ext>
            </a:extLst>
          </p:cNvPr>
          <p:cNvSpPr>
            <a:spLocks noGrp="1"/>
          </p:cNvSpPr>
          <p:nvPr>
            <p:ph type="ctrTitle"/>
          </p:nvPr>
        </p:nvSpPr>
        <p:spPr>
          <a:xfrm>
            <a:off x="5741049" y="1940930"/>
            <a:ext cx="5515284" cy="2239337"/>
          </a:xfrm>
        </p:spPr>
        <p:txBody>
          <a:bodyPr anchor="ctr">
            <a:normAutofit/>
          </a:bodyPr>
          <a:lstStyle/>
          <a:p>
            <a:pPr algn="ctr"/>
            <a:r>
              <a:rPr lang="en-US" sz="3200" dirty="0">
                <a:latin typeface="Arial Black"/>
              </a:rPr>
              <a:t>MARIO</a:t>
            </a:r>
            <a:br>
              <a:rPr lang="en-US" sz="3200" dirty="0">
                <a:latin typeface="Arial Black"/>
              </a:rPr>
            </a:br>
            <a:r>
              <a:rPr lang="en-US" sz="3200" dirty="0">
                <a:latin typeface="Arial Black"/>
              </a:rPr>
              <a:t>IMF Multi-Analytical Regional Input-Output Model</a:t>
            </a:r>
          </a:p>
        </p:txBody>
      </p:sp>
      <p:sp>
        <p:nvSpPr>
          <p:cNvPr id="9" name="Subtitle 8">
            <a:extLst>
              <a:ext uri="{FF2B5EF4-FFF2-40B4-BE49-F238E27FC236}">
                <a16:creationId xmlns:a16="http://schemas.microsoft.com/office/drawing/2014/main" id="{DB4E2E44-1126-4DFF-A7FF-2E602272FEBF}"/>
              </a:ext>
            </a:extLst>
          </p:cNvPr>
          <p:cNvSpPr>
            <a:spLocks noGrp="1"/>
          </p:cNvSpPr>
          <p:nvPr>
            <p:ph type="subTitle" idx="1"/>
          </p:nvPr>
        </p:nvSpPr>
        <p:spPr/>
        <p:txBody>
          <a:bodyPr vert="horz" lIns="0" tIns="91440" rIns="0" bIns="0" rtlCol="0" anchor="t">
            <a:normAutofit/>
          </a:bodyPr>
          <a:lstStyle/>
          <a:p>
            <a:r>
              <a:rPr lang="en-US" dirty="0"/>
              <a:t>30</a:t>
            </a:r>
            <a:r>
              <a:rPr lang="en-US" baseline="30000" dirty="0"/>
              <a:t>th</a:t>
            </a:r>
            <a:r>
              <a:rPr lang="en-US" dirty="0"/>
              <a:t> IIOA Conference - July 1-5, 2024</a:t>
            </a:r>
          </a:p>
        </p:txBody>
      </p:sp>
      <p:sp>
        <p:nvSpPr>
          <p:cNvPr id="10" name="Text Placeholder 9">
            <a:extLst>
              <a:ext uri="{FF2B5EF4-FFF2-40B4-BE49-F238E27FC236}">
                <a16:creationId xmlns:a16="http://schemas.microsoft.com/office/drawing/2014/main" id="{26E7B8DC-5E9A-4D41-9AFA-35221B3CE167}"/>
              </a:ext>
            </a:extLst>
          </p:cNvPr>
          <p:cNvSpPr>
            <a:spLocks noGrp="1"/>
          </p:cNvSpPr>
          <p:nvPr>
            <p:ph type="body" sz="quarter" idx="10"/>
          </p:nvPr>
        </p:nvSpPr>
        <p:spPr>
          <a:xfrm>
            <a:off x="5741048" y="4764024"/>
            <a:ext cx="6118720" cy="1833136"/>
          </a:xfrm>
        </p:spPr>
        <p:txBody>
          <a:bodyPr anchor="t">
            <a:normAutofit fontScale="85000" lnSpcReduction="10000"/>
          </a:bodyPr>
          <a:lstStyle/>
          <a:p>
            <a:pPr indent="-457200">
              <a:spcBef>
                <a:spcPts val="600"/>
              </a:spcBef>
            </a:pPr>
            <a:r>
              <a:rPr lang="en-US" sz="2900" dirty="0"/>
              <a:t>Joaquim Guilhoto, Gregory Legoff, </a:t>
            </a:r>
            <a:br>
              <a:rPr lang="en-US" sz="2900" dirty="0"/>
            </a:br>
            <a:r>
              <a:rPr lang="en-US" sz="2900" dirty="0"/>
              <a:t>Alberto Sanchez-Rodelgo, Yamil Vargas, </a:t>
            </a:r>
            <a:br>
              <a:rPr lang="en-US" sz="2900" dirty="0"/>
            </a:br>
            <a:r>
              <a:rPr lang="en-US" sz="2900" dirty="0"/>
              <a:t>Ayoub Mharzi, Dmitrii Entaltsev</a:t>
            </a:r>
          </a:p>
          <a:p>
            <a:pPr indent="-457200">
              <a:spcBef>
                <a:spcPts val="0"/>
              </a:spcBef>
            </a:pPr>
            <a:endParaRPr lang="en-US" sz="2900" dirty="0"/>
          </a:p>
          <a:p>
            <a:pPr indent="-457200">
              <a:spcBef>
                <a:spcPts val="600"/>
              </a:spcBef>
            </a:pPr>
            <a:r>
              <a:rPr lang="en-US" sz="2900" dirty="0">
                <a:solidFill>
                  <a:schemeClr val="tx2"/>
                </a:solidFill>
              </a:rPr>
              <a:t>IMF – Statistics Department  </a:t>
            </a:r>
          </a:p>
          <a:p>
            <a:pPr indent="-457200">
              <a:spcBef>
                <a:spcPts val="600"/>
              </a:spcBef>
            </a:pPr>
            <a:endParaRPr lang="en-US" dirty="0"/>
          </a:p>
        </p:txBody>
      </p:sp>
      <p:sp>
        <p:nvSpPr>
          <p:cNvPr id="11" name="Picture Placeholder 10">
            <a:extLst>
              <a:ext uri="{FF2B5EF4-FFF2-40B4-BE49-F238E27FC236}">
                <a16:creationId xmlns:a16="http://schemas.microsoft.com/office/drawing/2014/main" id="{580804CC-AF99-4D81-9708-8012E490CEE2}"/>
              </a:ext>
            </a:extLst>
          </p:cNvPr>
          <p:cNvSpPr>
            <a:spLocks noGrp="1"/>
          </p:cNvSpPr>
          <p:nvPr>
            <p:ph type="pic" sz="quarter" idx="11"/>
          </p:nvPr>
        </p:nvSpPr>
        <p:spPr/>
      </p:sp>
      <p:sp>
        <p:nvSpPr>
          <p:cNvPr id="12" name="Text Placeholder 11">
            <a:extLst>
              <a:ext uri="{FF2B5EF4-FFF2-40B4-BE49-F238E27FC236}">
                <a16:creationId xmlns:a16="http://schemas.microsoft.com/office/drawing/2014/main" id="{E1B22CAE-BA35-4479-A2E6-F292B15BC8AD}"/>
              </a:ext>
            </a:extLst>
          </p:cNvPr>
          <p:cNvSpPr>
            <a:spLocks noGrp="1"/>
          </p:cNvSpPr>
          <p:nvPr>
            <p:ph type="body" sz="quarter" idx="12"/>
          </p:nvPr>
        </p:nvSpPr>
        <p:spPr/>
        <p:txBody>
          <a:bodyPr/>
          <a:lstStyle/>
          <a:p>
            <a:endParaRPr lang="en-US" dirty="0"/>
          </a:p>
        </p:txBody>
      </p:sp>
      <p:pic>
        <p:nvPicPr>
          <p:cNvPr id="8" name="Picture 7" descr="illustration">
            <a:extLst>
              <a:ext uri="{FF2B5EF4-FFF2-40B4-BE49-F238E27FC236}">
                <a16:creationId xmlns:a16="http://schemas.microsoft.com/office/drawing/2014/main" id="{63A7B8FD-CFDD-4C03-8168-C6C17592F3A9}"/>
              </a:ext>
            </a:extLst>
          </p:cNvPr>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2628782"/>
            <a:ext cx="4891088" cy="1766570"/>
          </a:xfrm>
          <a:prstGeom prst="rect">
            <a:avLst/>
          </a:prstGeom>
          <a:solidFill>
            <a:srgbClr val="707372"/>
          </a:solidFill>
          <a:ln>
            <a:noFill/>
          </a:ln>
        </p:spPr>
      </p:pic>
    </p:spTree>
    <p:extLst>
      <p:ext uri="{BB962C8B-B14F-4D97-AF65-F5344CB8AC3E}">
        <p14:creationId xmlns:p14="http://schemas.microsoft.com/office/powerpoint/2010/main" val="2017552451"/>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A4397-BBDC-A527-09FD-F2BB50339ABF}"/>
              </a:ext>
            </a:extLst>
          </p:cNvPr>
          <p:cNvSpPr>
            <a:spLocks noGrp="1"/>
          </p:cNvSpPr>
          <p:nvPr>
            <p:ph type="title"/>
          </p:nvPr>
        </p:nvSpPr>
        <p:spPr>
          <a:xfrm>
            <a:off x="614045" y="446373"/>
            <a:ext cx="9715500" cy="978486"/>
          </a:xfrm>
        </p:spPr>
        <p:txBody>
          <a:bodyPr/>
          <a:lstStyle/>
          <a:p>
            <a:r>
              <a:rPr lang="en-US" dirty="0"/>
              <a:t>Components</a:t>
            </a:r>
          </a:p>
        </p:txBody>
      </p:sp>
      <p:sp>
        <p:nvSpPr>
          <p:cNvPr id="11" name="TextBox 10">
            <a:extLst>
              <a:ext uri="{FF2B5EF4-FFF2-40B4-BE49-F238E27FC236}">
                <a16:creationId xmlns:a16="http://schemas.microsoft.com/office/drawing/2014/main" id="{13EB5FF5-5351-7AD2-4855-59AF0ED66F18}"/>
              </a:ext>
            </a:extLst>
          </p:cNvPr>
          <p:cNvSpPr txBox="1"/>
          <p:nvPr/>
        </p:nvSpPr>
        <p:spPr>
          <a:xfrm>
            <a:off x="528928" y="1256463"/>
            <a:ext cx="3633282" cy="461665"/>
          </a:xfrm>
          <a:prstGeom prst="rect">
            <a:avLst/>
          </a:prstGeom>
          <a:noFill/>
        </p:spPr>
        <p:txBody>
          <a:bodyPr wrap="square">
            <a:spAutoFit/>
          </a:bodyPr>
          <a:lstStyle/>
          <a:p>
            <a:pPr marR="0">
              <a:spcBef>
                <a:spcPts val="0"/>
              </a:spcBef>
            </a:pPr>
            <a:r>
              <a:rPr lang="en-US" sz="1200" dirty="0">
                <a:solidFill>
                  <a:schemeClr val="accent2">
                    <a:lumMod val="75000"/>
                  </a:schemeClr>
                </a:solidFill>
                <a:effectLst/>
                <a:latin typeface="Arial" panose="020B0604020202020204" pitchFamily="34" charset="0"/>
                <a:ea typeface="Times New Roman" panose="02020603050405020304" pitchFamily="18" charset="0"/>
                <a:cs typeface="Times New Roman" panose="02020603050405020304" pitchFamily="18" charset="0"/>
              </a:rPr>
              <a:t>Tax, subsidy and value added components on national SUTs at basic prices, MARUT and MARIO</a:t>
            </a:r>
          </a:p>
        </p:txBody>
      </p:sp>
      <p:sp>
        <p:nvSpPr>
          <p:cNvPr id="14" name="TextBox 13">
            <a:extLst>
              <a:ext uri="{FF2B5EF4-FFF2-40B4-BE49-F238E27FC236}">
                <a16:creationId xmlns:a16="http://schemas.microsoft.com/office/drawing/2014/main" id="{851E811E-897D-685B-FA70-85D29E1744EA}"/>
              </a:ext>
            </a:extLst>
          </p:cNvPr>
          <p:cNvSpPr txBox="1"/>
          <p:nvPr/>
        </p:nvSpPr>
        <p:spPr>
          <a:xfrm>
            <a:off x="528928" y="3185596"/>
            <a:ext cx="3342925" cy="461665"/>
          </a:xfrm>
          <a:prstGeom prst="rect">
            <a:avLst/>
          </a:prstGeom>
          <a:noFill/>
        </p:spPr>
        <p:txBody>
          <a:bodyPr wrap="square">
            <a:spAutoFit/>
          </a:bodyPr>
          <a:lstStyle/>
          <a:p>
            <a:pPr marR="0">
              <a:spcBef>
                <a:spcPts val="0"/>
              </a:spcBef>
            </a:pPr>
            <a:r>
              <a:rPr lang="en-US" sz="1200" dirty="0">
                <a:solidFill>
                  <a:schemeClr val="accent2">
                    <a:lumMod val="75000"/>
                  </a:schemeClr>
                </a:solidFill>
                <a:effectLst/>
                <a:latin typeface="Arial" panose="020B0604020202020204" pitchFamily="34" charset="0"/>
                <a:ea typeface="Times New Roman" panose="02020603050405020304" pitchFamily="18" charset="0"/>
                <a:cs typeface="Times New Roman" panose="02020603050405020304" pitchFamily="18" charset="0"/>
              </a:rPr>
              <a:t>Tax, subsidy and value added components on national SUTs at purchasers’ prices</a:t>
            </a:r>
          </a:p>
        </p:txBody>
      </p:sp>
      <p:graphicFrame>
        <p:nvGraphicFramePr>
          <p:cNvPr id="15" name="Table 14">
            <a:extLst>
              <a:ext uri="{FF2B5EF4-FFF2-40B4-BE49-F238E27FC236}">
                <a16:creationId xmlns:a16="http://schemas.microsoft.com/office/drawing/2014/main" id="{995A21C7-4B17-AC00-AE53-0A6FFA23CF97}"/>
              </a:ext>
            </a:extLst>
          </p:cNvPr>
          <p:cNvGraphicFramePr>
            <a:graphicFrameLocks noGrp="1"/>
          </p:cNvGraphicFramePr>
          <p:nvPr/>
        </p:nvGraphicFramePr>
        <p:xfrm>
          <a:off x="607732" y="1759157"/>
          <a:ext cx="3228340" cy="1236472"/>
        </p:xfrm>
        <a:graphic>
          <a:graphicData uri="http://schemas.openxmlformats.org/drawingml/2006/table">
            <a:tbl>
              <a:tblPr firstRow="1" firstCol="1" bandRow="1">
                <a:tableStyleId>{5C22544A-7EE6-4342-B048-85BDC9FD1C3A}</a:tableStyleId>
              </a:tblPr>
              <a:tblGrid>
                <a:gridCol w="306705">
                  <a:extLst>
                    <a:ext uri="{9D8B030D-6E8A-4147-A177-3AD203B41FA5}">
                      <a16:colId xmlns:a16="http://schemas.microsoft.com/office/drawing/2014/main" val="143691911"/>
                    </a:ext>
                  </a:extLst>
                </a:gridCol>
                <a:gridCol w="674370">
                  <a:extLst>
                    <a:ext uri="{9D8B030D-6E8A-4147-A177-3AD203B41FA5}">
                      <a16:colId xmlns:a16="http://schemas.microsoft.com/office/drawing/2014/main" val="3597543613"/>
                    </a:ext>
                  </a:extLst>
                </a:gridCol>
                <a:gridCol w="2247265">
                  <a:extLst>
                    <a:ext uri="{9D8B030D-6E8A-4147-A177-3AD203B41FA5}">
                      <a16:colId xmlns:a16="http://schemas.microsoft.com/office/drawing/2014/main" val="649613365"/>
                    </a:ext>
                  </a:extLst>
                </a:gridCol>
              </a:tblGrid>
              <a:tr h="0">
                <a:tc>
                  <a:txBody>
                    <a:bodyPr/>
                    <a:lstStyle/>
                    <a:p>
                      <a:pPr marL="0" marR="0" algn="ctr">
                        <a:lnSpc>
                          <a:spcPct val="125000"/>
                        </a:lnSpc>
                        <a:spcBef>
                          <a:spcPts val="0"/>
                        </a:spcBef>
                        <a:spcAft>
                          <a:spcPts val="0"/>
                        </a:spcAft>
                      </a:pPr>
                      <a:r>
                        <a:rPr lang="en-US" sz="900">
                          <a:effectLst/>
                        </a:rPr>
                        <a:t>No</a:t>
                      </a:r>
                      <a:endParaRPr lang="en-US" sz="9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5000"/>
                        </a:lnSpc>
                        <a:spcBef>
                          <a:spcPts val="0"/>
                        </a:spcBef>
                        <a:spcAft>
                          <a:spcPts val="0"/>
                        </a:spcAft>
                      </a:pPr>
                      <a:r>
                        <a:rPr lang="en-US" sz="900">
                          <a:effectLst/>
                        </a:rPr>
                        <a:t>Code</a:t>
                      </a:r>
                      <a:endParaRPr lang="en-US" sz="9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25000"/>
                        </a:lnSpc>
                        <a:spcBef>
                          <a:spcPts val="0"/>
                        </a:spcBef>
                        <a:spcAft>
                          <a:spcPts val="0"/>
                        </a:spcAft>
                      </a:pPr>
                      <a:r>
                        <a:rPr lang="en-US" sz="900">
                          <a:effectLst/>
                        </a:rPr>
                        <a:t>Component</a:t>
                      </a:r>
                      <a:endParaRPr lang="en-US" sz="9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74422126"/>
                  </a:ext>
                </a:extLst>
              </a:tr>
              <a:tr h="0">
                <a:tc>
                  <a:txBody>
                    <a:bodyPr/>
                    <a:lstStyle/>
                    <a:p>
                      <a:pPr marL="0" marR="0" algn="ctr">
                        <a:lnSpc>
                          <a:spcPct val="125000"/>
                        </a:lnSpc>
                        <a:spcBef>
                          <a:spcPts val="0"/>
                        </a:spcBef>
                        <a:spcAft>
                          <a:spcPts val="0"/>
                        </a:spcAft>
                      </a:pPr>
                      <a:r>
                        <a:rPr lang="en-US" sz="900">
                          <a:effectLst/>
                        </a:rPr>
                        <a:t>1</a:t>
                      </a:r>
                      <a:endParaRPr lang="en-US" sz="9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25000"/>
                        </a:lnSpc>
                        <a:spcBef>
                          <a:spcPts val="0"/>
                        </a:spcBef>
                        <a:spcAft>
                          <a:spcPts val="0"/>
                        </a:spcAft>
                      </a:pPr>
                      <a:r>
                        <a:rPr lang="en-US" sz="900" dirty="0">
                          <a:effectLst/>
                        </a:rPr>
                        <a:t>D21</a:t>
                      </a:r>
                      <a:endParaRPr lang="en-US" sz="9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25000"/>
                        </a:lnSpc>
                        <a:spcBef>
                          <a:spcPts val="0"/>
                        </a:spcBef>
                        <a:spcAft>
                          <a:spcPts val="0"/>
                        </a:spcAft>
                      </a:pPr>
                      <a:r>
                        <a:rPr lang="en-US" sz="900">
                          <a:effectLst/>
                        </a:rPr>
                        <a:t>Taxes on products</a:t>
                      </a:r>
                      <a:endParaRPr lang="en-US" sz="9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5339707"/>
                  </a:ext>
                </a:extLst>
              </a:tr>
              <a:tr h="0">
                <a:tc>
                  <a:txBody>
                    <a:bodyPr/>
                    <a:lstStyle/>
                    <a:p>
                      <a:pPr marL="0" marR="0" algn="ctr">
                        <a:lnSpc>
                          <a:spcPct val="125000"/>
                        </a:lnSpc>
                        <a:spcBef>
                          <a:spcPts val="0"/>
                        </a:spcBef>
                        <a:spcAft>
                          <a:spcPts val="0"/>
                        </a:spcAft>
                      </a:pPr>
                      <a:r>
                        <a:rPr lang="en-US" sz="900">
                          <a:effectLst/>
                        </a:rPr>
                        <a:t>2</a:t>
                      </a:r>
                      <a:endParaRPr lang="en-US" sz="9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25000"/>
                        </a:lnSpc>
                        <a:spcBef>
                          <a:spcPts val="0"/>
                        </a:spcBef>
                        <a:spcAft>
                          <a:spcPts val="0"/>
                        </a:spcAft>
                      </a:pPr>
                      <a:r>
                        <a:rPr lang="en-US" sz="900">
                          <a:effectLst/>
                        </a:rPr>
                        <a:t>D31</a:t>
                      </a:r>
                      <a:endParaRPr lang="en-US" sz="9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25000"/>
                        </a:lnSpc>
                        <a:spcBef>
                          <a:spcPts val="0"/>
                        </a:spcBef>
                        <a:spcAft>
                          <a:spcPts val="0"/>
                        </a:spcAft>
                      </a:pPr>
                      <a:r>
                        <a:rPr lang="en-US" sz="900">
                          <a:effectLst/>
                        </a:rPr>
                        <a:t>Subsidies on products</a:t>
                      </a:r>
                      <a:endParaRPr lang="en-US" sz="9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09484309"/>
                  </a:ext>
                </a:extLst>
              </a:tr>
              <a:tr h="0">
                <a:tc>
                  <a:txBody>
                    <a:bodyPr/>
                    <a:lstStyle/>
                    <a:p>
                      <a:pPr marL="0" marR="0" algn="ctr">
                        <a:lnSpc>
                          <a:spcPct val="125000"/>
                        </a:lnSpc>
                        <a:spcBef>
                          <a:spcPts val="0"/>
                        </a:spcBef>
                        <a:spcAft>
                          <a:spcPts val="0"/>
                        </a:spcAft>
                      </a:pPr>
                      <a:r>
                        <a:rPr lang="en-US" sz="900">
                          <a:effectLst/>
                        </a:rPr>
                        <a:t>3</a:t>
                      </a:r>
                      <a:endParaRPr lang="en-US" sz="9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25000"/>
                        </a:lnSpc>
                        <a:spcBef>
                          <a:spcPts val="0"/>
                        </a:spcBef>
                        <a:spcAft>
                          <a:spcPts val="0"/>
                        </a:spcAft>
                      </a:pPr>
                      <a:r>
                        <a:rPr lang="en-US" sz="900">
                          <a:effectLst/>
                        </a:rPr>
                        <a:t>D1</a:t>
                      </a:r>
                      <a:endParaRPr lang="en-US" sz="9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25000"/>
                        </a:lnSpc>
                        <a:spcBef>
                          <a:spcPts val="0"/>
                        </a:spcBef>
                        <a:spcAft>
                          <a:spcPts val="0"/>
                        </a:spcAft>
                      </a:pPr>
                      <a:r>
                        <a:rPr lang="en-US" sz="900">
                          <a:effectLst/>
                        </a:rPr>
                        <a:t>Compensation of employees</a:t>
                      </a:r>
                      <a:endParaRPr lang="en-US" sz="9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76038670"/>
                  </a:ext>
                </a:extLst>
              </a:tr>
              <a:tr h="0">
                <a:tc>
                  <a:txBody>
                    <a:bodyPr/>
                    <a:lstStyle/>
                    <a:p>
                      <a:pPr marL="0" marR="0" algn="ctr">
                        <a:lnSpc>
                          <a:spcPct val="125000"/>
                        </a:lnSpc>
                        <a:spcBef>
                          <a:spcPts val="0"/>
                        </a:spcBef>
                        <a:spcAft>
                          <a:spcPts val="0"/>
                        </a:spcAft>
                      </a:pPr>
                      <a:r>
                        <a:rPr lang="en-US" sz="900">
                          <a:effectLst/>
                        </a:rPr>
                        <a:t>4</a:t>
                      </a:r>
                      <a:endParaRPr lang="en-US" sz="9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25000"/>
                        </a:lnSpc>
                        <a:spcBef>
                          <a:spcPts val="0"/>
                        </a:spcBef>
                        <a:spcAft>
                          <a:spcPts val="0"/>
                        </a:spcAft>
                      </a:pPr>
                      <a:r>
                        <a:rPr lang="en-US" sz="900">
                          <a:effectLst/>
                        </a:rPr>
                        <a:t>B2N</a:t>
                      </a:r>
                      <a:endParaRPr lang="en-US" sz="9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25000"/>
                        </a:lnSpc>
                        <a:spcBef>
                          <a:spcPts val="0"/>
                        </a:spcBef>
                        <a:spcAft>
                          <a:spcPts val="0"/>
                        </a:spcAft>
                      </a:pPr>
                      <a:r>
                        <a:rPr lang="en-US" sz="900">
                          <a:effectLst/>
                        </a:rPr>
                        <a:t>Net operating surplus</a:t>
                      </a:r>
                      <a:endParaRPr lang="en-US" sz="9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40174326"/>
                  </a:ext>
                </a:extLst>
              </a:tr>
              <a:tr h="0">
                <a:tc>
                  <a:txBody>
                    <a:bodyPr/>
                    <a:lstStyle/>
                    <a:p>
                      <a:pPr marL="0" marR="0" algn="ctr">
                        <a:lnSpc>
                          <a:spcPct val="125000"/>
                        </a:lnSpc>
                        <a:spcBef>
                          <a:spcPts val="0"/>
                        </a:spcBef>
                        <a:spcAft>
                          <a:spcPts val="0"/>
                        </a:spcAft>
                      </a:pPr>
                      <a:r>
                        <a:rPr lang="en-US" sz="900">
                          <a:effectLst/>
                        </a:rPr>
                        <a:t>5</a:t>
                      </a:r>
                      <a:endParaRPr lang="en-US" sz="9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25000"/>
                        </a:lnSpc>
                        <a:spcBef>
                          <a:spcPts val="0"/>
                        </a:spcBef>
                        <a:spcAft>
                          <a:spcPts val="0"/>
                        </a:spcAft>
                      </a:pPr>
                      <a:r>
                        <a:rPr lang="en-US" sz="900">
                          <a:effectLst/>
                        </a:rPr>
                        <a:t>B3N</a:t>
                      </a:r>
                      <a:endParaRPr lang="en-US" sz="9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25000"/>
                        </a:lnSpc>
                        <a:spcBef>
                          <a:spcPts val="0"/>
                        </a:spcBef>
                        <a:spcAft>
                          <a:spcPts val="0"/>
                        </a:spcAft>
                      </a:pPr>
                      <a:r>
                        <a:rPr lang="en-US" sz="900" dirty="0">
                          <a:effectLst/>
                        </a:rPr>
                        <a:t>Net mixed income</a:t>
                      </a:r>
                      <a:endParaRPr lang="en-US" sz="9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72212247"/>
                  </a:ext>
                </a:extLst>
              </a:tr>
              <a:tr h="0">
                <a:tc>
                  <a:txBody>
                    <a:bodyPr/>
                    <a:lstStyle/>
                    <a:p>
                      <a:pPr marL="0" marR="0" algn="ctr">
                        <a:lnSpc>
                          <a:spcPct val="125000"/>
                        </a:lnSpc>
                        <a:spcBef>
                          <a:spcPts val="0"/>
                        </a:spcBef>
                        <a:spcAft>
                          <a:spcPts val="0"/>
                        </a:spcAft>
                      </a:pPr>
                      <a:r>
                        <a:rPr lang="en-US" sz="900">
                          <a:effectLst/>
                        </a:rPr>
                        <a:t>6</a:t>
                      </a:r>
                      <a:endParaRPr lang="en-US" sz="9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25000"/>
                        </a:lnSpc>
                        <a:spcBef>
                          <a:spcPts val="0"/>
                        </a:spcBef>
                        <a:spcAft>
                          <a:spcPts val="0"/>
                        </a:spcAft>
                      </a:pPr>
                      <a:r>
                        <a:rPr lang="en-US" sz="900">
                          <a:effectLst/>
                        </a:rPr>
                        <a:t>K1</a:t>
                      </a:r>
                      <a:endParaRPr lang="en-US" sz="9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25000"/>
                        </a:lnSpc>
                        <a:spcBef>
                          <a:spcPts val="0"/>
                        </a:spcBef>
                        <a:spcAft>
                          <a:spcPts val="0"/>
                        </a:spcAft>
                      </a:pPr>
                      <a:r>
                        <a:rPr lang="en-US" sz="900">
                          <a:effectLst/>
                        </a:rPr>
                        <a:t>Consumption of fixed capital</a:t>
                      </a:r>
                      <a:endParaRPr lang="en-US" sz="9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17417688"/>
                  </a:ext>
                </a:extLst>
              </a:tr>
              <a:tr h="0">
                <a:tc>
                  <a:txBody>
                    <a:bodyPr/>
                    <a:lstStyle/>
                    <a:p>
                      <a:pPr marL="0" marR="0" algn="ctr">
                        <a:lnSpc>
                          <a:spcPct val="125000"/>
                        </a:lnSpc>
                        <a:spcBef>
                          <a:spcPts val="0"/>
                        </a:spcBef>
                        <a:spcAft>
                          <a:spcPts val="0"/>
                        </a:spcAft>
                      </a:pPr>
                      <a:r>
                        <a:rPr lang="en-US" sz="900">
                          <a:effectLst/>
                        </a:rPr>
                        <a:t>7</a:t>
                      </a:r>
                      <a:endParaRPr lang="en-US" sz="9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25000"/>
                        </a:lnSpc>
                        <a:spcBef>
                          <a:spcPts val="0"/>
                        </a:spcBef>
                        <a:spcAft>
                          <a:spcPts val="0"/>
                        </a:spcAft>
                      </a:pPr>
                      <a:r>
                        <a:rPr lang="en-US" sz="900" dirty="0">
                          <a:effectLst/>
                        </a:rPr>
                        <a:t>D29_D39</a:t>
                      </a:r>
                      <a:endParaRPr lang="en-US" sz="9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25000"/>
                        </a:lnSpc>
                        <a:spcBef>
                          <a:spcPts val="0"/>
                        </a:spcBef>
                        <a:spcAft>
                          <a:spcPts val="0"/>
                        </a:spcAft>
                      </a:pPr>
                      <a:r>
                        <a:rPr lang="en-US" sz="900" dirty="0">
                          <a:effectLst/>
                        </a:rPr>
                        <a:t>Other taxes less subsidies on production</a:t>
                      </a:r>
                      <a:endParaRPr lang="en-US" sz="9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02138970"/>
                  </a:ext>
                </a:extLst>
              </a:tr>
            </a:tbl>
          </a:graphicData>
        </a:graphic>
      </p:graphicFrame>
      <p:graphicFrame>
        <p:nvGraphicFramePr>
          <p:cNvPr id="16" name="Table 15">
            <a:extLst>
              <a:ext uri="{FF2B5EF4-FFF2-40B4-BE49-F238E27FC236}">
                <a16:creationId xmlns:a16="http://schemas.microsoft.com/office/drawing/2014/main" id="{F8F81F53-04AF-0B50-B807-60A55BE2BC74}"/>
              </a:ext>
            </a:extLst>
          </p:cNvPr>
          <p:cNvGraphicFramePr>
            <a:graphicFrameLocks noGrp="1"/>
          </p:cNvGraphicFramePr>
          <p:nvPr/>
        </p:nvGraphicFramePr>
        <p:xfrm>
          <a:off x="607414" y="3681687"/>
          <a:ext cx="3228975" cy="927354"/>
        </p:xfrm>
        <a:graphic>
          <a:graphicData uri="http://schemas.openxmlformats.org/drawingml/2006/table">
            <a:tbl>
              <a:tblPr firstRow="1" firstCol="1" bandRow="1">
                <a:tableStyleId>{5C22544A-7EE6-4342-B048-85BDC9FD1C3A}</a:tableStyleId>
              </a:tblPr>
              <a:tblGrid>
                <a:gridCol w="335713">
                  <a:extLst>
                    <a:ext uri="{9D8B030D-6E8A-4147-A177-3AD203B41FA5}">
                      <a16:colId xmlns:a16="http://schemas.microsoft.com/office/drawing/2014/main" val="42616082"/>
                    </a:ext>
                  </a:extLst>
                </a:gridCol>
                <a:gridCol w="660862">
                  <a:extLst>
                    <a:ext uri="{9D8B030D-6E8A-4147-A177-3AD203B41FA5}">
                      <a16:colId xmlns:a16="http://schemas.microsoft.com/office/drawing/2014/main" val="1951786054"/>
                    </a:ext>
                  </a:extLst>
                </a:gridCol>
                <a:gridCol w="2232400">
                  <a:extLst>
                    <a:ext uri="{9D8B030D-6E8A-4147-A177-3AD203B41FA5}">
                      <a16:colId xmlns:a16="http://schemas.microsoft.com/office/drawing/2014/main" val="1200499737"/>
                    </a:ext>
                  </a:extLst>
                </a:gridCol>
              </a:tblGrid>
              <a:tr h="0">
                <a:tc>
                  <a:txBody>
                    <a:bodyPr/>
                    <a:lstStyle/>
                    <a:p>
                      <a:pPr marL="0" marR="0" algn="ctr">
                        <a:lnSpc>
                          <a:spcPct val="125000"/>
                        </a:lnSpc>
                        <a:spcBef>
                          <a:spcPts val="0"/>
                        </a:spcBef>
                        <a:spcAft>
                          <a:spcPts val="0"/>
                        </a:spcAft>
                      </a:pPr>
                      <a:r>
                        <a:rPr lang="en-US" sz="900">
                          <a:effectLst/>
                        </a:rPr>
                        <a:t>No</a:t>
                      </a:r>
                      <a:endParaRPr lang="en-US" sz="9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5000"/>
                        </a:lnSpc>
                        <a:spcBef>
                          <a:spcPts val="0"/>
                        </a:spcBef>
                        <a:spcAft>
                          <a:spcPts val="0"/>
                        </a:spcAft>
                      </a:pPr>
                      <a:r>
                        <a:rPr lang="en-US" sz="900">
                          <a:effectLst/>
                        </a:rPr>
                        <a:t>Code</a:t>
                      </a:r>
                      <a:endParaRPr lang="en-US" sz="9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25000"/>
                        </a:lnSpc>
                        <a:spcBef>
                          <a:spcPts val="0"/>
                        </a:spcBef>
                        <a:spcAft>
                          <a:spcPts val="0"/>
                        </a:spcAft>
                      </a:pPr>
                      <a:r>
                        <a:rPr lang="en-US" sz="900">
                          <a:effectLst/>
                        </a:rPr>
                        <a:t>Component</a:t>
                      </a:r>
                      <a:endParaRPr lang="en-US" sz="9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75978119"/>
                  </a:ext>
                </a:extLst>
              </a:tr>
              <a:tr h="0">
                <a:tc>
                  <a:txBody>
                    <a:bodyPr/>
                    <a:lstStyle/>
                    <a:p>
                      <a:pPr marL="0" marR="0" algn="ctr">
                        <a:lnSpc>
                          <a:spcPct val="125000"/>
                        </a:lnSpc>
                        <a:spcBef>
                          <a:spcPts val="0"/>
                        </a:spcBef>
                        <a:spcAft>
                          <a:spcPts val="0"/>
                        </a:spcAft>
                      </a:pPr>
                      <a:r>
                        <a:rPr lang="en-US" sz="900">
                          <a:effectLst/>
                        </a:rPr>
                        <a:t>1</a:t>
                      </a:r>
                      <a:endParaRPr lang="en-US" sz="9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25000"/>
                        </a:lnSpc>
                        <a:spcBef>
                          <a:spcPts val="0"/>
                        </a:spcBef>
                        <a:spcAft>
                          <a:spcPts val="0"/>
                        </a:spcAft>
                      </a:pPr>
                      <a:r>
                        <a:rPr lang="en-US" sz="900">
                          <a:effectLst/>
                        </a:rPr>
                        <a:t>D1</a:t>
                      </a:r>
                      <a:endParaRPr lang="en-US" sz="9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25000"/>
                        </a:lnSpc>
                        <a:spcBef>
                          <a:spcPts val="0"/>
                        </a:spcBef>
                        <a:spcAft>
                          <a:spcPts val="0"/>
                        </a:spcAft>
                      </a:pPr>
                      <a:r>
                        <a:rPr lang="en-US" sz="900">
                          <a:effectLst/>
                        </a:rPr>
                        <a:t>Compensation of employees</a:t>
                      </a:r>
                      <a:endParaRPr lang="en-US" sz="9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84169118"/>
                  </a:ext>
                </a:extLst>
              </a:tr>
              <a:tr h="0">
                <a:tc>
                  <a:txBody>
                    <a:bodyPr/>
                    <a:lstStyle/>
                    <a:p>
                      <a:pPr marL="0" marR="0" algn="ctr">
                        <a:lnSpc>
                          <a:spcPct val="125000"/>
                        </a:lnSpc>
                        <a:spcBef>
                          <a:spcPts val="0"/>
                        </a:spcBef>
                        <a:spcAft>
                          <a:spcPts val="0"/>
                        </a:spcAft>
                      </a:pPr>
                      <a:r>
                        <a:rPr lang="en-US" sz="900">
                          <a:effectLst/>
                        </a:rPr>
                        <a:t>2</a:t>
                      </a:r>
                      <a:endParaRPr lang="en-US" sz="9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25000"/>
                        </a:lnSpc>
                        <a:spcBef>
                          <a:spcPts val="0"/>
                        </a:spcBef>
                        <a:spcAft>
                          <a:spcPts val="0"/>
                        </a:spcAft>
                      </a:pPr>
                      <a:r>
                        <a:rPr lang="en-US" sz="900">
                          <a:effectLst/>
                        </a:rPr>
                        <a:t>B2N</a:t>
                      </a:r>
                      <a:endParaRPr lang="en-US" sz="9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25000"/>
                        </a:lnSpc>
                        <a:spcBef>
                          <a:spcPts val="0"/>
                        </a:spcBef>
                        <a:spcAft>
                          <a:spcPts val="0"/>
                        </a:spcAft>
                      </a:pPr>
                      <a:r>
                        <a:rPr lang="en-US" sz="900" dirty="0">
                          <a:effectLst/>
                        </a:rPr>
                        <a:t>Net operating surplus</a:t>
                      </a:r>
                      <a:endParaRPr lang="en-US" sz="9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50359223"/>
                  </a:ext>
                </a:extLst>
              </a:tr>
              <a:tr h="0">
                <a:tc>
                  <a:txBody>
                    <a:bodyPr/>
                    <a:lstStyle/>
                    <a:p>
                      <a:pPr marL="0" marR="0" algn="ctr">
                        <a:lnSpc>
                          <a:spcPct val="125000"/>
                        </a:lnSpc>
                        <a:spcBef>
                          <a:spcPts val="0"/>
                        </a:spcBef>
                        <a:spcAft>
                          <a:spcPts val="0"/>
                        </a:spcAft>
                      </a:pPr>
                      <a:r>
                        <a:rPr lang="en-US" sz="900">
                          <a:effectLst/>
                        </a:rPr>
                        <a:t>3</a:t>
                      </a:r>
                      <a:endParaRPr lang="en-US" sz="9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25000"/>
                        </a:lnSpc>
                        <a:spcBef>
                          <a:spcPts val="0"/>
                        </a:spcBef>
                        <a:spcAft>
                          <a:spcPts val="0"/>
                        </a:spcAft>
                      </a:pPr>
                      <a:r>
                        <a:rPr lang="en-US" sz="900">
                          <a:effectLst/>
                        </a:rPr>
                        <a:t>B3N</a:t>
                      </a:r>
                      <a:endParaRPr lang="en-US" sz="9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25000"/>
                        </a:lnSpc>
                        <a:spcBef>
                          <a:spcPts val="0"/>
                        </a:spcBef>
                        <a:spcAft>
                          <a:spcPts val="0"/>
                        </a:spcAft>
                      </a:pPr>
                      <a:r>
                        <a:rPr lang="en-US" sz="900">
                          <a:effectLst/>
                        </a:rPr>
                        <a:t>Net mixed income</a:t>
                      </a:r>
                      <a:endParaRPr lang="en-US" sz="9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62499373"/>
                  </a:ext>
                </a:extLst>
              </a:tr>
              <a:tr h="0">
                <a:tc>
                  <a:txBody>
                    <a:bodyPr/>
                    <a:lstStyle/>
                    <a:p>
                      <a:pPr marL="0" marR="0" algn="ctr">
                        <a:lnSpc>
                          <a:spcPct val="125000"/>
                        </a:lnSpc>
                        <a:spcBef>
                          <a:spcPts val="0"/>
                        </a:spcBef>
                        <a:spcAft>
                          <a:spcPts val="0"/>
                        </a:spcAft>
                      </a:pPr>
                      <a:r>
                        <a:rPr lang="en-US" sz="900">
                          <a:effectLst/>
                        </a:rPr>
                        <a:t>4</a:t>
                      </a:r>
                      <a:endParaRPr lang="en-US" sz="9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25000"/>
                        </a:lnSpc>
                        <a:spcBef>
                          <a:spcPts val="0"/>
                        </a:spcBef>
                        <a:spcAft>
                          <a:spcPts val="0"/>
                        </a:spcAft>
                      </a:pPr>
                      <a:r>
                        <a:rPr lang="en-US" sz="900">
                          <a:effectLst/>
                        </a:rPr>
                        <a:t>K1</a:t>
                      </a:r>
                      <a:endParaRPr lang="en-US" sz="9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25000"/>
                        </a:lnSpc>
                        <a:spcBef>
                          <a:spcPts val="0"/>
                        </a:spcBef>
                        <a:spcAft>
                          <a:spcPts val="0"/>
                        </a:spcAft>
                      </a:pPr>
                      <a:r>
                        <a:rPr lang="en-US" sz="900">
                          <a:effectLst/>
                        </a:rPr>
                        <a:t>Consumption of fixed capital</a:t>
                      </a:r>
                      <a:endParaRPr lang="en-US" sz="9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52758775"/>
                  </a:ext>
                </a:extLst>
              </a:tr>
              <a:tr h="0">
                <a:tc>
                  <a:txBody>
                    <a:bodyPr/>
                    <a:lstStyle/>
                    <a:p>
                      <a:pPr marL="0" marR="0" algn="ctr">
                        <a:lnSpc>
                          <a:spcPct val="125000"/>
                        </a:lnSpc>
                        <a:spcBef>
                          <a:spcPts val="0"/>
                        </a:spcBef>
                        <a:spcAft>
                          <a:spcPts val="0"/>
                        </a:spcAft>
                      </a:pPr>
                      <a:r>
                        <a:rPr lang="en-US" sz="900">
                          <a:effectLst/>
                        </a:rPr>
                        <a:t>5</a:t>
                      </a:r>
                      <a:endParaRPr lang="en-US" sz="9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25000"/>
                        </a:lnSpc>
                        <a:spcBef>
                          <a:spcPts val="0"/>
                        </a:spcBef>
                        <a:spcAft>
                          <a:spcPts val="0"/>
                        </a:spcAft>
                      </a:pPr>
                      <a:r>
                        <a:rPr lang="en-US" sz="900">
                          <a:effectLst/>
                        </a:rPr>
                        <a:t>D29_D39</a:t>
                      </a:r>
                      <a:endParaRPr lang="en-US" sz="9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25000"/>
                        </a:lnSpc>
                        <a:spcBef>
                          <a:spcPts val="0"/>
                        </a:spcBef>
                        <a:spcAft>
                          <a:spcPts val="0"/>
                        </a:spcAft>
                      </a:pPr>
                      <a:r>
                        <a:rPr lang="en-US" sz="900" dirty="0">
                          <a:effectLst/>
                        </a:rPr>
                        <a:t>Other taxes less subsidies on production</a:t>
                      </a:r>
                      <a:endParaRPr lang="en-US" sz="9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17241366"/>
                  </a:ext>
                </a:extLst>
              </a:tr>
            </a:tbl>
          </a:graphicData>
        </a:graphic>
      </p:graphicFrame>
      <p:sp>
        <p:nvSpPr>
          <p:cNvPr id="18" name="TextBox 17">
            <a:extLst>
              <a:ext uri="{FF2B5EF4-FFF2-40B4-BE49-F238E27FC236}">
                <a16:creationId xmlns:a16="http://schemas.microsoft.com/office/drawing/2014/main" id="{5ABB7BA1-CBA0-072F-B4BD-4A0767EB5525}"/>
              </a:ext>
            </a:extLst>
          </p:cNvPr>
          <p:cNvSpPr txBox="1"/>
          <p:nvPr/>
        </p:nvSpPr>
        <p:spPr>
          <a:xfrm>
            <a:off x="522910" y="4814198"/>
            <a:ext cx="3313162" cy="300531"/>
          </a:xfrm>
          <a:prstGeom prst="rect">
            <a:avLst/>
          </a:prstGeom>
          <a:noFill/>
        </p:spPr>
        <p:txBody>
          <a:bodyPr wrap="square">
            <a:spAutoFit/>
          </a:bodyPr>
          <a:lstStyle/>
          <a:p>
            <a:pPr marL="0" marR="0">
              <a:lnSpc>
                <a:spcPct val="125000"/>
              </a:lnSpc>
              <a:spcBef>
                <a:spcPts val="0"/>
              </a:spcBef>
              <a:spcAft>
                <a:spcPts val="400"/>
              </a:spcAft>
            </a:pPr>
            <a:r>
              <a:rPr lang="en-US" sz="1200" dirty="0">
                <a:solidFill>
                  <a:schemeClr val="accent2">
                    <a:lumMod val="75000"/>
                  </a:schemeClr>
                </a:solidFill>
                <a:effectLst/>
                <a:latin typeface="Arial" panose="020B0604020202020204" pitchFamily="34" charset="0"/>
                <a:ea typeface="Times New Roman" panose="02020603050405020304" pitchFamily="18" charset="0"/>
                <a:cs typeface="Times New Roman" panose="02020603050405020304" pitchFamily="18" charset="0"/>
              </a:rPr>
              <a:t>Final demand components on national SUTs</a:t>
            </a:r>
          </a:p>
        </p:txBody>
      </p:sp>
      <p:graphicFrame>
        <p:nvGraphicFramePr>
          <p:cNvPr id="19" name="Table 18">
            <a:extLst>
              <a:ext uri="{FF2B5EF4-FFF2-40B4-BE49-F238E27FC236}">
                <a16:creationId xmlns:a16="http://schemas.microsoft.com/office/drawing/2014/main" id="{59C4AB58-B334-7AB3-D8C9-7741A791EB48}"/>
              </a:ext>
            </a:extLst>
          </p:cNvPr>
          <p:cNvGraphicFramePr>
            <a:graphicFrameLocks noGrp="1"/>
          </p:cNvGraphicFramePr>
          <p:nvPr/>
        </p:nvGraphicFramePr>
        <p:xfrm>
          <a:off x="607732" y="5114729"/>
          <a:ext cx="4743450" cy="1236472"/>
        </p:xfrm>
        <a:graphic>
          <a:graphicData uri="http://schemas.openxmlformats.org/drawingml/2006/table">
            <a:tbl>
              <a:tblPr firstRow="1" firstCol="1" bandRow="1">
                <a:tableStyleId>{5C22544A-7EE6-4342-B048-85BDC9FD1C3A}</a:tableStyleId>
              </a:tblPr>
              <a:tblGrid>
                <a:gridCol w="306705">
                  <a:extLst>
                    <a:ext uri="{9D8B030D-6E8A-4147-A177-3AD203B41FA5}">
                      <a16:colId xmlns:a16="http://schemas.microsoft.com/office/drawing/2014/main" val="599621252"/>
                    </a:ext>
                  </a:extLst>
                </a:gridCol>
                <a:gridCol w="525780">
                  <a:extLst>
                    <a:ext uri="{9D8B030D-6E8A-4147-A177-3AD203B41FA5}">
                      <a16:colId xmlns:a16="http://schemas.microsoft.com/office/drawing/2014/main" val="1510051358"/>
                    </a:ext>
                  </a:extLst>
                </a:gridCol>
                <a:gridCol w="3128645">
                  <a:extLst>
                    <a:ext uri="{9D8B030D-6E8A-4147-A177-3AD203B41FA5}">
                      <a16:colId xmlns:a16="http://schemas.microsoft.com/office/drawing/2014/main" val="3166935804"/>
                    </a:ext>
                  </a:extLst>
                </a:gridCol>
                <a:gridCol w="782320">
                  <a:extLst>
                    <a:ext uri="{9D8B030D-6E8A-4147-A177-3AD203B41FA5}">
                      <a16:colId xmlns:a16="http://schemas.microsoft.com/office/drawing/2014/main" val="1792530360"/>
                    </a:ext>
                  </a:extLst>
                </a:gridCol>
              </a:tblGrid>
              <a:tr h="0">
                <a:tc>
                  <a:txBody>
                    <a:bodyPr/>
                    <a:lstStyle/>
                    <a:p>
                      <a:pPr marL="0" marR="0" algn="ctr">
                        <a:lnSpc>
                          <a:spcPct val="125000"/>
                        </a:lnSpc>
                        <a:spcBef>
                          <a:spcPts val="0"/>
                        </a:spcBef>
                        <a:spcAft>
                          <a:spcPts val="0"/>
                        </a:spcAft>
                      </a:pPr>
                      <a:r>
                        <a:rPr lang="en-US" sz="900">
                          <a:effectLst/>
                        </a:rPr>
                        <a:t>No</a:t>
                      </a:r>
                      <a:endParaRPr lang="en-US" sz="9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5000"/>
                        </a:lnSpc>
                        <a:spcBef>
                          <a:spcPts val="0"/>
                        </a:spcBef>
                        <a:spcAft>
                          <a:spcPts val="0"/>
                        </a:spcAft>
                      </a:pPr>
                      <a:r>
                        <a:rPr lang="en-US" sz="900">
                          <a:effectLst/>
                        </a:rPr>
                        <a:t>Code</a:t>
                      </a:r>
                      <a:endParaRPr lang="en-US" sz="9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25000"/>
                        </a:lnSpc>
                        <a:spcBef>
                          <a:spcPts val="0"/>
                        </a:spcBef>
                        <a:spcAft>
                          <a:spcPts val="0"/>
                        </a:spcAft>
                      </a:pPr>
                      <a:r>
                        <a:rPr lang="en-US" sz="900" dirty="0">
                          <a:effectLst/>
                        </a:rPr>
                        <a:t>Component</a:t>
                      </a:r>
                      <a:endParaRPr lang="en-US" sz="9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25000"/>
                        </a:lnSpc>
                        <a:spcBef>
                          <a:spcPts val="0"/>
                        </a:spcBef>
                        <a:spcAft>
                          <a:spcPts val="0"/>
                        </a:spcAft>
                      </a:pPr>
                      <a:r>
                        <a:rPr lang="en-US" sz="900">
                          <a:effectLst/>
                        </a:rPr>
                        <a:t>SNA Code</a:t>
                      </a:r>
                      <a:endParaRPr lang="en-US" sz="9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573773109"/>
                  </a:ext>
                </a:extLst>
              </a:tr>
              <a:tr h="0">
                <a:tc>
                  <a:txBody>
                    <a:bodyPr/>
                    <a:lstStyle/>
                    <a:p>
                      <a:pPr marL="0" marR="0" algn="ctr">
                        <a:lnSpc>
                          <a:spcPct val="125000"/>
                        </a:lnSpc>
                        <a:spcBef>
                          <a:spcPts val="0"/>
                        </a:spcBef>
                        <a:spcAft>
                          <a:spcPts val="0"/>
                        </a:spcAft>
                      </a:pPr>
                      <a:r>
                        <a:rPr lang="en-US" sz="900">
                          <a:effectLst/>
                        </a:rPr>
                        <a:t>1</a:t>
                      </a:r>
                      <a:endParaRPr lang="en-US" sz="9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25000"/>
                        </a:lnSpc>
                        <a:spcBef>
                          <a:spcPts val="0"/>
                        </a:spcBef>
                        <a:spcAft>
                          <a:spcPts val="0"/>
                        </a:spcAft>
                      </a:pPr>
                      <a:r>
                        <a:rPr lang="en-US" sz="900">
                          <a:effectLst/>
                        </a:rPr>
                        <a:t>HFCE</a:t>
                      </a:r>
                      <a:endParaRPr lang="en-US" sz="9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25000"/>
                        </a:lnSpc>
                        <a:spcBef>
                          <a:spcPts val="0"/>
                        </a:spcBef>
                        <a:spcAft>
                          <a:spcPts val="0"/>
                        </a:spcAft>
                      </a:pPr>
                      <a:r>
                        <a:rPr lang="en-US" sz="900">
                          <a:effectLst/>
                        </a:rPr>
                        <a:t>Household final consumption expenditure</a:t>
                      </a:r>
                      <a:endParaRPr lang="en-US" sz="9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25000"/>
                        </a:lnSpc>
                        <a:spcBef>
                          <a:spcPts val="0"/>
                        </a:spcBef>
                        <a:spcAft>
                          <a:spcPts val="0"/>
                        </a:spcAft>
                      </a:pPr>
                      <a:r>
                        <a:rPr lang="en-US" sz="900">
                          <a:effectLst/>
                        </a:rPr>
                        <a:t>P3S14</a:t>
                      </a:r>
                      <a:endParaRPr lang="en-US" sz="9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15138152"/>
                  </a:ext>
                </a:extLst>
              </a:tr>
              <a:tr h="0">
                <a:tc>
                  <a:txBody>
                    <a:bodyPr/>
                    <a:lstStyle/>
                    <a:p>
                      <a:pPr marL="0" marR="0" algn="ctr">
                        <a:lnSpc>
                          <a:spcPct val="125000"/>
                        </a:lnSpc>
                        <a:spcBef>
                          <a:spcPts val="0"/>
                        </a:spcBef>
                        <a:spcAft>
                          <a:spcPts val="0"/>
                        </a:spcAft>
                      </a:pPr>
                      <a:r>
                        <a:rPr lang="en-US" sz="900">
                          <a:effectLst/>
                        </a:rPr>
                        <a:t>2</a:t>
                      </a:r>
                      <a:endParaRPr lang="en-US" sz="9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25000"/>
                        </a:lnSpc>
                        <a:spcBef>
                          <a:spcPts val="0"/>
                        </a:spcBef>
                        <a:spcAft>
                          <a:spcPts val="0"/>
                        </a:spcAft>
                      </a:pPr>
                      <a:r>
                        <a:rPr lang="en-US" sz="900">
                          <a:effectLst/>
                        </a:rPr>
                        <a:t>NPISH</a:t>
                      </a:r>
                      <a:endParaRPr lang="en-US" sz="9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25000"/>
                        </a:lnSpc>
                        <a:spcBef>
                          <a:spcPts val="0"/>
                        </a:spcBef>
                        <a:spcAft>
                          <a:spcPts val="0"/>
                        </a:spcAft>
                      </a:pPr>
                      <a:r>
                        <a:rPr lang="en-US" sz="900">
                          <a:effectLst/>
                        </a:rPr>
                        <a:t>NPISH final consumption expenditure</a:t>
                      </a:r>
                      <a:endParaRPr lang="en-US" sz="9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25000"/>
                        </a:lnSpc>
                        <a:spcBef>
                          <a:spcPts val="0"/>
                        </a:spcBef>
                        <a:spcAft>
                          <a:spcPts val="0"/>
                        </a:spcAft>
                      </a:pPr>
                      <a:r>
                        <a:rPr lang="en-US" sz="900">
                          <a:effectLst/>
                        </a:rPr>
                        <a:t>P3S15</a:t>
                      </a:r>
                      <a:endParaRPr lang="en-US" sz="9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94333146"/>
                  </a:ext>
                </a:extLst>
              </a:tr>
              <a:tr h="0">
                <a:tc>
                  <a:txBody>
                    <a:bodyPr/>
                    <a:lstStyle/>
                    <a:p>
                      <a:pPr marL="0" marR="0" algn="ctr">
                        <a:lnSpc>
                          <a:spcPct val="125000"/>
                        </a:lnSpc>
                        <a:spcBef>
                          <a:spcPts val="0"/>
                        </a:spcBef>
                        <a:spcAft>
                          <a:spcPts val="0"/>
                        </a:spcAft>
                      </a:pPr>
                      <a:r>
                        <a:rPr lang="en-US" sz="900">
                          <a:effectLst/>
                        </a:rPr>
                        <a:t>3</a:t>
                      </a:r>
                      <a:endParaRPr lang="en-US" sz="9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25000"/>
                        </a:lnSpc>
                        <a:spcBef>
                          <a:spcPts val="0"/>
                        </a:spcBef>
                        <a:spcAft>
                          <a:spcPts val="0"/>
                        </a:spcAft>
                      </a:pPr>
                      <a:r>
                        <a:rPr lang="en-US" sz="900">
                          <a:effectLst/>
                        </a:rPr>
                        <a:t>GGFC</a:t>
                      </a:r>
                      <a:endParaRPr lang="en-US" sz="9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25000"/>
                        </a:lnSpc>
                        <a:spcBef>
                          <a:spcPts val="0"/>
                        </a:spcBef>
                        <a:spcAft>
                          <a:spcPts val="0"/>
                        </a:spcAft>
                      </a:pPr>
                      <a:r>
                        <a:rPr lang="en-US" sz="900">
                          <a:effectLst/>
                        </a:rPr>
                        <a:t>Government final consumption expenditure</a:t>
                      </a:r>
                      <a:endParaRPr lang="en-US" sz="9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25000"/>
                        </a:lnSpc>
                        <a:spcBef>
                          <a:spcPts val="0"/>
                        </a:spcBef>
                        <a:spcAft>
                          <a:spcPts val="0"/>
                        </a:spcAft>
                      </a:pPr>
                      <a:r>
                        <a:rPr lang="en-US" sz="900">
                          <a:effectLst/>
                        </a:rPr>
                        <a:t>P3S13</a:t>
                      </a:r>
                      <a:endParaRPr lang="en-US" sz="9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69495850"/>
                  </a:ext>
                </a:extLst>
              </a:tr>
              <a:tr h="0">
                <a:tc>
                  <a:txBody>
                    <a:bodyPr/>
                    <a:lstStyle/>
                    <a:p>
                      <a:pPr marL="0" marR="0" algn="ctr">
                        <a:lnSpc>
                          <a:spcPct val="125000"/>
                        </a:lnSpc>
                        <a:spcBef>
                          <a:spcPts val="0"/>
                        </a:spcBef>
                        <a:spcAft>
                          <a:spcPts val="0"/>
                        </a:spcAft>
                      </a:pPr>
                      <a:r>
                        <a:rPr lang="en-US" sz="900">
                          <a:effectLst/>
                        </a:rPr>
                        <a:t>4</a:t>
                      </a:r>
                      <a:endParaRPr lang="en-US" sz="9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25000"/>
                        </a:lnSpc>
                        <a:spcBef>
                          <a:spcPts val="0"/>
                        </a:spcBef>
                        <a:spcAft>
                          <a:spcPts val="0"/>
                        </a:spcAft>
                      </a:pPr>
                      <a:r>
                        <a:rPr lang="en-US" sz="900">
                          <a:effectLst/>
                        </a:rPr>
                        <a:t>GFCF</a:t>
                      </a:r>
                      <a:endParaRPr lang="en-US" sz="9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25000"/>
                        </a:lnSpc>
                        <a:spcBef>
                          <a:spcPts val="0"/>
                        </a:spcBef>
                        <a:spcAft>
                          <a:spcPts val="0"/>
                        </a:spcAft>
                      </a:pPr>
                      <a:r>
                        <a:rPr lang="en-US" sz="900">
                          <a:effectLst/>
                        </a:rPr>
                        <a:t>Gross fixed capita formation</a:t>
                      </a:r>
                      <a:endParaRPr lang="en-US" sz="9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25000"/>
                        </a:lnSpc>
                        <a:spcBef>
                          <a:spcPts val="0"/>
                        </a:spcBef>
                        <a:spcAft>
                          <a:spcPts val="0"/>
                        </a:spcAft>
                      </a:pPr>
                      <a:r>
                        <a:rPr lang="en-US" sz="900">
                          <a:effectLst/>
                        </a:rPr>
                        <a:t>P51</a:t>
                      </a:r>
                      <a:endParaRPr lang="en-US" sz="9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31087149"/>
                  </a:ext>
                </a:extLst>
              </a:tr>
              <a:tr h="0">
                <a:tc>
                  <a:txBody>
                    <a:bodyPr/>
                    <a:lstStyle/>
                    <a:p>
                      <a:pPr marL="0" marR="0" algn="ctr">
                        <a:lnSpc>
                          <a:spcPct val="125000"/>
                        </a:lnSpc>
                        <a:spcBef>
                          <a:spcPts val="0"/>
                        </a:spcBef>
                        <a:spcAft>
                          <a:spcPts val="0"/>
                        </a:spcAft>
                      </a:pPr>
                      <a:r>
                        <a:rPr lang="en-US" sz="900">
                          <a:effectLst/>
                        </a:rPr>
                        <a:t>5</a:t>
                      </a:r>
                      <a:endParaRPr lang="en-US" sz="9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25000"/>
                        </a:lnSpc>
                        <a:spcBef>
                          <a:spcPts val="0"/>
                        </a:spcBef>
                        <a:spcAft>
                          <a:spcPts val="0"/>
                        </a:spcAft>
                      </a:pPr>
                      <a:r>
                        <a:rPr lang="en-US" sz="900">
                          <a:effectLst/>
                        </a:rPr>
                        <a:t>INVNT</a:t>
                      </a:r>
                      <a:endParaRPr lang="en-US" sz="9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25000"/>
                        </a:lnSpc>
                        <a:spcBef>
                          <a:spcPts val="0"/>
                        </a:spcBef>
                        <a:spcAft>
                          <a:spcPts val="0"/>
                        </a:spcAft>
                      </a:pPr>
                      <a:r>
                        <a:rPr lang="en-US" sz="900">
                          <a:effectLst/>
                        </a:rPr>
                        <a:t>Changes in inventories</a:t>
                      </a:r>
                      <a:endParaRPr lang="en-US" sz="9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25000"/>
                        </a:lnSpc>
                        <a:spcBef>
                          <a:spcPts val="0"/>
                        </a:spcBef>
                        <a:spcAft>
                          <a:spcPts val="0"/>
                        </a:spcAft>
                      </a:pPr>
                      <a:r>
                        <a:rPr lang="en-US" sz="900">
                          <a:effectLst/>
                        </a:rPr>
                        <a:t>P52_53</a:t>
                      </a:r>
                      <a:endParaRPr lang="en-US" sz="9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16889908"/>
                  </a:ext>
                </a:extLst>
              </a:tr>
              <a:tr h="0">
                <a:tc>
                  <a:txBody>
                    <a:bodyPr/>
                    <a:lstStyle/>
                    <a:p>
                      <a:pPr marL="0" marR="0" algn="ctr">
                        <a:lnSpc>
                          <a:spcPct val="125000"/>
                        </a:lnSpc>
                        <a:spcBef>
                          <a:spcPts val="0"/>
                        </a:spcBef>
                        <a:spcAft>
                          <a:spcPts val="0"/>
                        </a:spcAft>
                      </a:pPr>
                      <a:r>
                        <a:rPr lang="en-US" sz="900">
                          <a:effectLst/>
                        </a:rPr>
                        <a:t>6</a:t>
                      </a:r>
                      <a:endParaRPr lang="en-US" sz="9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25000"/>
                        </a:lnSpc>
                        <a:spcBef>
                          <a:spcPts val="0"/>
                        </a:spcBef>
                        <a:spcAft>
                          <a:spcPts val="0"/>
                        </a:spcAft>
                      </a:pPr>
                      <a:r>
                        <a:rPr lang="en-US" sz="900">
                          <a:effectLst/>
                        </a:rPr>
                        <a:t>P34</a:t>
                      </a:r>
                      <a:endParaRPr lang="en-US" sz="9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25000"/>
                        </a:lnSpc>
                        <a:spcBef>
                          <a:spcPts val="0"/>
                        </a:spcBef>
                        <a:spcAft>
                          <a:spcPts val="0"/>
                        </a:spcAft>
                      </a:pPr>
                      <a:r>
                        <a:rPr lang="en-US" sz="900">
                          <a:effectLst/>
                        </a:rPr>
                        <a:t>Non-residents final consumption on the territory</a:t>
                      </a:r>
                      <a:endParaRPr lang="en-US" sz="9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25000"/>
                        </a:lnSpc>
                        <a:spcBef>
                          <a:spcPts val="0"/>
                        </a:spcBef>
                        <a:spcAft>
                          <a:spcPts val="0"/>
                        </a:spcAft>
                      </a:pPr>
                      <a:r>
                        <a:rPr lang="en-US" sz="900">
                          <a:effectLst/>
                        </a:rPr>
                        <a:t>P34</a:t>
                      </a:r>
                      <a:endParaRPr lang="en-US" sz="9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19601736"/>
                  </a:ext>
                </a:extLst>
              </a:tr>
              <a:tr h="0">
                <a:tc>
                  <a:txBody>
                    <a:bodyPr/>
                    <a:lstStyle/>
                    <a:p>
                      <a:pPr marL="0" marR="0" algn="ctr">
                        <a:lnSpc>
                          <a:spcPct val="125000"/>
                        </a:lnSpc>
                        <a:spcBef>
                          <a:spcPts val="0"/>
                        </a:spcBef>
                        <a:spcAft>
                          <a:spcPts val="0"/>
                        </a:spcAft>
                      </a:pPr>
                      <a:r>
                        <a:rPr lang="en-US" sz="900">
                          <a:effectLst/>
                        </a:rPr>
                        <a:t>7</a:t>
                      </a:r>
                      <a:endParaRPr lang="en-US" sz="9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25000"/>
                        </a:lnSpc>
                        <a:spcBef>
                          <a:spcPts val="0"/>
                        </a:spcBef>
                        <a:spcAft>
                          <a:spcPts val="0"/>
                        </a:spcAft>
                      </a:pPr>
                      <a:r>
                        <a:rPr lang="en-US" sz="900">
                          <a:effectLst/>
                        </a:rPr>
                        <a:t>P6</a:t>
                      </a:r>
                      <a:endParaRPr lang="en-US" sz="9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25000"/>
                        </a:lnSpc>
                        <a:spcBef>
                          <a:spcPts val="0"/>
                        </a:spcBef>
                        <a:spcAft>
                          <a:spcPts val="0"/>
                        </a:spcAft>
                      </a:pPr>
                      <a:r>
                        <a:rPr lang="en-US" sz="900">
                          <a:effectLst/>
                        </a:rPr>
                        <a:t>Exports</a:t>
                      </a:r>
                      <a:endParaRPr lang="en-US" sz="9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25000"/>
                        </a:lnSpc>
                        <a:spcBef>
                          <a:spcPts val="0"/>
                        </a:spcBef>
                        <a:spcAft>
                          <a:spcPts val="0"/>
                        </a:spcAft>
                      </a:pPr>
                      <a:r>
                        <a:rPr lang="en-US" sz="900" dirty="0">
                          <a:effectLst/>
                        </a:rPr>
                        <a:t>P6</a:t>
                      </a:r>
                      <a:endParaRPr lang="en-US" sz="9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20872348"/>
                  </a:ext>
                </a:extLst>
              </a:tr>
            </a:tbl>
          </a:graphicData>
        </a:graphic>
      </p:graphicFrame>
      <p:sp>
        <p:nvSpPr>
          <p:cNvPr id="21" name="TextBox 20">
            <a:extLst>
              <a:ext uri="{FF2B5EF4-FFF2-40B4-BE49-F238E27FC236}">
                <a16:creationId xmlns:a16="http://schemas.microsoft.com/office/drawing/2014/main" id="{EBF7494A-53F3-5EF3-699B-C3BE7A4E6C05}"/>
              </a:ext>
            </a:extLst>
          </p:cNvPr>
          <p:cNvSpPr txBox="1"/>
          <p:nvPr/>
        </p:nvSpPr>
        <p:spPr>
          <a:xfrm>
            <a:off x="5987716" y="1337029"/>
            <a:ext cx="2912102" cy="300531"/>
          </a:xfrm>
          <a:prstGeom prst="rect">
            <a:avLst/>
          </a:prstGeom>
          <a:noFill/>
        </p:spPr>
        <p:txBody>
          <a:bodyPr wrap="square">
            <a:spAutoFit/>
          </a:bodyPr>
          <a:lstStyle/>
          <a:p>
            <a:pPr marL="0" marR="0">
              <a:lnSpc>
                <a:spcPct val="125000"/>
              </a:lnSpc>
              <a:spcBef>
                <a:spcPts val="0"/>
              </a:spcBef>
              <a:spcAft>
                <a:spcPts val="400"/>
              </a:spcAft>
            </a:pPr>
            <a:r>
              <a:rPr lang="en-US" sz="1200" dirty="0">
                <a:solidFill>
                  <a:schemeClr val="accent2">
                    <a:lumMod val="75000"/>
                  </a:schemeClr>
                </a:solidFill>
                <a:effectLst/>
                <a:latin typeface="Arial" panose="020B0604020202020204" pitchFamily="34" charset="0"/>
                <a:ea typeface="Times New Roman" panose="02020603050405020304" pitchFamily="18" charset="0"/>
                <a:cs typeface="Times New Roman" panose="02020603050405020304" pitchFamily="18" charset="0"/>
              </a:rPr>
              <a:t>Valuation components on national SUTs</a:t>
            </a:r>
          </a:p>
        </p:txBody>
      </p:sp>
      <p:graphicFrame>
        <p:nvGraphicFramePr>
          <p:cNvPr id="22" name="Table 21">
            <a:extLst>
              <a:ext uri="{FF2B5EF4-FFF2-40B4-BE49-F238E27FC236}">
                <a16:creationId xmlns:a16="http://schemas.microsoft.com/office/drawing/2014/main" id="{F8CD8305-99B1-1A3E-A236-E0797D5B13B5}"/>
              </a:ext>
            </a:extLst>
          </p:cNvPr>
          <p:cNvGraphicFramePr>
            <a:graphicFrameLocks noGrp="1"/>
          </p:cNvGraphicFramePr>
          <p:nvPr/>
        </p:nvGraphicFramePr>
        <p:xfrm>
          <a:off x="6096000" y="1735553"/>
          <a:ext cx="4233545" cy="2318385"/>
        </p:xfrm>
        <a:graphic>
          <a:graphicData uri="http://schemas.openxmlformats.org/drawingml/2006/table">
            <a:tbl>
              <a:tblPr firstRow="1" firstCol="1" bandRow="1">
                <a:tableStyleId>{5C22544A-7EE6-4342-B048-85BDC9FD1C3A}</a:tableStyleId>
              </a:tblPr>
              <a:tblGrid>
                <a:gridCol w="306705">
                  <a:extLst>
                    <a:ext uri="{9D8B030D-6E8A-4147-A177-3AD203B41FA5}">
                      <a16:colId xmlns:a16="http://schemas.microsoft.com/office/drawing/2014/main" val="3772819377"/>
                    </a:ext>
                  </a:extLst>
                </a:gridCol>
                <a:gridCol w="596265">
                  <a:extLst>
                    <a:ext uri="{9D8B030D-6E8A-4147-A177-3AD203B41FA5}">
                      <a16:colId xmlns:a16="http://schemas.microsoft.com/office/drawing/2014/main" val="3133752807"/>
                    </a:ext>
                  </a:extLst>
                </a:gridCol>
                <a:gridCol w="3330575">
                  <a:extLst>
                    <a:ext uri="{9D8B030D-6E8A-4147-A177-3AD203B41FA5}">
                      <a16:colId xmlns:a16="http://schemas.microsoft.com/office/drawing/2014/main" val="1656389027"/>
                    </a:ext>
                  </a:extLst>
                </a:gridCol>
              </a:tblGrid>
              <a:tr h="0">
                <a:tc>
                  <a:txBody>
                    <a:bodyPr/>
                    <a:lstStyle/>
                    <a:p>
                      <a:pPr marL="0" marR="0" algn="ctr">
                        <a:lnSpc>
                          <a:spcPct val="125000"/>
                        </a:lnSpc>
                        <a:spcBef>
                          <a:spcPts val="0"/>
                        </a:spcBef>
                        <a:spcAft>
                          <a:spcPts val="0"/>
                        </a:spcAft>
                      </a:pPr>
                      <a:r>
                        <a:rPr lang="en-US" sz="900">
                          <a:effectLst/>
                        </a:rPr>
                        <a:t>No</a:t>
                      </a:r>
                      <a:endParaRPr lang="en-US" sz="9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5000"/>
                        </a:lnSpc>
                        <a:spcBef>
                          <a:spcPts val="0"/>
                        </a:spcBef>
                        <a:spcAft>
                          <a:spcPts val="0"/>
                        </a:spcAft>
                      </a:pPr>
                      <a:r>
                        <a:rPr lang="en-US" sz="900">
                          <a:effectLst/>
                        </a:rPr>
                        <a:t>Code</a:t>
                      </a:r>
                      <a:endParaRPr lang="en-US" sz="9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25000"/>
                        </a:lnSpc>
                        <a:spcBef>
                          <a:spcPts val="0"/>
                        </a:spcBef>
                        <a:spcAft>
                          <a:spcPts val="0"/>
                        </a:spcAft>
                      </a:pPr>
                      <a:r>
                        <a:rPr lang="en-US" sz="900">
                          <a:effectLst/>
                        </a:rPr>
                        <a:t>Component</a:t>
                      </a:r>
                      <a:endParaRPr lang="en-US" sz="9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6735176"/>
                  </a:ext>
                </a:extLst>
              </a:tr>
              <a:tr h="0">
                <a:tc>
                  <a:txBody>
                    <a:bodyPr/>
                    <a:lstStyle/>
                    <a:p>
                      <a:pPr marL="0" marR="0" algn="ctr">
                        <a:lnSpc>
                          <a:spcPct val="125000"/>
                        </a:lnSpc>
                        <a:spcBef>
                          <a:spcPts val="0"/>
                        </a:spcBef>
                        <a:spcAft>
                          <a:spcPts val="0"/>
                        </a:spcAft>
                      </a:pPr>
                      <a:r>
                        <a:rPr lang="en-US" sz="900">
                          <a:effectLst/>
                        </a:rPr>
                        <a:t>1</a:t>
                      </a:r>
                      <a:endParaRPr lang="en-US" sz="9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25000"/>
                        </a:lnSpc>
                        <a:spcBef>
                          <a:spcPts val="0"/>
                        </a:spcBef>
                        <a:spcAft>
                          <a:spcPts val="0"/>
                        </a:spcAft>
                      </a:pPr>
                      <a:r>
                        <a:rPr lang="en-US" sz="900">
                          <a:effectLst/>
                        </a:rPr>
                        <a:t>P1</a:t>
                      </a:r>
                      <a:endParaRPr lang="en-US" sz="9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25000"/>
                        </a:lnSpc>
                        <a:spcBef>
                          <a:spcPts val="0"/>
                        </a:spcBef>
                        <a:spcAft>
                          <a:spcPts val="0"/>
                        </a:spcAft>
                      </a:pPr>
                      <a:r>
                        <a:rPr lang="en-US" sz="900">
                          <a:effectLst/>
                        </a:rPr>
                        <a:t>Output at basic prices</a:t>
                      </a:r>
                      <a:endParaRPr lang="en-US" sz="9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1680039"/>
                  </a:ext>
                </a:extLst>
              </a:tr>
              <a:tr h="0">
                <a:tc>
                  <a:txBody>
                    <a:bodyPr/>
                    <a:lstStyle/>
                    <a:p>
                      <a:pPr marL="0" marR="0" algn="ctr">
                        <a:lnSpc>
                          <a:spcPct val="125000"/>
                        </a:lnSpc>
                        <a:spcBef>
                          <a:spcPts val="0"/>
                        </a:spcBef>
                        <a:spcAft>
                          <a:spcPts val="0"/>
                        </a:spcAft>
                      </a:pPr>
                      <a:r>
                        <a:rPr lang="en-US" sz="900">
                          <a:effectLst/>
                        </a:rPr>
                        <a:t>2</a:t>
                      </a:r>
                      <a:endParaRPr lang="en-US" sz="9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25000"/>
                        </a:lnSpc>
                        <a:spcBef>
                          <a:spcPts val="0"/>
                        </a:spcBef>
                        <a:spcAft>
                          <a:spcPts val="0"/>
                        </a:spcAft>
                      </a:pPr>
                      <a:r>
                        <a:rPr lang="en-US" sz="900">
                          <a:effectLst/>
                        </a:rPr>
                        <a:t>P7</a:t>
                      </a:r>
                      <a:endParaRPr lang="en-US" sz="9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25000"/>
                        </a:lnSpc>
                        <a:spcBef>
                          <a:spcPts val="0"/>
                        </a:spcBef>
                        <a:spcAft>
                          <a:spcPts val="0"/>
                        </a:spcAft>
                      </a:pPr>
                      <a:r>
                        <a:rPr lang="en-US" sz="900">
                          <a:effectLst/>
                        </a:rPr>
                        <a:t>Imports</a:t>
                      </a:r>
                      <a:endParaRPr lang="en-US" sz="9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55355278"/>
                  </a:ext>
                </a:extLst>
              </a:tr>
              <a:tr h="0">
                <a:tc>
                  <a:txBody>
                    <a:bodyPr/>
                    <a:lstStyle/>
                    <a:p>
                      <a:pPr marL="0" marR="0" algn="ctr">
                        <a:lnSpc>
                          <a:spcPct val="125000"/>
                        </a:lnSpc>
                        <a:spcBef>
                          <a:spcPts val="0"/>
                        </a:spcBef>
                        <a:spcAft>
                          <a:spcPts val="0"/>
                        </a:spcAft>
                      </a:pPr>
                      <a:r>
                        <a:rPr lang="en-US" sz="900">
                          <a:effectLst/>
                        </a:rPr>
                        <a:t>3</a:t>
                      </a:r>
                      <a:endParaRPr lang="en-US" sz="9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25000"/>
                        </a:lnSpc>
                        <a:spcBef>
                          <a:spcPts val="0"/>
                        </a:spcBef>
                        <a:spcAft>
                          <a:spcPts val="0"/>
                        </a:spcAft>
                      </a:pPr>
                      <a:r>
                        <a:rPr lang="en-US" sz="900">
                          <a:effectLst/>
                        </a:rPr>
                        <a:t>P33</a:t>
                      </a:r>
                      <a:endParaRPr lang="en-US" sz="9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25000"/>
                        </a:lnSpc>
                        <a:spcBef>
                          <a:spcPts val="0"/>
                        </a:spcBef>
                        <a:spcAft>
                          <a:spcPts val="0"/>
                        </a:spcAft>
                      </a:pPr>
                      <a:r>
                        <a:rPr lang="en-US" sz="900">
                          <a:effectLst/>
                        </a:rPr>
                        <a:t>Direct purchases abroad by residents</a:t>
                      </a:r>
                      <a:endParaRPr lang="en-US" sz="9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52628081"/>
                  </a:ext>
                </a:extLst>
              </a:tr>
              <a:tr h="0">
                <a:tc>
                  <a:txBody>
                    <a:bodyPr/>
                    <a:lstStyle/>
                    <a:p>
                      <a:pPr marL="0" marR="0" algn="ctr">
                        <a:lnSpc>
                          <a:spcPct val="125000"/>
                        </a:lnSpc>
                        <a:spcBef>
                          <a:spcPts val="0"/>
                        </a:spcBef>
                        <a:spcAft>
                          <a:spcPts val="0"/>
                        </a:spcAft>
                      </a:pPr>
                      <a:r>
                        <a:rPr lang="en-US" sz="900">
                          <a:effectLst/>
                        </a:rPr>
                        <a:t>4</a:t>
                      </a:r>
                      <a:endParaRPr lang="en-US" sz="9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25000"/>
                        </a:lnSpc>
                        <a:spcBef>
                          <a:spcPts val="0"/>
                        </a:spcBef>
                        <a:spcAft>
                          <a:spcPts val="0"/>
                        </a:spcAft>
                      </a:pPr>
                      <a:r>
                        <a:rPr lang="en-US" sz="900">
                          <a:effectLst/>
                        </a:rPr>
                        <a:t>TSBP</a:t>
                      </a:r>
                      <a:endParaRPr lang="en-US" sz="9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25000"/>
                        </a:lnSpc>
                        <a:spcBef>
                          <a:spcPts val="0"/>
                        </a:spcBef>
                        <a:spcAft>
                          <a:spcPts val="0"/>
                        </a:spcAft>
                      </a:pPr>
                      <a:r>
                        <a:rPr lang="en-US" sz="900">
                          <a:effectLst/>
                        </a:rPr>
                        <a:t>Total supply at basic prices</a:t>
                      </a:r>
                      <a:endParaRPr lang="en-US" sz="9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92024355"/>
                  </a:ext>
                </a:extLst>
              </a:tr>
              <a:tr h="0">
                <a:tc>
                  <a:txBody>
                    <a:bodyPr/>
                    <a:lstStyle/>
                    <a:p>
                      <a:pPr marL="0" marR="0" algn="ctr">
                        <a:lnSpc>
                          <a:spcPct val="125000"/>
                        </a:lnSpc>
                        <a:spcBef>
                          <a:spcPts val="0"/>
                        </a:spcBef>
                        <a:spcAft>
                          <a:spcPts val="0"/>
                        </a:spcAft>
                      </a:pPr>
                      <a:r>
                        <a:rPr lang="en-US" sz="900">
                          <a:effectLst/>
                        </a:rPr>
                        <a:t>5</a:t>
                      </a:r>
                      <a:endParaRPr lang="en-US" sz="9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25000"/>
                        </a:lnSpc>
                        <a:spcBef>
                          <a:spcPts val="0"/>
                        </a:spcBef>
                        <a:spcAft>
                          <a:spcPts val="0"/>
                        </a:spcAft>
                      </a:pPr>
                      <a:r>
                        <a:rPr lang="en-US" sz="900">
                          <a:effectLst/>
                        </a:rPr>
                        <a:t>WMV</a:t>
                      </a:r>
                      <a:endParaRPr lang="en-US" sz="9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25000"/>
                        </a:lnSpc>
                        <a:spcBef>
                          <a:spcPts val="0"/>
                        </a:spcBef>
                        <a:spcAft>
                          <a:spcPts val="0"/>
                        </a:spcAft>
                      </a:pPr>
                      <a:r>
                        <a:rPr lang="en-US" sz="900">
                          <a:effectLst/>
                        </a:rPr>
                        <a:t>Trade margin wholesale and retail mv - economy</a:t>
                      </a:r>
                      <a:endParaRPr lang="en-US" sz="9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3260722"/>
                  </a:ext>
                </a:extLst>
              </a:tr>
              <a:tr h="0">
                <a:tc>
                  <a:txBody>
                    <a:bodyPr/>
                    <a:lstStyle/>
                    <a:p>
                      <a:pPr marL="0" marR="0" algn="ctr">
                        <a:lnSpc>
                          <a:spcPct val="125000"/>
                        </a:lnSpc>
                        <a:spcBef>
                          <a:spcPts val="0"/>
                        </a:spcBef>
                        <a:spcAft>
                          <a:spcPts val="0"/>
                        </a:spcAft>
                      </a:pPr>
                      <a:r>
                        <a:rPr lang="en-US" sz="900">
                          <a:effectLst/>
                        </a:rPr>
                        <a:t>6</a:t>
                      </a:r>
                      <a:endParaRPr lang="en-US" sz="9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25000"/>
                        </a:lnSpc>
                        <a:spcBef>
                          <a:spcPts val="0"/>
                        </a:spcBef>
                        <a:spcAft>
                          <a:spcPts val="0"/>
                        </a:spcAft>
                      </a:pPr>
                      <a:r>
                        <a:rPr lang="en-US" sz="900">
                          <a:effectLst/>
                        </a:rPr>
                        <a:t>WST</a:t>
                      </a:r>
                      <a:endParaRPr lang="en-US" sz="9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25000"/>
                        </a:lnSpc>
                        <a:spcBef>
                          <a:spcPts val="0"/>
                        </a:spcBef>
                        <a:spcAft>
                          <a:spcPts val="0"/>
                        </a:spcAft>
                      </a:pPr>
                      <a:r>
                        <a:rPr lang="en-US" sz="900">
                          <a:effectLst/>
                        </a:rPr>
                        <a:t>Trade margin wholesale trade, except mv - economy</a:t>
                      </a:r>
                      <a:endParaRPr lang="en-US" sz="9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84198325"/>
                  </a:ext>
                </a:extLst>
              </a:tr>
              <a:tr h="0">
                <a:tc>
                  <a:txBody>
                    <a:bodyPr/>
                    <a:lstStyle/>
                    <a:p>
                      <a:pPr marL="0" marR="0" algn="ctr">
                        <a:lnSpc>
                          <a:spcPct val="125000"/>
                        </a:lnSpc>
                        <a:spcBef>
                          <a:spcPts val="0"/>
                        </a:spcBef>
                        <a:spcAft>
                          <a:spcPts val="0"/>
                        </a:spcAft>
                      </a:pPr>
                      <a:r>
                        <a:rPr lang="en-US" sz="900">
                          <a:effectLst/>
                        </a:rPr>
                        <a:t>7</a:t>
                      </a:r>
                      <a:endParaRPr lang="en-US" sz="9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25000"/>
                        </a:lnSpc>
                        <a:spcBef>
                          <a:spcPts val="0"/>
                        </a:spcBef>
                        <a:spcAft>
                          <a:spcPts val="0"/>
                        </a:spcAft>
                      </a:pPr>
                      <a:r>
                        <a:rPr lang="en-US" sz="900">
                          <a:effectLst/>
                        </a:rPr>
                        <a:t>RTT</a:t>
                      </a:r>
                      <a:endParaRPr lang="en-US" sz="9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25000"/>
                        </a:lnSpc>
                        <a:spcBef>
                          <a:spcPts val="0"/>
                        </a:spcBef>
                        <a:spcAft>
                          <a:spcPts val="0"/>
                        </a:spcAft>
                      </a:pPr>
                      <a:r>
                        <a:rPr lang="en-US" sz="900">
                          <a:effectLst/>
                        </a:rPr>
                        <a:t>Trade margin retail trade, except mv - economy</a:t>
                      </a:r>
                      <a:endParaRPr lang="en-US" sz="9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97085199"/>
                  </a:ext>
                </a:extLst>
              </a:tr>
              <a:tr h="0">
                <a:tc>
                  <a:txBody>
                    <a:bodyPr/>
                    <a:lstStyle/>
                    <a:p>
                      <a:pPr marL="0" marR="0" algn="ctr">
                        <a:lnSpc>
                          <a:spcPct val="125000"/>
                        </a:lnSpc>
                        <a:spcBef>
                          <a:spcPts val="0"/>
                        </a:spcBef>
                        <a:spcAft>
                          <a:spcPts val="0"/>
                        </a:spcAft>
                      </a:pPr>
                      <a:r>
                        <a:rPr lang="en-US" sz="900">
                          <a:effectLst/>
                        </a:rPr>
                        <a:t>8</a:t>
                      </a:r>
                      <a:endParaRPr lang="en-US" sz="9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25000"/>
                        </a:lnSpc>
                        <a:spcBef>
                          <a:spcPts val="0"/>
                        </a:spcBef>
                        <a:spcAft>
                          <a:spcPts val="0"/>
                        </a:spcAft>
                      </a:pPr>
                      <a:r>
                        <a:rPr lang="en-US" sz="900">
                          <a:effectLst/>
                        </a:rPr>
                        <a:t>LAND</a:t>
                      </a:r>
                      <a:endParaRPr lang="en-US" sz="9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25000"/>
                        </a:lnSpc>
                        <a:spcBef>
                          <a:spcPts val="0"/>
                        </a:spcBef>
                        <a:spcAft>
                          <a:spcPts val="0"/>
                        </a:spcAft>
                      </a:pPr>
                      <a:r>
                        <a:rPr lang="en-US" sz="900">
                          <a:effectLst/>
                        </a:rPr>
                        <a:t>Transport margin land - economy</a:t>
                      </a:r>
                      <a:endParaRPr lang="en-US" sz="9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86107643"/>
                  </a:ext>
                </a:extLst>
              </a:tr>
              <a:tr h="0">
                <a:tc>
                  <a:txBody>
                    <a:bodyPr/>
                    <a:lstStyle/>
                    <a:p>
                      <a:pPr marL="0" marR="0" algn="ctr">
                        <a:lnSpc>
                          <a:spcPct val="125000"/>
                        </a:lnSpc>
                        <a:spcBef>
                          <a:spcPts val="0"/>
                        </a:spcBef>
                        <a:spcAft>
                          <a:spcPts val="0"/>
                        </a:spcAft>
                      </a:pPr>
                      <a:r>
                        <a:rPr lang="en-US" sz="900">
                          <a:effectLst/>
                        </a:rPr>
                        <a:t>9</a:t>
                      </a:r>
                      <a:endParaRPr lang="en-US" sz="9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25000"/>
                        </a:lnSpc>
                        <a:spcBef>
                          <a:spcPts val="0"/>
                        </a:spcBef>
                        <a:spcAft>
                          <a:spcPts val="0"/>
                        </a:spcAft>
                      </a:pPr>
                      <a:r>
                        <a:rPr lang="en-US" sz="900">
                          <a:effectLst/>
                        </a:rPr>
                        <a:t>WATER</a:t>
                      </a:r>
                      <a:endParaRPr lang="en-US" sz="9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25000"/>
                        </a:lnSpc>
                        <a:spcBef>
                          <a:spcPts val="0"/>
                        </a:spcBef>
                        <a:spcAft>
                          <a:spcPts val="0"/>
                        </a:spcAft>
                      </a:pPr>
                      <a:r>
                        <a:rPr lang="en-US" sz="900">
                          <a:effectLst/>
                        </a:rPr>
                        <a:t>Transport margin water - economy</a:t>
                      </a:r>
                      <a:endParaRPr lang="en-US" sz="9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95447393"/>
                  </a:ext>
                </a:extLst>
              </a:tr>
              <a:tr h="0">
                <a:tc>
                  <a:txBody>
                    <a:bodyPr/>
                    <a:lstStyle/>
                    <a:p>
                      <a:pPr marL="0" marR="0" algn="ctr">
                        <a:lnSpc>
                          <a:spcPct val="125000"/>
                        </a:lnSpc>
                        <a:spcBef>
                          <a:spcPts val="0"/>
                        </a:spcBef>
                        <a:spcAft>
                          <a:spcPts val="0"/>
                        </a:spcAft>
                      </a:pPr>
                      <a:r>
                        <a:rPr lang="en-US" sz="900">
                          <a:effectLst/>
                        </a:rPr>
                        <a:t>10</a:t>
                      </a:r>
                      <a:endParaRPr lang="en-US" sz="9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25000"/>
                        </a:lnSpc>
                        <a:spcBef>
                          <a:spcPts val="0"/>
                        </a:spcBef>
                        <a:spcAft>
                          <a:spcPts val="0"/>
                        </a:spcAft>
                      </a:pPr>
                      <a:r>
                        <a:rPr lang="en-US" sz="900">
                          <a:effectLst/>
                        </a:rPr>
                        <a:t>AIR</a:t>
                      </a:r>
                      <a:endParaRPr lang="en-US" sz="9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25000"/>
                        </a:lnSpc>
                        <a:spcBef>
                          <a:spcPts val="0"/>
                        </a:spcBef>
                        <a:spcAft>
                          <a:spcPts val="0"/>
                        </a:spcAft>
                      </a:pPr>
                      <a:r>
                        <a:rPr lang="en-US" sz="900">
                          <a:effectLst/>
                        </a:rPr>
                        <a:t>Transport margin air - economy</a:t>
                      </a:r>
                      <a:endParaRPr lang="en-US" sz="9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69898073"/>
                  </a:ext>
                </a:extLst>
              </a:tr>
              <a:tr h="0">
                <a:tc>
                  <a:txBody>
                    <a:bodyPr/>
                    <a:lstStyle/>
                    <a:p>
                      <a:pPr marL="0" marR="0" algn="ctr">
                        <a:lnSpc>
                          <a:spcPct val="125000"/>
                        </a:lnSpc>
                        <a:spcBef>
                          <a:spcPts val="0"/>
                        </a:spcBef>
                        <a:spcAft>
                          <a:spcPts val="0"/>
                        </a:spcAft>
                      </a:pPr>
                      <a:r>
                        <a:rPr lang="en-US" sz="900">
                          <a:effectLst/>
                        </a:rPr>
                        <a:t>11</a:t>
                      </a:r>
                      <a:endParaRPr lang="en-US" sz="9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25000"/>
                        </a:lnSpc>
                        <a:spcBef>
                          <a:spcPts val="0"/>
                        </a:spcBef>
                        <a:spcAft>
                          <a:spcPts val="0"/>
                        </a:spcAft>
                      </a:pPr>
                      <a:r>
                        <a:rPr lang="en-US" sz="900">
                          <a:effectLst/>
                        </a:rPr>
                        <a:t>D21</a:t>
                      </a:r>
                      <a:endParaRPr lang="en-US" sz="9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25000"/>
                        </a:lnSpc>
                        <a:spcBef>
                          <a:spcPts val="0"/>
                        </a:spcBef>
                        <a:spcAft>
                          <a:spcPts val="0"/>
                        </a:spcAft>
                      </a:pPr>
                      <a:r>
                        <a:rPr lang="en-US" sz="900">
                          <a:effectLst/>
                        </a:rPr>
                        <a:t>Tax on products - economy</a:t>
                      </a:r>
                      <a:endParaRPr lang="en-US" sz="9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24328301"/>
                  </a:ext>
                </a:extLst>
              </a:tr>
              <a:tr h="0">
                <a:tc>
                  <a:txBody>
                    <a:bodyPr/>
                    <a:lstStyle/>
                    <a:p>
                      <a:pPr marL="0" marR="0" algn="ctr">
                        <a:lnSpc>
                          <a:spcPct val="125000"/>
                        </a:lnSpc>
                        <a:spcBef>
                          <a:spcPts val="0"/>
                        </a:spcBef>
                        <a:spcAft>
                          <a:spcPts val="0"/>
                        </a:spcAft>
                      </a:pPr>
                      <a:r>
                        <a:rPr lang="en-US" sz="900">
                          <a:effectLst/>
                        </a:rPr>
                        <a:t>12</a:t>
                      </a:r>
                      <a:endParaRPr lang="en-US" sz="9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25000"/>
                        </a:lnSpc>
                        <a:spcBef>
                          <a:spcPts val="0"/>
                        </a:spcBef>
                        <a:spcAft>
                          <a:spcPts val="0"/>
                        </a:spcAft>
                      </a:pPr>
                      <a:r>
                        <a:rPr lang="en-US" sz="900">
                          <a:effectLst/>
                        </a:rPr>
                        <a:t>D31</a:t>
                      </a:r>
                      <a:endParaRPr lang="en-US" sz="9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25000"/>
                        </a:lnSpc>
                        <a:spcBef>
                          <a:spcPts val="0"/>
                        </a:spcBef>
                        <a:spcAft>
                          <a:spcPts val="0"/>
                        </a:spcAft>
                      </a:pPr>
                      <a:r>
                        <a:rPr lang="en-US" sz="900">
                          <a:effectLst/>
                        </a:rPr>
                        <a:t>Subsidies on products - economy</a:t>
                      </a:r>
                      <a:endParaRPr lang="en-US" sz="9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94935749"/>
                  </a:ext>
                </a:extLst>
              </a:tr>
              <a:tr h="0">
                <a:tc>
                  <a:txBody>
                    <a:bodyPr/>
                    <a:lstStyle/>
                    <a:p>
                      <a:pPr marL="0" marR="0" algn="ctr">
                        <a:lnSpc>
                          <a:spcPct val="125000"/>
                        </a:lnSpc>
                        <a:spcBef>
                          <a:spcPts val="0"/>
                        </a:spcBef>
                        <a:spcAft>
                          <a:spcPts val="0"/>
                        </a:spcAft>
                      </a:pPr>
                      <a:r>
                        <a:rPr lang="en-US" sz="900">
                          <a:effectLst/>
                        </a:rPr>
                        <a:t>13</a:t>
                      </a:r>
                      <a:endParaRPr lang="en-US" sz="9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25000"/>
                        </a:lnSpc>
                        <a:spcBef>
                          <a:spcPts val="0"/>
                        </a:spcBef>
                        <a:spcAft>
                          <a:spcPts val="0"/>
                        </a:spcAft>
                      </a:pPr>
                      <a:r>
                        <a:rPr lang="en-US" sz="900">
                          <a:effectLst/>
                        </a:rPr>
                        <a:t>DUTY</a:t>
                      </a:r>
                      <a:endParaRPr lang="en-US" sz="9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25000"/>
                        </a:lnSpc>
                        <a:spcBef>
                          <a:spcPts val="0"/>
                        </a:spcBef>
                        <a:spcAft>
                          <a:spcPts val="0"/>
                        </a:spcAft>
                      </a:pPr>
                      <a:r>
                        <a:rPr lang="en-US" sz="900">
                          <a:effectLst/>
                        </a:rPr>
                        <a:t>Duty and tax on imports</a:t>
                      </a:r>
                      <a:endParaRPr lang="en-US" sz="9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14722274"/>
                  </a:ext>
                </a:extLst>
              </a:tr>
              <a:tr h="0">
                <a:tc>
                  <a:txBody>
                    <a:bodyPr/>
                    <a:lstStyle/>
                    <a:p>
                      <a:pPr marL="0" marR="0" algn="ctr">
                        <a:lnSpc>
                          <a:spcPct val="125000"/>
                        </a:lnSpc>
                        <a:spcBef>
                          <a:spcPts val="0"/>
                        </a:spcBef>
                        <a:spcAft>
                          <a:spcPts val="0"/>
                        </a:spcAft>
                      </a:pPr>
                      <a:r>
                        <a:rPr lang="en-US" sz="900">
                          <a:effectLst/>
                        </a:rPr>
                        <a:t>14</a:t>
                      </a:r>
                      <a:endParaRPr lang="en-US" sz="9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25000"/>
                        </a:lnSpc>
                        <a:spcBef>
                          <a:spcPts val="0"/>
                        </a:spcBef>
                        <a:spcAft>
                          <a:spcPts val="0"/>
                        </a:spcAft>
                      </a:pPr>
                      <a:r>
                        <a:rPr lang="en-US" sz="900">
                          <a:effectLst/>
                        </a:rPr>
                        <a:t>TSPP </a:t>
                      </a:r>
                      <a:endParaRPr lang="en-US" sz="9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25000"/>
                        </a:lnSpc>
                        <a:spcBef>
                          <a:spcPts val="0"/>
                        </a:spcBef>
                        <a:spcAft>
                          <a:spcPts val="0"/>
                        </a:spcAft>
                      </a:pPr>
                      <a:r>
                        <a:rPr lang="en-US" sz="900" dirty="0">
                          <a:effectLst/>
                        </a:rPr>
                        <a:t>Total supply at purchasers' prices</a:t>
                      </a:r>
                      <a:endParaRPr lang="en-US" sz="9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28344447"/>
                  </a:ext>
                </a:extLst>
              </a:tr>
            </a:tbl>
          </a:graphicData>
        </a:graphic>
      </p:graphicFrame>
      <p:sp>
        <p:nvSpPr>
          <p:cNvPr id="24" name="TextBox 23">
            <a:extLst>
              <a:ext uri="{FF2B5EF4-FFF2-40B4-BE49-F238E27FC236}">
                <a16:creationId xmlns:a16="http://schemas.microsoft.com/office/drawing/2014/main" id="{74C2DE87-7194-CC97-ED68-D53F97AF0EC2}"/>
              </a:ext>
            </a:extLst>
          </p:cNvPr>
          <p:cNvSpPr txBox="1"/>
          <p:nvPr/>
        </p:nvSpPr>
        <p:spPr>
          <a:xfrm>
            <a:off x="6035842" y="4809749"/>
            <a:ext cx="3685279" cy="300531"/>
          </a:xfrm>
          <a:prstGeom prst="rect">
            <a:avLst/>
          </a:prstGeom>
          <a:noFill/>
        </p:spPr>
        <p:txBody>
          <a:bodyPr wrap="square">
            <a:spAutoFit/>
          </a:bodyPr>
          <a:lstStyle/>
          <a:p>
            <a:pPr marL="0" marR="0">
              <a:lnSpc>
                <a:spcPct val="125000"/>
              </a:lnSpc>
              <a:spcBef>
                <a:spcPts val="0"/>
              </a:spcBef>
              <a:spcAft>
                <a:spcPts val="400"/>
              </a:spcAft>
            </a:pPr>
            <a:r>
              <a:rPr lang="en-US" sz="1200" dirty="0">
                <a:solidFill>
                  <a:schemeClr val="accent2">
                    <a:lumMod val="75000"/>
                  </a:schemeClr>
                </a:solidFill>
                <a:effectLst/>
                <a:latin typeface="Arial" panose="020B0604020202020204" pitchFamily="34" charset="0"/>
                <a:ea typeface="Times New Roman" panose="02020603050405020304" pitchFamily="18" charset="0"/>
                <a:cs typeface="Times New Roman" panose="02020603050405020304" pitchFamily="18" charset="0"/>
              </a:rPr>
              <a:t>Final demand components on MARUT and MARIO</a:t>
            </a:r>
          </a:p>
        </p:txBody>
      </p:sp>
      <p:graphicFrame>
        <p:nvGraphicFramePr>
          <p:cNvPr id="25" name="Table 24">
            <a:extLst>
              <a:ext uri="{FF2B5EF4-FFF2-40B4-BE49-F238E27FC236}">
                <a16:creationId xmlns:a16="http://schemas.microsoft.com/office/drawing/2014/main" id="{F98A39B7-DBE8-86B4-0D81-63E8DDE30D7E}"/>
              </a:ext>
            </a:extLst>
          </p:cNvPr>
          <p:cNvGraphicFramePr>
            <a:graphicFrameLocks noGrp="1"/>
          </p:cNvGraphicFramePr>
          <p:nvPr/>
        </p:nvGraphicFramePr>
        <p:xfrm>
          <a:off x="6096000" y="5122448"/>
          <a:ext cx="4743450" cy="1081913"/>
        </p:xfrm>
        <a:graphic>
          <a:graphicData uri="http://schemas.openxmlformats.org/drawingml/2006/table">
            <a:tbl>
              <a:tblPr firstRow="1" firstCol="1" bandRow="1">
                <a:tableStyleId>{5C22544A-7EE6-4342-B048-85BDC9FD1C3A}</a:tableStyleId>
              </a:tblPr>
              <a:tblGrid>
                <a:gridCol w="306705">
                  <a:extLst>
                    <a:ext uri="{9D8B030D-6E8A-4147-A177-3AD203B41FA5}">
                      <a16:colId xmlns:a16="http://schemas.microsoft.com/office/drawing/2014/main" val="982100543"/>
                    </a:ext>
                  </a:extLst>
                </a:gridCol>
                <a:gridCol w="525780">
                  <a:extLst>
                    <a:ext uri="{9D8B030D-6E8A-4147-A177-3AD203B41FA5}">
                      <a16:colId xmlns:a16="http://schemas.microsoft.com/office/drawing/2014/main" val="3787952829"/>
                    </a:ext>
                  </a:extLst>
                </a:gridCol>
                <a:gridCol w="3110865">
                  <a:extLst>
                    <a:ext uri="{9D8B030D-6E8A-4147-A177-3AD203B41FA5}">
                      <a16:colId xmlns:a16="http://schemas.microsoft.com/office/drawing/2014/main" val="3265623046"/>
                    </a:ext>
                  </a:extLst>
                </a:gridCol>
                <a:gridCol w="800100">
                  <a:extLst>
                    <a:ext uri="{9D8B030D-6E8A-4147-A177-3AD203B41FA5}">
                      <a16:colId xmlns:a16="http://schemas.microsoft.com/office/drawing/2014/main" val="4292184027"/>
                    </a:ext>
                  </a:extLst>
                </a:gridCol>
              </a:tblGrid>
              <a:tr h="0">
                <a:tc>
                  <a:txBody>
                    <a:bodyPr/>
                    <a:lstStyle/>
                    <a:p>
                      <a:pPr marL="0" marR="0" algn="ctr">
                        <a:lnSpc>
                          <a:spcPct val="125000"/>
                        </a:lnSpc>
                        <a:spcBef>
                          <a:spcPts val="0"/>
                        </a:spcBef>
                        <a:spcAft>
                          <a:spcPts val="0"/>
                        </a:spcAft>
                      </a:pPr>
                      <a:r>
                        <a:rPr lang="en-US" sz="900">
                          <a:effectLst/>
                        </a:rPr>
                        <a:t>No</a:t>
                      </a:r>
                      <a:endParaRPr lang="en-US" sz="9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5000"/>
                        </a:lnSpc>
                        <a:spcBef>
                          <a:spcPts val="0"/>
                        </a:spcBef>
                        <a:spcAft>
                          <a:spcPts val="0"/>
                        </a:spcAft>
                      </a:pPr>
                      <a:r>
                        <a:rPr lang="en-US" sz="900">
                          <a:effectLst/>
                        </a:rPr>
                        <a:t>Code</a:t>
                      </a:r>
                      <a:endParaRPr lang="en-US" sz="9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25000"/>
                        </a:lnSpc>
                        <a:spcBef>
                          <a:spcPts val="0"/>
                        </a:spcBef>
                        <a:spcAft>
                          <a:spcPts val="0"/>
                        </a:spcAft>
                      </a:pPr>
                      <a:r>
                        <a:rPr lang="en-US" sz="900" dirty="0">
                          <a:effectLst/>
                        </a:rPr>
                        <a:t>Component</a:t>
                      </a:r>
                      <a:endParaRPr lang="en-US" sz="9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25000"/>
                        </a:lnSpc>
                        <a:spcBef>
                          <a:spcPts val="0"/>
                        </a:spcBef>
                        <a:spcAft>
                          <a:spcPts val="0"/>
                        </a:spcAft>
                      </a:pPr>
                      <a:r>
                        <a:rPr lang="en-US" sz="900">
                          <a:effectLst/>
                        </a:rPr>
                        <a:t>SNA Code</a:t>
                      </a:r>
                      <a:endParaRPr lang="en-US" sz="9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07832813"/>
                  </a:ext>
                </a:extLst>
              </a:tr>
              <a:tr h="0">
                <a:tc>
                  <a:txBody>
                    <a:bodyPr/>
                    <a:lstStyle/>
                    <a:p>
                      <a:pPr marL="0" marR="0" algn="ctr">
                        <a:lnSpc>
                          <a:spcPct val="125000"/>
                        </a:lnSpc>
                        <a:spcBef>
                          <a:spcPts val="0"/>
                        </a:spcBef>
                        <a:spcAft>
                          <a:spcPts val="0"/>
                        </a:spcAft>
                      </a:pPr>
                      <a:r>
                        <a:rPr lang="en-US" sz="900">
                          <a:effectLst/>
                        </a:rPr>
                        <a:t>1</a:t>
                      </a:r>
                      <a:endParaRPr lang="en-US" sz="9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25000"/>
                        </a:lnSpc>
                        <a:spcBef>
                          <a:spcPts val="0"/>
                        </a:spcBef>
                        <a:spcAft>
                          <a:spcPts val="0"/>
                        </a:spcAft>
                      </a:pPr>
                      <a:r>
                        <a:rPr lang="en-US" sz="900" dirty="0">
                          <a:effectLst/>
                        </a:rPr>
                        <a:t>HFCE</a:t>
                      </a:r>
                      <a:endParaRPr lang="en-US" sz="9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25000"/>
                        </a:lnSpc>
                        <a:spcBef>
                          <a:spcPts val="0"/>
                        </a:spcBef>
                        <a:spcAft>
                          <a:spcPts val="0"/>
                        </a:spcAft>
                      </a:pPr>
                      <a:r>
                        <a:rPr lang="en-US" sz="900" dirty="0">
                          <a:effectLst/>
                        </a:rPr>
                        <a:t>Household final consumption expenditure</a:t>
                      </a:r>
                      <a:endParaRPr lang="en-US" sz="9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25000"/>
                        </a:lnSpc>
                        <a:spcBef>
                          <a:spcPts val="0"/>
                        </a:spcBef>
                        <a:spcAft>
                          <a:spcPts val="0"/>
                        </a:spcAft>
                      </a:pPr>
                      <a:r>
                        <a:rPr lang="en-US" sz="900">
                          <a:effectLst/>
                        </a:rPr>
                        <a:t>P3S14</a:t>
                      </a:r>
                      <a:endParaRPr lang="en-US" sz="9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7886762"/>
                  </a:ext>
                </a:extLst>
              </a:tr>
              <a:tr h="0">
                <a:tc>
                  <a:txBody>
                    <a:bodyPr/>
                    <a:lstStyle/>
                    <a:p>
                      <a:pPr marL="0" marR="0" algn="ctr">
                        <a:lnSpc>
                          <a:spcPct val="125000"/>
                        </a:lnSpc>
                        <a:spcBef>
                          <a:spcPts val="0"/>
                        </a:spcBef>
                        <a:spcAft>
                          <a:spcPts val="0"/>
                        </a:spcAft>
                      </a:pPr>
                      <a:r>
                        <a:rPr lang="en-US" sz="900">
                          <a:effectLst/>
                        </a:rPr>
                        <a:t>2</a:t>
                      </a:r>
                      <a:endParaRPr lang="en-US" sz="9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25000"/>
                        </a:lnSpc>
                        <a:spcBef>
                          <a:spcPts val="0"/>
                        </a:spcBef>
                        <a:spcAft>
                          <a:spcPts val="0"/>
                        </a:spcAft>
                      </a:pPr>
                      <a:r>
                        <a:rPr lang="en-US" sz="900">
                          <a:effectLst/>
                        </a:rPr>
                        <a:t>NPISH</a:t>
                      </a:r>
                      <a:endParaRPr lang="en-US" sz="9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25000"/>
                        </a:lnSpc>
                        <a:spcBef>
                          <a:spcPts val="0"/>
                        </a:spcBef>
                        <a:spcAft>
                          <a:spcPts val="0"/>
                        </a:spcAft>
                      </a:pPr>
                      <a:r>
                        <a:rPr lang="en-US" sz="900" dirty="0">
                          <a:effectLst/>
                        </a:rPr>
                        <a:t>NPISH final consumption expenditure</a:t>
                      </a:r>
                      <a:endParaRPr lang="en-US" sz="9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25000"/>
                        </a:lnSpc>
                        <a:spcBef>
                          <a:spcPts val="0"/>
                        </a:spcBef>
                        <a:spcAft>
                          <a:spcPts val="0"/>
                        </a:spcAft>
                      </a:pPr>
                      <a:r>
                        <a:rPr lang="en-US" sz="900">
                          <a:effectLst/>
                        </a:rPr>
                        <a:t>P3S15</a:t>
                      </a:r>
                      <a:endParaRPr lang="en-US" sz="9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18758643"/>
                  </a:ext>
                </a:extLst>
              </a:tr>
              <a:tr h="0">
                <a:tc>
                  <a:txBody>
                    <a:bodyPr/>
                    <a:lstStyle/>
                    <a:p>
                      <a:pPr marL="0" marR="0" algn="ctr">
                        <a:lnSpc>
                          <a:spcPct val="125000"/>
                        </a:lnSpc>
                        <a:spcBef>
                          <a:spcPts val="0"/>
                        </a:spcBef>
                        <a:spcAft>
                          <a:spcPts val="0"/>
                        </a:spcAft>
                      </a:pPr>
                      <a:r>
                        <a:rPr lang="en-US" sz="900">
                          <a:effectLst/>
                        </a:rPr>
                        <a:t>3</a:t>
                      </a:r>
                      <a:endParaRPr lang="en-US" sz="9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25000"/>
                        </a:lnSpc>
                        <a:spcBef>
                          <a:spcPts val="0"/>
                        </a:spcBef>
                        <a:spcAft>
                          <a:spcPts val="0"/>
                        </a:spcAft>
                      </a:pPr>
                      <a:r>
                        <a:rPr lang="en-US" sz="900">
                          <a:effectLst/>
                        </a:rPr>
                        <a:t>GGFC</a:t>
                      </a:r>
                      <a:endParaRPr lang="en-US" sz="9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25000"/>
                        </a:lnSpc>
                        <a:spcBef>
                          <a:spcPts val="0"/>
                        </a:spcBef>
                        <a:spcAft>
                          <a:spcPts val="0"/>
                        </a:spcAft>
                      </a:pPr>
                      <a:r>
                        <a:rPr lang="en-US" sz="900" dirty="0">
                          <a:effectLst/>
                        </a:rPr>
                        <a:t>Government final consumption expenditure</a:t>
                      </a:r>
                      <a:endParaRPr lang="en-US" sz="9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25000"/>
                        </a:lnSpc>
                        <a:spcBef>
                          <a:spcPts val="0"/>
                        </a:spcBef>
                        <a:spcAft>
                          <a:spcPts val="0"/>
                        </a:spcAft>
                      </a:pPr>
                      <a:r>
                        <a:rPr lang="en-US" sz="900">
                          <a:effectLst/>
                        </a:rPr>
                        <a:t>P3S13</a:t>
                      </a:r>
                      <a:endParaRPr lang="en-US" sz="9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69286225"/>
                  </a:ext>
                </a:extLst>
              </a:tr>
              <a:tr h="0">
                <a:tc>
                  <a:txBody>
                    <a:bodyPr/>
                    <a:lstStyle/>
                    <a:p>
                      <a:pPr marL="0" marR="0" algn="ctr">
                        <a:lnSpc>
                          <a:spcPct val="125000"/>
                        </a:lnSpc>
                        <a:spcBef>
                          <a:spcPts val="0"/>
                        </a:spcBef>
                        <a:spcAft>
                          <a:spcPts val="0"/>
                        </a:spcAft>
                      </a:pPr>
                      <a:r>
                        <a:rPr lang="en-US" sz="900">
                          <a:effectLst/>
                        </a:rPr>
                        <a:t>4</a:t>
                      </a:r>
                      <a:endParaRPr lang="en-US" sz="9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25000"/>
                        </a:lnSpc>
                        <a:spcBef>
                          <a:spcPts val="0"/>
                        </a:spcBef>
                        <a:spcAft>
                          <a:spcPts val="0"/>
                        </a:spcAft>
                      </a:pPr>
                      <a:r>
                        <a:rPr lang="en-US" sz="900">
                          <a:effectLst/>
                        </a:rPr>
                        <a:t>GFCF</a:t>
                      </a:r>
                      <a:endParaRPr lang="en-US" sz="9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25000"/>
                        </a:lnSpc>
                        <a:spcBef>
                          <a:spcPts val="0"/>
                        </a:spcBef>
                        <a:spcAft>
                          <a:spcPts val="0"/>
                        </a:spcAft>
                      </a:pPr>
                      <a:r>
                        <a:rPr lang="en-US" sz="900">
                          <a:effectLst/>
                        </a:rPr>
                        <a:t>Gross fixed capita formation</a:t>
                      </a:r>
                      <a:endParaRPr lang="en-US" sz="9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25000"/>
                        </a:lnSpc>
                        <a:spcBef>
                          <a:spcPts val="0"/>
                        </a:spcBef>
                        <a:spcAft>
                          <a:spcPts val="0"/>
                        </a:spcAft>
                      </a:pPr>
                      <a:r>
                        <a:rPr lang="en-US" sz="900">
                          <a:effectLst/>
                        </a:rPr>
                        <a:t>P51G</a:t>
                      </a:r>
                      <a:endParaRPr lang="en-US" sz="9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79790813"/>
                  </a:ext>
                </a:extLst>
              </a:tr>
              <a:tr h="0">
                <a:tc>
                  <a:txBody>
                    <a:bodyPr/>
                    <a:lstStyle/>
                    <a:p>
                      <a:pPr marL="0" marR="0" algn="ctr">
                        <a:lnSpc>
                          <a:spcPct val="125000"/>
                        </a:lnSpc>
                        <a:spcBef>
                          <a:spcPts val="0"/>
                        </a:spcBef>
                        <a:spcAft>
                          <a:spcPts val="0"/>
                        </a:spcAft>
                      </a:pPr>
                      <a:r>
                        <a:rPr lang="en-US" sz="900">
                          <a:effectLst/>
                        </a:rPr>
                        <a:t>5</a:t>
                      </a:r>
                      <a:endParaRPr lang="en-US" sz="9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25000"/>
                        </a:lnSpc>
                        <a:spcBef>
                          <a:spcPts val="0"/>
                        </a:spcBef>
                        <a:spcAft>
                          <a:spcPts val="0"/>
                        </a:spcAft>
                      </a:pPr>
                      <a:r>
                        <a:rPr lang="en-US" sz="900">
                          <a:effectLst/>
                        </a:rPr>
                        <a:t>INVNT</a:t>
                      </a:r>
                      <a:endParaRPr lang="en-US" sz="9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25000"/>
                        </a:lnSpc>
                        <a:spcBef>
                          <a:spcPts val="0"/>
                        </a:spcBef>
                        <a:spcAft>
                          <a:spcPts val="0"/>
                        </a:spcAft>
                      </a:pPr>
                      <a:r>
                        <a:rPr lang="en-US" sz="900">
                          <a:effectLst/>
                        </a:rPr>
                        <a:t>Changes in inventories</a:t>
                      </a:r>
                      <a:endParaRPr lang="en-US" sz="9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25000"/>
                        </a:lnSpc>
                        <a:spcBef>
                          <a:spcPts val="0"/>
                        </a:spcBef>
                        <a:spcAft>
                          <a:spcPts val="0"/>
                        </a:spcAft>
                      </a:pPr>
                      <a:r>
                        <a:rPr lang="en-US" sz="900">
                          <a:effectLst/>
                        </a:rPr>
                        <a:t>P52</a:t>
                      </a:r>
                      <a:endParaRPr lang="en-US" sz="9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16363610"/>
                  </a:ext>
                </a:extLst>
              </a:tr>
              <a:tr h="0">
                <a:tc>
                  <a:txBody>
                    <a:bodyPr/>
                    <a:lstStyle/>
                    <a:p>
                      <a:pPr marL="0" marR="0" algn="ctr">
                        <a:lnSpc>
                          <a:spcPct val="125000"/>
                        </a:lnSpc>
                        <a:spcBef>
                          <a:spcPts val="0"/>
                        </a:spcBef>
                        <a:spcAft>
                          <a:spcPts val="0"/>
                        </a:spcAft>
                      </a:pPr>
                      <a:r>
                        <a:rPr lang="en-US" sz="900">
                          <a:effectLst/>
                        </a:rPr>
                        <a:t>6</a:t>
                      </a:r>
                      <a:endParaRPr lang="en-US" sz="9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25000"/>
                        </a:lnSpc>
                        <a:spcBef>
                          <a:spcPts val="0"/>
                        </a:spcBef>
                        <a:spcAft>
                          <a:spcPts val="0"/>
                        </a:spcAft>
                      </a:pPr>
                      <a:r>
                        <a:rPr lang="en-US" sz="900">
                          <a:effectLst/>
                        </a:rPr>
                        <a:t>P33</a:t>
                      </a:r>
                      <a:endParaRPr lang="en-US" sz="9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25000"/>
                        </a:lnSpc>
                        <a:spcBef>
                          <a:spcPts val="0"/>
                        </a:spcBef>
                        <a:spcAft>
                          <a:spcPts val="0"/>
                        </a:spcAft>
                      </a:pPr>
                      <a:r>
                        <a:rPr lang="en-US" sz="900">
                          <a:effectLst/>
                        </a:rPr>
                        <a:t>Residents’ final consumption abroad</a:t>
                      </a:r>
                      <a:endParaRPr lang="en-US" sz="9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25000"/>
                        </a:lnSpc>
                        <a:spcBef>
                          <a:spcPts val="0"/>
                        </a:spcBef>
                        <a:spcAft>
                          <a:spcPts val="0"/>
                        </a:spcAft>
                      </a:pPr>
                      <a:r>
                        <a:rPr lang="en-US" sz="900" dirty="0">
                          <a:effectLst/>
                        </a:rPr>
                        <a:t>P33</a:t>
                      </a:r>
                      <a:endParaRPr lang="en-US" sz="9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9055130"/>
                  </a:ext>
                </a:extLst>
              </a:tr>
            </a:tbl>
          </a:graphicData>
        </a:graphic>
      </p:graphicFrame>
    </p:spTree>
    <p:extLst>
      <p:ext uri="{BB962C8B-B14F-4D97-AF65-F5344CB8AC3E}">
        <p14:creationId xmlns:p14="http://schemas.microsoft.com/office/powerpoint/2010/main" val="411059818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10C7BF-E54B-6021-D350-AEC4001B6D17}"/>
              </a:ext>
            </a:extLst>
          </p:cNvPr>
          <p:cNvSpPr>
            <a:spLocks noGrp="1"/>
          </p:cNvSpPr>
          <p:nvPr>
            <p:ph type="title"/>
          </p:nvPr>
        </p:nvSpPr>
        <p:spPr>
          <a:xfrm>
            <a:off x="921234" y="491385"/>
            <a:ext cx="9715500" cy="978486"/>
          </a:xfrm>
        </p:spPr>
        <p:txBody>
          <a:bodyPr/>
          <a:lstStyle/>
          <a:p>
            <a:r>
              <a:rPr lang="en-US" dirty="0"/>
              <a:t>Components from Main MRIO publicly available</a:t>
            </a:r>
          </a:p>
        </p:txBody>
      </p:sp>
      <p:graphicFrame>
        <p:nvGraphicFramePr>
          <p:cNvPr id="2" name="Table 1">
            <a:extLst>
              <a:ext uri="{FF2B5EF4-FFF2-40B4-BE49-F238E27FC236}">
                <a16:creationId xmlns:a16="http://schemas.microsoft.com/office/drawing/2014/main" id="{86FF7250-C3A8-1C39-8408-1BA018C366D9}"/>
              </a:ext>
            </a:extLst>
          </p:cNvPr>
          <p:cNvGraphicFramePr>
            <a:graphicFrameLocks noGrp="1"/>
          </p:cNvGraphicFramePr>
          <p:nvPr/>
        </p:nvGraphicFramePr>
        <p:xfrm>
          <a:off x="921234" y="1599174"/>
          <a:ext cx="10349532" cy="3572764"/>
        </p:xfrm>
        <a:graphic>
          <a:graphicData uri="http://schemas.openxmlformats.org/drawingml/2006/table">
            <a:tbl>
              <a:tblPr firstRow="1" firstCol="1" bandRow="1">
                <a:tableStyleId>{5C22544A-7EE6-4342-B048-85BDC9FD1C3A}</a:tableStyleId>
              </a:tblPr>
              <a:tblGrid>
                <a:gridCol w="2149187">
                  <a:extLst>
                    <a:ext uri="{9D8B030D-6E8A-4147-A177-3AD203B41FA5}">
                      <a16:colId xmlns:a16="http://schemas.microsoft.com/office/drawing/2014/main" val="3195851620"/>
                    </a:ext>
                  </a:extLst>
                </a:gridCol>
                <a:gridCol w="1174889">
                  <a:extLst>
                    <a:ext uri="{9D8B030D-6E8A-4147-A177-3AD203B41FA5}">
                      <a16:colId xmlns:a16="http://schemas.microsoft.com/office/drawing/2014/main" val="3359713573"/>
                    </a:ext>
                  </a:extLst>
                </a:gridCol>
                <a:gridCol w="2110981">
                  <a:extLst>
                    <a:ext uri="{9D8B030D-6E8A-4147-A177-3AD203B41FA5}">
                      <a16:colId xmlns:a16="http://schemas.microsoft.com/office/drawing/2014/main" val="2523238685"/>
                    </a:ext>
                  </a:extLst>
                </a:gridCol>
                <a:gridCol w="1309202">
                  <a:extLst>
                    <a:ext uri="{9D8B030D-6E8A-4147-A177-3AD203B41FA5}">
                      <a16:colId xmlns:a16="http://schemas.microsoft.com/office/drawing/2014/main" val="4089569604"/>
                    </a:ext>
                  </a:extLst>
                </a:gridCol>
                <a:gridCol w="665252">
                  <a:extLst>
                    <a:ext uri="{9D8B030D-6E8A-4147-A177-3AD203B41FA5}">
                      <a16:colId xmlns:a16="http://schemas.microsoft.com/office/drawing/2014/main" val="1443756209"/>
                    </a:ext>
                  </a:extLst>
                </a:gridCol>
                <a:gridCol w="422346">
                  <a:extLst>
                    <a:ext uri="{9D8B030D-6E8A-4147-A177-3AD203B41FA5}">
                      <a16:colId xmlns:a16="http://schemas.microsoft.com/office/drawing/2014/main" val="4025458347"/>
                    </a:ext>
                  </a:extLst>
                </a:gridCol>
                <a:gridCol w="1111222">
                  <a:extLst>
                    <a:ext uri="{9D8B030D-6E8A-4147-A177-3AD203B41FA5}">
                      <a16:colId xmlns:a16="http://schemas.microsoft.com/office/drawing/2014/main" val="2952378966"/>
                    </a:ext>
                  </a:extLst>
                </a:gridCol>
                <a:gridCol w="1406453">
                  <a:extLst>
                    <a:ext uri="{9D8B030D-6E8A-4147-A177-3AD203B41FA5}">
                      <a16:colId xmlns:a16="http://schemas.microsoft.com/office/drawing/2014/main" val="1537403118"/>
                    </a:ext>
                  </a:extLst>
                </a:gridCol>
              </a:tblGrid>
              <a:tr h="242390">
                <a:tc>
                  <a:txBody>
                    <a:bodyPr/>
                    <a:lstStyle/>
                    <a:p>
                      <a:pPr marL="0" marR="0">
                        <a:lnSpc>
                          <a:spcPct val="125000"/>
                        </a:lnSpc>
                        <a:spcBef>
                          <a:spcPts val="0"/>
                        </a:spcBef>
                        <a:spcAft>
                          <a:spcPts val="0"/>
                        </a:spcAft>
                      </a:pPr>
                      <a:r>
                        <a:rPr lang="en-US" sz="1600">
                          <a:effectLst/>
                        </a:rPr>
                        <a:t>Database</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5000"/>
                        </a:lnSpc>
                        <a:spcBef>
                          <a:spcPts val="0"/>
                        </a:spcBef>
                        <a:spcAft>
                          <a:spcPts val="0"/>
                        </a:spcAft>
                      </a:pPr>
                      <a:r>
                        <a:rPr lang="en-US" sz="1600">
                          <a:effectLst/>
                        </a:rPr>
                        <a:t>Release</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25000"/>
                        </a:lnSpc>
                        <a:spcBef>
                          <a:spcPts val="0"/>
                        </a:spcBef>
                        <a:spcAft>
                          <a:spcPts val="0"/>
                        </a:spcAft>
                      </a:pPr>
                      <a:r>
                        <a:rPr lang="en-US" sz="1600">
                          <a:effectLst/>
                        </a:rPr>
                        <a:t>Years</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5000"/>
                        </a:lnSpc>
                        <a:spcBef>
                          <a:spcPts val="0"/>
                        </a:spcBef>
                        <a:spcAft>
                          <a:spcPts val="0"/>
                        </a:spcAft>
                      </a:pPr>
                      <a:r>
                        <a:rPr lang="en-US" sz="1600">
                          <a:effectLst/>
                        </a:rPr>
                        <a:t>Economies</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5000"/>
                        </a:lnSpc>
                        <a:spcBef>
                          <a:spcPts val="0"/>
                        </a:spcBef>
                        <a:spcAft>
                          <a:spcPts val="0"/>
                        </a:spcAft>
                      </a:pPr>
                      <a:r>
                        <a:rPr lang="en-US" sz="1600">
                          <a:effectLst/>
                        </a:rPr>
                        <a:t>SUT</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5000"/>
                        </a:lnSpc>
                        <a:spcBef>
                          <a:spcPts val="0"/>
                        </a:spcBef>
                        <a:spcAft>
                          <a:spcPts val="0"/>
                        </a:spcAft>
                      </a:pPr>
                      <a:r>
                        <a:rPr lang="en-US" sz="1600">
                          <a:effectLst/>
                        </a:rPr>
                        <a:t>I-O</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5000"/>
                        </a:lnSpc>
                        <a:spcBef>
                          <a:spcPts val="0"/>
                        </a:spcBef>
                        <a:spcAft>
                          <a:spcPts val="0"/>
                        </a:spcAft>
                      </a:pPr>
                      <a:r>
                        <a:rPr lang="en-US" sz="1600">
                          <a:effectLst/>
                        </a:rPr>
                        <a:t>Products</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5000"/>
                        </a:lnSpc>
                        <a:spcBef>
                          <a:spcPts val="0"/>
                        </a:spcBef>
                        <a:spcAft>
                          <a:spcPts val="0"/>
                        </a:spcAft>
                      </a:pPr>
                      <a:r>
                        <a:rPr lang="en-US" sz="1600" dirty="0">
                          <a:effectLst/>
                        </a:rPr>
                        <a:t>Industries</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21179553"/>
                  </a:ext>
                </a:extLst>
              </a:tr>
              <a:tr h="242390">
                <a:tc>
                  <a:txBody>
                    <a:bodyPr/>
                    <a:lstStyle/>
                    <a:p>
                      <a:pPr marL="0" marR="0">
                        <a:lnSpc>
                          <a:spcPct val="125000"/>
                        </a:lnSpc>
                        <a:spcBef>
                          <a:spcPts val="0"/>
                        </a:spcBef>
                        <a:spcAft>
                          <a:spcPts val="0"/>
                        </a:spcAft>
                      </a:pPr>
                      <a:r>
                        <a:rPr lang="en-US" sz="1600">
                          <a:effectLst/>
                        </a:rPr>
                        <a:t>FIGARO</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5000"/>
                        </a:lnSpc>
                        <a:spcBef>
                          <a:spcPts val="0"/>
                        </a:spcBef>
                        <a:spcAft>
                          <a:spcPts val="0"/>
                        </a:spcAft>
                      </a:pPr>
                      <a:r>
                        <a:rPr lang="en-US" sz="1600">
                          <a:effectLst/>
                        </a:rPr>
                        <a:t>2022</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5000"/>
                        </a:lnSpc>
                        <a:spcBef>
                          <a:spcPts val="0"/>
                        </a:spcBef>
                        <a:spcAft>
                          <a:spcPts val="0"/>
                        </a:spcAft>
                      </a:pPr>
                      <a:r>
                        <a:rPr lang="en-US" sz="1600" dirty="0">
                          <a:effectLst/>
                        </a:rPr>
                        <a:t>2010 to 2020</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5000"/>
                        </a:lnSpc>
                        <a:spcBef>
                          <a:spcPts val="0"/>
                        </a:spcBef>
                        <a:spcAft>
                          <a:spcPts val="0"/>
                        </a:spcAft>
                      </a:pPr>
                      <a:r>
                        <a:rPr lang="en-US" sz="1600">
                          <a:effectLst/>
                        </a:rPr>
                        <a:t>46</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5000"/>
                        </a:lnSpc>
                        <a:spcBef>
                          <a:spcPts val="0"/>
                        </a:spcBef>
                        <a:spcAft>
                          <a:spcPts val="0"/>
                        </a:spcAft>
                      </a:pPr>
                      <a:r>
                        <a:rPr lang="en-US" sz="1600">
                          <a:effectLst/>
                        </a:rPr>
                        <a:t>X</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5000"/>
                        </a:lnSpc>
                        <a:spcBef>
                          <a:spcPts val="0"/>
                        </a:spcBef>
                        <a:spcAft>
                          <a:spcPts val="0"/>
                        </a:spcAft>
                      </a:pPr>
                      <a:r>
                        <a:rPr lang="en-US" sz="1600">
                          <a:effectLst/>
                        </a:rPr>
                        <a:t>X </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5000"/>
                        </a:lnSpc>
                        <a:spcBef>
                          <a:spcPts val="0"/>
                        </a:spcBef>
                        <a:spcAft>
                          <a:spcPts val="0"/>
                        </a:spcAft>
                      </a:pPr>
                      <a:r>
                        <a:rPr lang="en-US" sz="1600">
                          <a:effectLst/>
                        </a:rPr>
                        <a:t>64</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5000"/>
                        </a:lnSpc>
                        <a:spcBef>
                          <a:spcPts val="0"/>
                        </a:spcBef>
                        <a:spcAft>
                          <a:spcPts val="0"/>
                        </a:spcAft>
                      </a:pPr>
                      <a:r>
                        <a:rPr lang="en-US" sz="1600" dirty="0">
                          <a:effectLst/>
                        </a:rPr>
                        <a:t>64</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73868202"/>
                  </a:ext>
                </a:extLst>
              </a:tr>
              <a:tr h="242390">
                <a:tc>
                  <a:txBody>
                    <a:bodyPr/>
                    <a:lstStyle/>
                    <a:p>
                      <a:pPr marL="0" marR="0">
                        <a:lnSpc>
                          <a:spcPct val="125000"/>
                        </a:lnSpc>
                        <a:spcBef>
                          <a:spcPts val="0"/>
                        </a:spcBef>
                        <a:spcAft>
                          <a:spcPts val="0"/>
                        </a:spcAft>
                      </a:pPr>
                      <a:r>
                        <a:rPr lang="en-US" sz="1600">
                          <a:effectLst/>
                        </a:rPr>
                        <a:t>ICIO</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5000"/>
                        </a:lnSpc>
                        <a:spcBef>
                          <a:spcPts val="0"/>
                        </a:spcBef>
                        <a:spcAft>
                          <a:spcPts val="0"/>
                        </a:spcAft>
                      </a:pPr>
                      <a:r>
                        <a:rPr lang="en-US" sz="1600" dirty="0">
                          <a:effectLst/>
                        </a:rPr>
                        <a:t>2023</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5000"/>
                        </a:lnSpc>
                        <a:spcBef>
                          <a:spcPts val="0"/>
                        </a:spcBef>
                        <a:spcAft>
                          <a:spcPts val="0"/>
                        </a:spcAft>
                      </a:pPr>
                      <a:r>
                        <a:rPr lang="en-US" sz="1600" dirty="0">
                          <a:effectLst/>
                        </a:rPr>
                        <a:t>1995 to 2020</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5000"/>
                        </a:lnSpc>
                        <a:spcBef>
                          <a:spcPts val="0"/>
                        </a:spcBef>
                        <a:spcAft>
                          <a:spcPts val="0"/>
                        </a:spcAft>
                      </a:pPr>
                      <a:r>
                        <a:rPr lang="en-US" sz="1600" dirty="0">
                          <a:effectLst/>
                          <a:latin typeface="Arial" panose="020B0604020202020204" pitchFamily="34" charset="0"/>
                          <a:ea typeface="Times New Roman" panose="02020603050405020304" pitchFamily="18" charset="0"/>
                          <a:cs typeface="Times New Roman" panose="02020603050405020304" pitchFamily="18" charset="0"/>
                        </a:rPr>
                        <a:t>76</a:t>
                      </a:r>
                    </a:p>
                  </a:txBody>
                  <a:tcPr marL="68580" marR="68580" marT="0" marB="0"/>
                </a:tc>
                <a:tc>
                  <a:txBody>
                    <a:bodyPr/>
                    <a:lstStyle/>
                    <a:p>
                      <a:endParaRPr lang="en-US" sz="1600">
                        <a:effectLst/>
                        <a:latin typeface="Times New Roman" panose="02020603050405020304" pitchFamily="18" charset="0"/>
                      </a:endParaRPr>
                    </a:p>
                  </a:txBody>
                  <a:tcPr marL="68580" marR="68580" marT="0" marB="0"/>
                </a:tc>
                <a:tc>
                  <a:txBody>
                    <a:bodyPr/>
                    <a:lstStyle/>
                    <a:p>
                      <a:pPr marL="0" marR="0" algn="ctr">
                        <a:lnSpc>
                          <a:spcPct val="125000"/>
                        </a:lnSpc>
                        <a:spcBef>
                          <a:spcPts val="0"/>
                        </a:spcBef>
                        <a:spcAft>
                          <a:spcPts val="0"/>
                        </a:spcAft>
                      </a:pPr>
                      <a:r>
                        <a:rPr lang="en-US" sz="1600">
                          <a:effectLst/>
                        </a:rPr>
                        <a:t>X </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5000"/>
                        </a:lnSpc>
                        <a:spcBef>
                          <a:spcPts val="0"/>
                        </a:spcBef>
                        <a:spcAft>
                          <a:spcPts val="0"/>
                        </a:spcAft>
                      </a:pPr>
                      <a:r>
                        <a:rPr lang="en-US" sz="1600">
                          <a:effectLst/>
                        </a:rPr>
                        <a:t> </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5000"/>
                        </a:lnSpc>
                        <a:spcBef>
                          <a:spcPts val="0"/>
                        </a:spcBef>
                        <a:spcAft>
                          <a:spcPts val="0"/>
                        </a:spcAft>
                      </a:pPr>
                      <a:r>
                        <a:rPr lang="en-US" sz="1600" dirty="0">
                          <a:effectLst/>
                        </a:rPr>
                        <a:t>45</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86280247"/>
                  </a:ext>
                </a:extLst>
              </a:tr>
              <a:tr h="242390">
                <a:tc>
                  <a:txBody>
                    <a:bodyPr/>
                    <a:lstStyle/>
                    <a:p>
                      <a:pPr marL="0" marR="0">
                        <a:lnSpc>
                          <a:spcPct val="125000"/>
                        </a:lnSpc>
                        <a:spcBef>
                          <a:spcPts val="0"/>
                        </a:spcBef>
                        <a:spcAft>
                          <a:spcPts val="0"/>
                        </a:spcAft>
                      </a:pPr>
                      <a:r>
                        <a:rPr lang="en-US" sz="1600">
                          <a:effectLst/>
                        </a:rPr>
                        <a:t>GLORIA</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5000"/>
                        </a:lnSpc>
                        <a:spcBef>
                          <a:spcPts val="0"/>
                        </a:spcBef>
                        <a:spcAft>
                          <a:spcPts val="0"/>
                        </a:spcAft>
                      </a:pPr>
                      <a:r>
                        <a:rPr lang="en-US" sz="1600">
                          <a:effectLst/>
                        </a:rPr>
                        <a:t>2023</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5000"/>
                        </a:lnSpc>
                        <a:spcBef>
                          <a:spcPts val="0"/>
                        </a:spcBef>
                        <a:spcAft>
                          <a:spcPts val="0"/>
                        </a:spcAft>
                      </a:pPr>
                      <a:r>
                        <a:rPr lang="en-US" sz="1600">
                          <a:effectLst/>
                        </a:rPr>
                        <a:t>1990 to 2027</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5000"/>
                        </a:lnSpc>
                        <a:spcBef>
                          <a:spcPts val="0"/>
                        </a:spcBef>
                        <a:spcAft>
                          <a:spcPts val="0"/>
                        </a:spcAft>
                      </a:pPr>
                      <a:r>
                        <a:rPr lang="en-US" sz="1600">
                          <a:effectLst/>
                        </a:rPr>
                        <a:t>164</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5000"/>
                        </a:lnSpc>
                        <a:spcBef>
                          <a:spcPts val="0"/>
                        </a:spcBef>
                        <a:spcAft>
                          <a:spcPts val="0"/>
                        </a:spcAft>
                      </a:pPr>
                      <a:r>
                        <a:rPr lang="en-US" sz="1600">
                          <a:effectLst/>
                        </a:rPr>
                        <a:t>X</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5000"/>
                        </a:lnSpc>
                        <a:spcBef>
                          <a:spcPts val="0"/>
                        </a:spcBef>
                        <a:spcAft>
                          <a:spcPts val="0"/>
                        </a:spcAft>
                      </a:pPr>
                      <a:r>
                        <a:rPr lang="en-US" sz="1600">
                          <a:effectLst/>
                        </a:rPr>
                        <a:t>X</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5000"/>
                        </a:lnSpc>
                        <a:spcBef>
                          <a:spcPts val="0"/>
                        </a:spcBef>
                        <a:spcAft>
                          <a:spcPts val="0"/>
                        </a:spcAft>
                      </a:pPr>
                      <a:r>
                        <a:rPr lang="en-US" sz="1600">
                          <a:effectLst/>
                        </a:rPr>
                        <a:t>120</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5000"/>
                        </a:lnSpc>
                        <a:spcBef>
                          <a:spcPts val="0"/>
                        </a:spcBef>
                        <a:spcAft>
                          <a:spcPts val="0"/>
                        </a:spcAft>
                      </a:pPr>
                      <a:r>
                        <a:rPr lang="en-US" sz="1600" dirty="0">
                          <a:effectLst/>
                        </a:rPr>
                        <a:t>120</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9676653"/>
                  </a:ext>
                </a:extLst>
              </a:tr>
              <a:tr h="242390">
                <a:tc>
                  <a:txBody>
                    <a:bodyPr/>
                    <a:lstStyle/>
                    <a:p>
                      <a:pPr marL="0" marR="0">
                        <a:lnSpc>
                          <a:spcPct val="125000"/>
                        </a:lnSpc>
                        <a:spcBef>
                          <a:spcPts val="0"/>
                        </a:spcBef>
                        <a:spcAft>
                          <a:spcPts val="0"/>
                        </a:spcAft>
                      </a:pPr>
                      <a:r>
                        <a:rPr lang="en-US" sz="1600">
                          <a:effectLst/>
                        </a:rPr>
                        <a:t>EXIOBASE 3.8.2</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5000"/>
                        </a:lnSpc>
                        <a:spcBef>
                          <a:spcPts val="0"/>
                        </a:spcBef>
                        <a:spcAft>
                          <a:spcPts val="0"/>
                        </a:spcAft>
                      </a:pPr>
                      <a:r>
                        <a:rPr lang="en-US" sz="1600">
                          <a:effectLst/>
                        </a:rPr>
                        <a:t>2021</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5000"/>
                        </a:lnSpc>
                        <a:spcBef>
                          <a:spcPts val="0"/>
                        </a:spcBef>
                        <a:spcAft>
                          <a:spcPts val="0"/>
                        </a:spcAft>
                      </a:pPr>
                      <a:r>
                        <a:rPr lang="en-US" sz="1600">
                          <a:effectLst/>
                        </a:rPr>
                        <a:t>1995 to 2022</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5000"/>
                        </a:lnSpc>
                        <a:spcBef>
                          <a:spcPts val="0"/>
                        </a:spcBef>
                        <a:spcAft>
                          <a:spcPts val="0"/>
                        </a:spcAft>
                      </a:pPr>
                      <a:r>
                        <a:rPr lang="en-US" sz="1600">
                          <a:effectLst/>
                        </a:rPr>
                        <a:t>49</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5000"/>
                        </a:lnSpc>
                        <a:spcBef>
                          <a:spcPts val="0"/>
                        </a:spcBef>
                        <a:spcAft>
                          <a:spcPts val="0"/>
                        </a:spcAft>
                      </a:pPr>
                      <a:r>
                        <a:rPr lang="en-US" sz="1600">
                          <a:effectLst/>
                        </a:rPr>
                        <a:t>X</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5000"/>
                        </a:lnSpc>
                        <a:spcBef>
                          <a:spcPts val="0"/>
                        </a:spcBef>
                        <a:spcAft>
                          <a:spcPts val="0"/>
                        </a:spcAft>
                      </a:pPr>
                      <a:r>
                        <a:rPr lang="en-US" sz="1600">
                          <a:effectLst/>
                        </a:rPr>
                        <a:t>X</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5000"/>
                        </a:lnSpc>
                        <a:spcBef>
                          <a:spcPts val="0"/>
                        </a:spcBef>
                        <a:spcAft>
                          <a:spcPts val="0"/>
                        </a:spcAft>
                      </a:pPr>
                      <a:r>
                        <a:rPr lang="en-US" sz="1600">
                          <a:effectLst/>
                        </a:rPr>
                        <a:t>200</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5000"/>
                        </a:lnSpc>
                        <a:spcBef>
                          <a:spcPts val="0"/>
                        </a:spcBef>
                        <a:spcAft>
                          <a:spcPts val="0"/>
                        </a:spcAft>
                      </a:pPr>
                      <a:r>
                        <a:rPr lang="en-US" sz="1600" dirty="0">
                          <a:effectLst/>
                        </a:rPr>
                        <a:t>163</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82053497"/>
                  </a:ext>
                </a:extLst>
              </a:tr>
              <a:tr h="242390">
                <a:tc>
                  <a:txBody>
                    <a:bodyPr/>
                    <a:lstStyle/>
                    <a:p>
                      <a:pPr marL="0" marR="0">
                        <a:lnSpc>
                          <a:spcPct val="125000"/>
                        </a:lnSpc>
                        <a:spcBef>
                          <a:spcPts val="0"/>
                        </a:spcBef>
                        <a:spcAft>
                          <a:spcPts val="0"/>
                        </a:spcAft>
                      </a:pPr>
                      <a:r>
                        <a:rPr lang="en-US" sz="1600">
                          <a:effectLst/>
                        </a:rPr>
                        <a:t>EXIOBASE 3rx</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5000"/>
                        </a:lnSpc>
                        <a:spcBef>
                          <a:spcPts val="0"/>
                        </a:spcBef>
                        <a:spcAft>
                          <a:spcPts val="0"/>
                        </a:spcAft>
                      </a:pPr>
                      <a:r>
                        <a:rPr lang="en-US" sz="1600">
                          <a:effectLst/>
                        </a:rPr>
                        <a:t>2019</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5000"/>
                        </a:lnSpc>
                        <a:spcBef>
                          <a:spcPts val="0"/>
                        </a:spcBef>
                        <a:spcAft>
                          <a:spcPts val="0"/>
                        </a:spcAft>
                      </a:pPr>
                      <a:r>
                        <a:rPr lang="en-US" sz="1600">
                          <a:effectLst/>
                        </a:rPr>
                        <a:t>1995 to 2015</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5000"/>
                        </a:lnSpc>
                        <a:spcBef>
                          <a:spcPts val="0"/>
                        </a:spcBef>
                        <a:spcAft>
                          <a:spcPts val="0"/>
                        </a:spcAft>
                      </a:pPr>
                      <a:r>
                        <a:rPr lang="en-US" sz="1600">
                          <a:effectLst/>
                        </a:rPr>
                        <a:t>214</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5000"/>
                        </a:lnSpc>
                        <a:spcBef>
                          <a:spcPts val="0"/>
                        </a:spcBef>
                        <a:spcAft>
                          <a:spcPts val="0"/>
                        </a:spcAft>
                      </a:pPr>
                      <a:r>
                        <a:rPr lang="en-US" sz="1600">
                          <a:effectLst/>
                        </a:rPr>
                        <a:t>X</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5000"/>
                        </a:lnSpc>
                        <a:spcBef>
                          <a:spcPts val="0"/>
                        </a:spcBef>
                        <a:spcAft>
                          <a:spcPts val="0"/>
                        </a:spcAft>
                      </a:pPr>
                      <a:r>
                        <a:rPr lang="en-US" sz="1600">
                          <a:effectLst/>
                        </a:rPr>
                        <a:t>X</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5000"/>
                        </a:lnSpc>
                        <a:spcBef>
                          <a:spcPts val="0"/>
                        </a:spcBef>
                        <a:spcAft>
                          <a:spcPts val="0"/>
                        </a:spcAft>
                      </a:pPr>
                      <a:r>
                        <a:rPr lang="en-US" sz="1600">
                          <a:effectLst/>
                        </a:rPr>
                        <a:t>200</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5000"/>
                        </a:lnSpc>
                        <a:spcBef>
                          <a:spcPts val="0"/>
                        </a:spcBef>
                        <a:spcAft>
                          <a:spcPts val="0"/>
                        </a:spcAft>
                      </a:pPr>
                      <a:r>
                        <a:rPr lang="en-US" sz="1600" dirty="0">
                          <a:effectLst/>
                        </a:rPr>
                        <a:t>163</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56399989"/>
                  </a:ext>
                </a:extLst>
              </a:tr>
              <a:tr h="242390">
                <a:tc>
                  <a:txBody>
                    <a:bodyPr/>
                    <a:lstStyle/>
                    <a:p>
                      <a:pPr marL="0" marR="0">
                        <a:lnSpc>
                          <a:spcPct val="125000"/>
                        </a:lnSpc>
                        <a:spcBef>
                          <a:spcPts val="0"/>
                        </a:spcBef>
                        <a:spcAft>
                          <a:spcPts val="0"/>
                        </a:spcAft>
                      </a:pPr>
                      <a:r>
                        <a:rPr lang="en-US" sz="1600">
                          <a:effectLst/>
                        </a:rPr>
                        <a:t>ADB-MRIO-1</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5000"/>
                        </a:lnSpc>
                        <a:spcBef>
                          <a:spcPts val="0"/>
                        </a:spcBef>
                        <a:spcAft>
                          <a:spcPts val="0"/>
                        </a:spcAft>
                      </a:pPr>
                      <a:r>
                        <a:rPr lang="en-US" sz="1600">
                          <a:effectLst/>
                        </a:rPr>
                        <a:t>2022</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5000"/>
                        </a:lnSpc>
                        <a:spcBef>
                          <a:spcPts val="0"/>
                        </a:spcBef>
                        <a:spcAft>
                          <a:spcPts val="0"/>
                        </a:spcAft>
                      </a:pPr>
                      <a:r>
                        <a:rPr lang="en-US" sz="1600">
                          <a:effectLst/>
                        </a:rPr>
                        <a:t>2000, 2007-2021</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5000"/>
                        </a:lnSpc>
                        <a:spcBef>
                          <a:spcPts val="0"/>
                        </a:spcBef>
                        <a:spcAft>
                          <a:spcPts val="0"/>
                        </a:spcAft>
                      </a:pPr>
                      <a:r>
                        <a:rPr lang="en-US" sz="1600">
                          <a:effectLst/>
                        </a:rPr>
                        <a:t>63</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endParaRPr lang="en-US" sz="1600">
                        <a:effectLst/>
                        <a:latin typeface="Times New Roman" panose="02020603050405020304" pitchFamily="18" charset="0"/>
                      </a:endParaRPr>
                    </a:p>
                  </a:txBody>
                  <a:tcPr marL="68580" marR="68580" marT="0" marB="0"/>
                </a:tc>
                <a:tc>
                  <a:txBody>
                    <a:bodyPr/>
                    <a:lstStyle/>
                    <a:p>
                      <a:pPr marL="0" marR="0" algn="ctr">
                        <a:lnSpc>
                          <a:spcPct val="125000"/>
                        </a:lnSpc>
                        <a:spcBef>
                          <a:spcPts val="0"/>
                        </a:spcBef>
                        <a:spcAft>
                          <a:spcPts val="0"/>
                        </a:spcAft>
                      </a:pPr>
                      <a:r>
                        <a:rPr lang="en-US" sz="1600">
                          <a:effectLst/>
                        </a:rPr>
                        <a:t>X </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5000"/>
                        </a:lnSpc>
                        <a:spcBef>
                          <a:spcPts val="0"/>
                        </a:spcBef>
                        <a:spcAft>
                          <a:spcPts val="0"/>
                        </a:spcAft>
                      </a:pPr>
                      <a:r>
                        <a:rPr lang="en-US" sz="1600">
                          <a:effectLst/>
                        </a:rPr>
                        <a:t> </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5000"/>
                        </a:lnSpc>
                        <a:spcBef>
                          <a:spcPts val="0"/>
                        </a:spcBef>
                        <a:spcAft>
                          <a:spcPts val="0"/>
                        </a:spcAft>
                      </a:pPr>
                      <a:r>
                        <a:rPr lang="en-US" sz="1600" dirty="0">
                          <a:effectLst/>
                        </a:rPr>
                        <a:t>35</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26464872"/>
                  </a:ext>
                </a:extLst>
              </a:tr>
              <a:tr h="242390">
                <a:tc>
                  <a:txBody>
                    <a:bodyPr/>
                    <a:lstStyle/>
                    <a:p>
                      <a:pPr marL="0" marR="0">
                        <a:lnSpc>
                          <a:spcPct val="125000"/>
                        </a:lnSpc>
                        <a:spcBef>
                          <a:spcPts val="0"/>
                        </a:spcBef>
                        <a:spcAft>
                          <a:spcPts val="0"/>
                        </a:spcAft>
                      </a:pPr>
                      <a:r>
                        <a:rPr lang="en-US" sz="1600">
                          <a:effectLst/>
                        </a:rPr>
                        <a:t>ADB-MRIO-2</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5000"/>
                        </a:lnSpc>
                        <a:spcBef>
                          <a:spcPts val="0"/>
                        </a:spcBef>
                        <a:spcAft>
                          <a:spcPts val="0"/>
                        </a:spcAft>
                      </a:pPr>
                      <a:r>
                        <a:rPr lang="en-US" sz="1600">
                          <a:effectLst/>
                        </a:rPr>
                        <a:t>2022</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5000"/>
                        </a:lnSpc>
                        <a:spcBef>
                          <a:spcPts val="0"/>
                        </a:spcBef>
                        <a:spcAft>
                          <a:spcPts val="0"/>
                        </a:spcAft>
                      </a:pPr>
                      <a:r>
                        <a:rPr lang="en-US" sz="1600">
                          <a:effectLst/>
                        </a:rPr>
                        <a:t>2017-2021</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5000"/>
                        </a:lnSpc>
                        <a:spcBef>
                          <a:spcPts val="0"/>
                        </a:spcBef>
                        <a:spcAft>
                          <a:spcPts val="0"/>
                        </a:spcAft>
                      </a:pPr>
                      <a:r>
                        <a:rPr lang="en-US" sz="1600">
                          <a:effectLst/>
                        </a:rPr>
                        <a:t>73</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5000"/>
                        </a:lnSpc>
                        <a:spcBef>
                          <a:spcPts val="0"/>
                        </a:spcBef>
                        <a:spcAft>
                          <a:spcPts val="0"/>
                        </a:spcAft>
                      </a:pPr>
                      <a:r>
                        <a:rPr lang="en-US" sz="1600">
                          <a:effectLst/>
                        </a:rPr>
                        <a:t> </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5000"/>
                        </a:lnSpc>
                        <a:spcBef>
                          <a:spcPts val="0"/>
                        </a:spcBef>
                        <a:spcAft>
                          <a:spcPts val="0"/>
                        </a:spcAft>
                      </a:pPr>
                      <a:r>
                        <a:rPr lang="en-US" sz="1600">
                          <a:effectLst/>
                        </a:rPr>
                        <a:t>X</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5000"/>
                        </a:lnSpc>
                        <a:spcBef>
                          <a:spcPts val="0"/>
                        </a:spcBef>
                        <a:spcAft>
                          <a:spcPts val="0"/>
                        </a:spcAft>
                      </a:pPr>
                      <a:r>
                        <a:rPr lang="en-US" sz="1600">
                          <a:effectLst/>
                        </a:rPr>
                        <a:t> </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5000"/>
                        </a:lnSpc>
                        <a:spcBef>
                          <a:spcPts val="0"/>
                        </a:spcBef>
                        <a:spcAft>
                          <a:spcPts val="0"/>
                        </a:spcAft>
                      </a:pPr>
                      <a:r>
                        <a:rPr lang="en-US" sz="1600">
                          <a:effectLst/>
                        </a:rPr>
                        <a:t>35</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42067875"/>
                  </a:ext>
                </a:extLst>
              </a:tr>
              <a:tr h="242390">
                <a:tc>
                  <a:txBody>
                    <a:bodyPr/>
                    <a:lstStyle/>
                    <a:p>
                      <a:pPr marL="0" marR="0">
                        <a:lnSpc>
                          <a:spcPct val="125000"/>
                        </a:lnSpc>
                        <a:spcBef>
                          <a:spcPts val="0"/>
                        </a:spcBef>
                        <a:spcAft>
                          <a:spcPts val="0"/>
                        </a:spcAft>
                      </a:pPr>
                      <a:r>
                        <a:rPr lang="en-US" sz="1600">
                          <a:effectLst/>
                        </a:rPr>
                        <a:t>ECLAC-ADB-1</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5000"/>
                        </a:lnSpc>
                        <a:spcBef>
                          <a:spcPts val="0"/>
                        </a:spcBef>
                        <a:spcAft>
                          <a:spcPts val="0"/>
                        </a:spcAft>
                      </a:pPr>
                      <a:r>
                        <a:rPr lang="en-US" sz="1600">
                          <a:effectLst/>
                        </a:rPr>
                        <a:t>2020</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5000"/>
                        </a:lnSpc>
                        <a:spcBef>
                          <a:spcPts val="0"/>
                        </a:spcBef>
                        <a:spcAft>
                          <a:spcPts val="0"/>
                        </a:spcAft>
                      </a:pPr>
                      <a:r>
                        <a:rPr lang="en-US" sz="1600">
                          <a:effectLst/>
                        </a:rPr>
                        <a:t>2007, 2011, 2017</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5000"/>
                        </a:lnSpc>
                        <a:spcBef>
                          <a:spcPts val="0"/>
                        </a:spcBef>
                        <a:spcAft>
                          <a:spcPts val="0"/>
                        </a:spcAft>
                      </a:pPr>
                      <a:r>
                        <a:rPr lang="en-US" sz="1600" dirty="0">
                          <a:effectLst/>
                        </a:rPr>
                        <a:t>73</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5000"/>
                        </a:lnSpc>
                        <a:spcBef>
                          <a:spcPts val="0"/>
                        </a:spcBef>
                        <a:spcAft>
                          <a:spcPts val="0"/>
                        </a:spcAft>
                      </a:pPr>
                      <a:r>
                        <a:rPr lang="en-US" sz="1600">
                          <a:effectLst/>
                        </a:rPr>
                        <a:t> </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5000"/>
                        </a:lnSpc>
                        <a:spcBef>
                          <a:spcPts val="0"/>
                        </a:spcBef>
                        <a:spcAft>
                          <a:spcPts val="0"/>
                        </a:spcAft>
                      </a:pPr>
                      <a:r>
                        <a:rPr lang="en-US" sz="1600">
                          <a:effectLst/>
                        </a:rPr>
                        <a:t>X</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5000"/>
                        </a:lnSpc>
                        <a:spcBef>
                          <a:spcPts val="0"/>
                        </a:spcBef>
                        <a:spcAft>
                          <a:spcPts val="0"/>
                        </a:spcAft>
                      </a:pPr>
                      <a:r>
                        <a:rPr lang="en-US" sz="1600">
                          <a:effectLst/>
                        </a:rPr>
                        <a:t> </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5000"/>
                        </a:lnSpc>
                        <a:spcBef>
                          <a:spcPts val="0"/>
                        </a:spcBef>
                        <a:spcAft>
                          <a:spcPts val="0"/>
                        </a:spcAft>
                      </a:pPr>
                      <a:r>
                        <a:rPr lang="en-US" sz="1600" dirty="0">
                          <a:effectLst/>
                        </a:rPr>
                        <a:t>20</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74272851"/>
                  </a:ext>
                </a:extLst>
              </a:tr>
              <a:tr h="242390">
                <a:tc>
                  <a:txBody>
                    <a:bodyPr/>
                    <a:lstStyle/>
                    <a:p>
                      <a:pPr marL="0" marR="0">
                        <a:lnSpc>
                          <a:spcPct val="125000"/>
                        </a:lnSpc>
                        <a:spcBef>
                          <a:spcPts val="0"/>
                        </a:spcBef>
                        <a:spcAft>
                          <a:spcPts val="0"/>
                        </a:spcAft>
                      </a:pPr>
                      <a:r>
                        <a:rPr lang="en-US" sz="1600">
                          <a:effectLst/>
                        </a:rPr>
                        <a:t>ECLAC-ADB-2</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5000"/>
                        </a:lnSpc>
                        <a:spcBef>
                          <a:spcPts val="0"/>
                        </a:spcBef>
                        <a:spcAft>
                          <a:spcPts val="0"/>
                        </a:spcAft>
                      </a:pPr>
                      <a:r>
                        <a:rPr lang="en-US" sz="1600">
                          <a:effectLst/>
                        </a:rPr>
                        <a:t>2020</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5000"/>
                        </a:lnSpc>
                        <a:spcBef>
                          <a:spcPts val="0"/>
                        </a:spcBef>
                        <a:spcAft>
                          <a:spcPts val="0"/>
                        </a:spcAft>
                      </a:pPr>
                      <a:r>
                        <a:rPr lang="en-US" sz="1600">
                          <a:effectLst/>
                        </a:rPr>
                        <a:t>2011</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5000"/>
                        </a:lnSpc>
                        <a:spcBef>
                          <a:spcPts val="0"/>
                        </a:spcBef>
                        <a:spcAft>
                          <a:spcPts val="0"/>
                        </a:spcAft>
                      </a:pPr>
                      <a:r>
                        <a:rPr lang="en-US" sz="1600" dirty="0">
                          <a:effectLst/>
                        </a:rPr>
                        <a:t>73</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5000"/>
                        </a:lnSpc>
                        <a:spcBef>
                          <a:spcPts val="0"/>
                        </a:spcBef>
                        <a:spcAft>
                          <a:spcPts val="0"/>
                        </a:spcAft>
                      </a:pPr>
                      <a:r>
                        <a:rPr lang="en-US" sz="1600">
                          <a:effectLst/>
                        </a:rPr>
                        <a:t> </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5000"/>
                        </a:lnSpc>
                        <a:spcBef>
                          <a:spcPts val="0"/>
                        </a:spcBef>
                        <a:spcAft>
                          <a:spcPts val="0"/>
                        </a:spcAft>
                      </a:pPr>
                      <a:r>
                        <a:rPr lang="en-US" sz="1600">
                          <a:effectLst/>
                        </a:rPr>
                        <a:t>X</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5000"/>
                        </a:lnSpc>
                        <a:spcBef>
                          <a:spcPts val="0"/>
                        </a:spcBef>
                        <a:spcAft>
                          <a:spcPts val="0"/>
                        </a:spcAft>
                      </a:pPr>
                      <a:r>
                        <a:rPr lang="en-US" sz="1600">
                          <a:effectLst/>
                        </a:rPr>
                        <a:t> </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5000"/>
                        </a:lnSpc>
                        <a:spcBef>
                          <a:spcPts val="0"/>
                        </a:spcBef>
                        <a:spcAft>
                          <a:spcPts val="0"/>
                        </a:spcAft>
                      </a:pPr>
                      <a:r>
                        <a:rPr lang="en-US" sz="1600">
                          <a:effectLst/>
                        </a:rPr>
                        <a:t>38</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52777312"/>
                  </a:ext>
                </a:extLst>
              </a:tr>
              <a:tr h="242390">
                <a:tc>
                  <a:txBody>
                    <a:bodyPr/>
                    <a:lstStyle/>
                    <a:p>
                      <a:pPr marL="0" marR="0">
                        <a:lnSpc>
                          <a:spcPct val="125000"/>
                        </a:lnSpc>
                        <a:spcBef>
                          <a:spcPts val="0"/>
                        </a:spcBef>
                        <a:spcAft>
                          <a:spcPts val="0"/>
                        </a:spcAft>
                      </a:pPr>
                      <a:r>
                        <a:rPr lang="en-US" sz="1600">
                          <a:effectLst/>
                        </a:rPr>
                        <a:t>ECLAC-ADB-3</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5000"/>
                        </a:lnSpc>
                        <a:spcBef>
                          <a:spcPts val="0"/>
                        </a:spcBef>
                        <a:spcAft>
                          <a:spcPts val="0"/>
                        </a:spcAft>
                      </a:pPr>
                      <a:r>
                        <a:rPr lang="en-US" sz="1600">
                          <a:effectLst/>
                        </a:rPr>
                        <a:t>2020</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5000"/>
                        </a:lnSpc>
                        <a:spcBef>
                          <a:spcPts val="0"/>
                        </a:spcBef>
                        <a:spcAft>
                          <a:spcPts val="0"/>
                        </a:spcAft>
                      </a:pPr>
                      <a:r>
                        <a:rPr lang="en-US" sz="1600">
                          <a:effectLst/>
                        </a:rPr>
                        <a:t>2011</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5000"/>
                        </a:lnSpc>
                        <a:spcBef>
                          <a:spcPts val="0"/>
                        </a:spcBef>
                        <a:spcAft>
                          <a:spcPts val="0"/>
                        </a:spcAft>
                      </a:pPr>
                      <a:r>
                        <a:rPr lang="en-US" sz="1600" dirty="0">
                          <a:effectLst/>
                        </a:rPr>
                        <a:t>79</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5000"/>
                        </a:lnSpc>
                        <a:spcBef>
                          <a:spcPts val="0"/>
                        </a:spcBef>
                        <a:spcAft>
                          <a:spcPts val="0"/>
                        </a:spcAft>
                      </a:pPr>
                      <a:r>
                        <a:rPr lang="en-US" sz="1600">
                          <a:effectLst/>
                        </a:rPr>
                        <a:t> </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5000"/>
                        </a:lnSpc>
                        <a:spcBef>
                          <a:spcPts val="0"/>
                        </a:spcBef>
                        <a:spcAft>
                          <a:spcPts val="0"/>
                        </a:spcAft>
                      </a:pPr>
                      <a:r>
                        <a:rPr lang="en-US" sz="1600">
                          <a:effectLst/>
                        </a:rPr>
                        <a:t>X</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5000"/>
                        </a:lnSpc>
                        <a:spcBef>
                          <a:spcPts val="0"/>
                        </a:spcBef>
                        <a:spcAft>
                          <a:spcPts val="0"/>
                        </a:spcAft>
                      </a:pPr>
                      <a:r>
                        <a:rPr lang="en-US" sz="1600">
                          <a:effectLst/>
                        </a:rPr>
                        <a:t> </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5000"/>
                        </a:lnSpc>
                        <a:spcBef>
                          <a:spcPts val="0"/>
                        </a:spcBef>
                        <a:spcAft>
                          <a:spcPts val="0"/>
                        </a:spcAft>
                      </a:pPr>
                      <a:r>
                        <a:rPr lang="en-US" sz="1600" dirty="0">
                          <a:effectLst/>
                        </a:rPr>
                        <a:t>25</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87407017"/>
                  </a:ext>
                </a:extLst>
              </a:tr>
              <a:tr h="242390">
                <a:tc>
                  <a:txBody>
                    <a:bodyPr/>
                    <a:lstStyle/>
                    <a:p>
                      <a:pPr marL="0" marR="0">
                        <a:lnSpc>
                          <a:spcPct val="125000"/>
                        </a:lnSpc>
                        <a:spcBef>
                          <a:spcPts val="0"/>
                        </a:spcBef>
                        <a:spcAft>
                          <a:spcPts val="0"/>
                        </a:spcAft>
                      </a:pPr>
                      <a:r>
                        <a:rPr lang="en-US" sz="1600">
                          <a:effectLst/>
                        </a:rPr>
                        <a:t>ECLAC-ADB-4</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5000"/>
                        </a:lnSpc>
                        <a:spcBef>
                          <a:spcPts val="0"/>
                        </a:spcBef>
                        <a:spcAft>
                          <a:spcPts val="0"/>
                        </a:spcAft>
                      </a:pPr>
                      <a:r>
                        <a:rPr lang="en-US" sz="1600">
                          <a:effectLst/>
                        </a:rPr>
                        <a:t>2020</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5000"/>
                        </a:lnSpc>
                        <a:spcBef>
                          <a:spcPts val="0"/>
                        </a:spcBef>
                        <a:spcAft>
                          <a:spcPts val="0"/>
                        </a:spcAft>
                      </a:pPr>
                      <a:r>
                        <a:rPr lang="en-US" sz="1600">
                          <a:effectLst/>
                        </a:rPr>
                        <a:t>2011</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5000"/>
                        </a:lnSpc>
                        <a:spcBef>
                          <a:spcPts val="0"/>
                        </a:spcBef>
                        <a:spcAft>
                          <a:spcPts val="0"/>
                        </a:spcAft>
                      </a:pPr>
                      <a:r>
                        <a:rPr lang="en-US" sz="1600">
                          <a:effectLst/>
                        </a:rPr>
                        <a:t>79</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5000"/>
                        </a:lnSpc>
                        <a:spcBef>
                          <a:spcPts val="0"/>
                        </a:spcBef>
                        <a:spcAft>
                          <a:spcPts val="0"/>
                        </a:spcAft>
                      </a:pPr>
                      <a:r>
                        <a:rPr lang="en-US" sz="1600">
                          <a:effectLst/>
                        </a:rPr>
                        <a:t> </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5000"/>
                        </a:lnSpc>
                        <a:spcBef>
                          <a:spcPts val="0"/>
                        </a:spcBef>
                        <a:spcAft>
                          <a:spcPts val="0"/>
                        </a:spcAft>
                      </a:pPr>
                      <a:r>
                        <a:rPr lang="en-US" sz="1600">
                          <a:effectLst/>
                        </a:rPr>
                        <a:t>X</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5000"/>
                        </a:lnSpc>
                        <a:spcBef>
                          <a:spcPts val="0"/>
                        </a:spcBef>
                        <a:spcAft>
                          <a:spcPts val="0"/>
                        </a:spcAft>
                      </a:pPr>
                      <a:r>
                        <a:rPr lang="en-US" sz="1600">
                          <a:effectLst/>
                        </a:rPr>
                        <a:t> </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5000"/>
                        </a:lnSpc>
                        <a:spcBef>
                          <a:spcPts val="0"/>
                        </a:spcBef>
                        <a:spcAft>
                          <a:spcPts val="0"/>
                        </a:spcAft>
                      </a:pPr>
                      <a:r>
                        <a:rPr lang="en-US" sz="1600" dirty="0">
                          <a:effectLst/>
                        </a:rPr>
                        <a:t>18</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62947623"/>
                  </a:ext>
                </a:extLst>
              </a:tr>
              <a:tr h="242390">
                <a:tc>
                  <a:txBody>
                    <a:bodyPr/>
                    <a:lstStyle/>
                    <a:p>
                      <a:pPr marL="0" marR="0">
                        <a:lnSpc>
                          <a:spcPct val="125000"/>
                        </a:lnSpc>
                        <a:spcBef>
                          <a:spcPts val="0"/>
                        </a:spcBef>
                        <a:spcAft>
                          <a:spcPts val="0"/>
                        </a:spcAft>
                      </a:pPr>
                      <a:r>
                        <a:rPr lang="en-US" sz="1600">
                          <a:effectLst/>
                        </a:rPr>
                        <a:t>ECLAC-LAC</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5000"/>
                        </a:lnSpc>
                        <a:spcBef>
                          <a:spcPts val="0"/>
                        </a:spcBef>
                        <a:spcAft>
                          <a:spcPts val="0"/>
                        </a:spcAft>
                      </a:pPr>
                      <a:r>
                        <a:rPr lang="en-US" sz="1600">
                          <a:effectLst/>
                        </a:rPr>
                        <a:t>2020</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5000"/>
                        </a:lnSpc>
                        <a:spcBef>
                          <a:spcPts val="0"/>
                        </a:spcBef>
                        <a:spcAft>
                          <a:spcPts val="0"/>
                        </a:spcAft>
                      </a:pPr>
                      <a:r>
                        <a:rPr lang="en-US" sz="1600">
                          <a:effectLst/>
                        </a:rPr>
                        <a:t>2014</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5000"/>
                        </a:lnSpc>
                        <a:spcBef>
                          <a:spcPts val="0"/>
                        </a:spcBef>
                        <a:spcAft>
                          <a:spcPts val="0"/>
                        </a:spcAft>
                      </a:pPr>
                      <a:r>
                        <a:rPr lang="en-US" sz="1600" dirty="0">
                          <a:effectLst/>
                        </a:rPr>
                        <a:t>55</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5000"/>
                        </a:lnSpc>
                        <a:spcBef>
                          <a:spcPts val="0"/>
                        </a:spcBef>
                        <a:spcAft>
                          <a:spcPts val="0"/>
                        </a:spcAft>
                      </a:pPr>
                      <a:r>
                        <a:rPr lang="en-US" sz="1600">
                          <a:effectLst/>
                        </a:rPr>
                        <a:t> </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5000"/>
                        </a:lnSpc>
                        <a:spcBef>
                          <a:spcPts val="0"/>
                        </a:spcBef>
                        <a:spcAft>
                          <a:spcPts val="0"/>
                        </a:spcAft>
                      </a:pPr>
                      <a:r>
                        <a:rPr lang="en-US" sz="1600">
                          <a:effectLst/>
                        </a:rPr>
                        <a:t>X</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5000"/>
                        </a:lnSpc>
                        <a:spcBef>
                          <a:spcPts val="0"/>
                        </a:spcBef>
                        <a:spcAft>
                          <a:spcPts val="0"/>
                        </a:spcAft>
                      </a:pPr>
                      <a:r>
                        <a:rPr lang="en-US" sz="1600">
                          <a:effectLst/>
                        </a:rPr>
                        <a:t> </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5000"/>
                        </a:lnSpc>
                        <a:spcBef>
                          <a:spcPts val="0"/>
                        </a:spcBef>
                        <a:spcAft>
                          <a:spcPts val="0"/>
                        </a:spcAft>
                      </a:pPr>
                      <a:r>
                        <a:rPr lang="en-US" sz="1600" dirty="0">
                          <a:effectLst/>
                        </a:rPr>
                        <a:t>40</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97703938"/>
                  </a:ext>
                </a:extLst>
              </a:tr>
            </a:tbl>
          </a:graphicData>
        </a:graphic>
      </p:graphicFrame>
      <p:sp>
        <p:nvSpPr>
          <p:cNvPr id="6" name="TextBox 5">
            <a:extLst>
              <a:ext uri="{FF2B5EF4-FFF2-40B4-BE49-F238E27FC236}">
                <a16:creationId xmlns:a16="http://schemas.microsoft.com/office/drawing/2014/main" id="{C9C11F08-D5FA-A6BA-6659-17501602C5F4}"/>
              </a:ext>
            </a:extLst>
          </p:cNvPr>
          <p:cNvSpPr txBox="1"/>
          <p:nvPr/>
        </p:nvSpPr>
        <p:spPr>
          <a:xfrm>
            <a:off x="952328" y="5301241"/>
            <a:ext cx="10318437" cy="523220"/>
          </a:xfrm>
          <a:prstGeom prst="rect">
            <a:avLst/>
          </a:prstGeom>
          <a:noFill/>
        </p:spPr>
        <p:txBody>
          <a:bodyPr wrap="square">
            <a:spAutoFit/>
          </a:bodyPr>
          <a:lstStyle/>
          <a:p>
            <a:pPr marR="0" indent="-914400"/>
            <a:r>
              <a:rPr lang="en-US" sz="1400" i="1" dirty="0">
                <a:effectLst/>
                <a:latin typeface="Arial" panose="020B0604020202020204" pitchFamily="34" charset="0"/>
                <a:ea typeface="Times New Roman" panose="02020603050405020304" pitchFamily="18" charset="0"/>
                <a:cs typeface="Times New Roman" panose="02020603050405020304" pitchFamily="18" charset="0"/>
              </a:rPr>
              <a:t>Sources: Eurostat (2022), OECD (2021), Industrial Ecology Virtual Laboratory (2023), EXIOBASE (2021), </a:t>
            </a:r>
          </a:p>
          <a:p>
            <a:pPr marR="0" indent="-914400"/>
            <a:r>
              <a:rPr lang="en-US" sz="1400" i="1" dirty="0">
                <a:effectLst/>
                <a:latin typeface="Arial" panose="020B0604020202020204" pitchFamily="34" charset="0"/>
                <a:ea typeface="Times New Roman" panose="02020603050405020304" pitchFamily="18" charset="0"/>
                <a:cs typeface="Times New Roman" panose="02020603050405020304" pitchFamily="18" charset="0"/>
              </a:rPr>
              <a:t>               Asian Development   Bank (2022), ECLAC (2020).</a:t>
            </a:r>
          </a:p>
        </p:txBody>
      </p:sp>
    </p:spTree>
    <p:extLst>
      <p:ext uri="{BB962C8B-B14F-4D97-AF65-F5344CB8AC3E}">
        <p14:creationId xmlns:p14="http://schemas.microsoft.com/office/powerpoint/2010/main" val="229169934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C05550-6147-4F10-B780-7DFC10761256}"/>
              </a:ext>
            </a:extLst>
          </p:cNvPr>
          <p:cNvSpPr>
            <a:spLocks noGrp="1"/>
          </p:cNvSpPr>
          <p:nvPr>
            <p:ph type="title"/>
          </p:nvPr>
        </p:nvSpPr>
        <p:spPr>
          <a:xfrm>
            <a:off x="1308850" y="491385"/>
            <a:ext cx="9715500" cy="978486"/>
          </a:xfrm>
        </p:spPr>
        <p:txBody>
          <a:bodyPr/>
          <a:lstStyle/>
          <a:p>
            <a:r>
              <a:rPr lang="en-US" dirty="0"/>
              <a:t>Key variables</a:t>
            </a:r>
          </a:p>
        </p:txBody>
      </p:sp>
      <p:sp>
        <p:nvSpPr>
          <p:cNvPr id="4" name="Text Placeholder 3">
            <a:extLst>
              <a:ext uri="{FF2B5EF4-FFF2-40B4-BE49-F238E27FC236}">
                <a16:creationId xmlns:a16="http://schemas.microsoft.com/office/drawing/2014/main" id="{7DEAD59F-F7B2-4D5A-A843-7FBEC0503D10}"/>
              </a:ext>
            </a:extLst>
          </p:cNvPr>
          <p:cNvSpPr>
            <a:spLocks noGrp="1"/>
          </p:cNvSpPr>
          <p:nvPr>
            <p:ph type="body" sz="quarter" idx="10"/>
          </p:nvPr>
        </p:nvSpPr>
        <p:spPr/>
        <p:txBody>
          <a:bodyPr>
            <a:normAutofit fontScale="92500" lnSpcReduction="20000"/>
          </a:bodyPr>
          <a:lstStyle/>
          <a:p>
            <a:pPr marL="342900" lvl="1" indent="-342900">
              <a:spcBef>
                <a:spcPts val="2400"/>
              </a:spcBef>
              <a:buSzPct val="110000"/>
              <a:buFont typeface="Wingdings" panose="05000000000000000000" pitchFamily="2" charset="2"/>
              <a:buChar char="Ø"/>
            </a:pPr>
            <a:r>
              <a:rPr lang="en-US" dirty="0"/>
              <a:t>From 1990 to 2022</a:t>
            </a:r>
          </a:p>
          <a:p>
            <a:pPr marL="342900" lvl="1" indent="-342900">
              <a:spcBef>
                <a:spcPts val="2400"/>
              </a:spcBef>
              <a:buSzPct val="110000"/>
              <a:buFont typeface="Wingdings" panose="05000000000000000000" pitchFamily="2" charset="2"/>
              <a:buChar char="Ø"/>
            </a:pPr>
            <a:r>
              <a:rPr lang="en-US" sz="2000" dirty="0"/>
              <a:t>212 Economies</a:t>
            </a:r>
          </a:p>
          <a:p>
            <a:pPr marL="915988" lvl="2" indent="-457200">
              <a:lnSpc>
                <a:spcPct val="150000"/>
              </a:lnSpc>
              <a:buClr>
                <a:schemeClr val="accent1"/>
              </a:buClr>
              <a:buSzPct val="100000"/>
              <a:buFont typeface="Wingdings" panose="05000000000000000000" pitchFamily="2" charset="2"/>
              <a:buChar char="v"/>
            </a:pPr>
            <a:r>
              <a:rPr lang="en-US" dirty="0"/>
              <a:t>190 IMF member countries</a:t>
            </a:r>
          </a:p>
          <a:p>
            <a:pPr marL="915988" lvl="2" indent="-457200">
              <a:lnSpc>
                <a:spcPct val="150000"/>
              </a:lnSpc>
              <a:buClr>
                <a:schemeClr val="accent1"/>
              </a:buClr>
              <a:buSzPct val="100000"/>
              <a:buFont typeface="Wingdings" panose="05000000000000000000" pitchFamily="2" charset="2"/>
              <a:buChar char="v"/>
            </a:pPr>
            <a:r>
              <a:rPr lang="en-US" dirty="0"/>
              <a:t>15 IMF member countries territories</a:t>
            </a:r>
          </a:p>
          <a:p>
            <a:pPr marL="915988" lvl="2" indent="-457200">
              <a:lnSpc>
                <a:spcPct val="150000"/>
              </a:lnSpc>
              <a:buClr>
                <a:schemeClr val="accent1"/>
              </a:buClr>
              <a:buSzPct val="100000"/>
              <a:buFont typeface="Wingdings" panose="05000000000000000000" pitchFamily="2" charset="2"/>
              <a:buChar char="v"/>
            </a:pPr>
            <a:r>
              <a:rPr lang="en-US" dirty="0"/>
              <a:t>7 Non-IMF member countries</a:t>
            </a:r>
          </a:p>
          <a:p>
            <a:pPr marL="342900" lvl="1" indent="-342900">
              <a:spcBef>
                <a:spcPts val="1200"/>
              </a:spcBef>
              <a:buSzPct val="110000"/>
              <a:buFont typeface="Wingdings" panose="05000000000000000000" pitchFamily="2" charset="2"/>
              <a:buChar char="Ø"/>
            </a:pPr>
            <a:r>
              <a:rPr lang="en-US" dirty="0"/>
              <a:t>144 Industries and 178 Products</a:t>
            </a:r>
          </a:p>
          <a:p>
            <a:pPr marL="568325" lvl="2" indent="-342900">
              <a:buClr>
                <a:schemeClr val="bg2">
                  <a:lumMod val="50000"/>
                </a:schemeClr>
              </a:buClr>
              <a:buSzPct val="90000"/>
              <a:buFont typeface="Wingdings" panose="05000000000000000000" pitchFamily="2" charset="2"/>
              <a:buChar char="v"/>
            </a:pPr>
            <a:r>
              <a:rPr lang="en-US" dirty="0"/>
              <a:t>Highly associated with IEA Energy Balances classifications of products and industries</a:t>
            </a:r>
          </a:p>
          <a:p>
            <a:pPr marL="568325" lvl="2" indent="-342900">
              <a:buClr>
                <a:schemeClr val="bg2">
                  <a:lumMod val="50000"/>
                </a:schemeClr>
              </a:buClr>
              <a:buSzPct val="90000"/>
              <a:buFont typeface="Wingdings" panose="05000000000000000000" pitchFamily="2" charset="2"/>
              <a:buChar char="v"/>
            </a:pPr>
            <a:r>
              <a:rPr lang="en-US" dirty="0"/>
              <a:t>Key items for the net-zero transition</a:t>
            </a:r>
          </a:p>
          <a:p>
            <a:pPr lvl="3">
              <a:buClr>
                <a:schemeClr val="bg2">
                  <a:lumMod val="50000"/>
                </a:schemeClr>
              </a:buClr>
              <a:buSzPct val="90000"/>
              <a:buFont typeface="Wingdings" panose="05000000000000000000" pitchFamily="2" charset="2"/>
              <a:buChar char="ü"/>
            </a:pPr>
            <a:r>
              <a:rPr lang="en-US" dirty="0"/>
              <a:t>Minerals for batteries</a:t>
            </a:r>
          </a:p>
          <a:p>
            <a:pPr lvl="3">
              <a:buClr>
                <a:schemeClr val="bg2">
                  <a:lumMod val="50000"/>
                </a:schemeClr>
              </a:buClr>
              <a:buSzPct val="90000"/>
              <a:buFont typeface="Wingdings" panose="05000000000000000000" pitchFamily="2" charset="2"/>
              <a:buChar char="ü"/>
            </a:pPr>
            <a:r>
              <a:rPr lang="en-US" dirty="0"/>
              <a:t>Solar panels, wind turbines</a:t>
            </a:r>
          </a:p>
          <a:p>
            <a:pPr lvl="3">
              <a:buClr>
                <a:schemeClr val="bg2">
                  <a:lumMod val="50000"/>
                </a:schemeClr>
              </a:buClr>
              <a:buSzPct val="90000"/>
              <a:buFont typeface="Wingdings" panose="05000000000000000000" pitchFamily="2" charset="2"/>
              <a:buChar char="ü"/>
            </a:pPr>
            <a:r>
              <a:rPr lang="en-US" dirty="0"/>
              <a:t>Renewable energy</a:t>
            </a:r>
          </a:p>
          <a:p>
            <a:pPr lvl="3">
              <a:buClr>
                <a:schemeClr val="bg2">
                  <a:lumMod val="50000"/>
                </a:schemeClr>
              </a:buClr>
              <a:buSzPct val="90000"/>
              <a:buFont typeface="Wingdings" panose="05000000000000000000" pitchFamily="2" charset="2"/>
              <a:buChar char="ü"/>
            </a:pPr>
            <a:r>
              <a:rPr lang="en-US" dirty="0"/>
              <a:t>Electrical vehicles</a:t>
            </a:r>
          </a:p>
          <a:p>
            <a:pPr lvl="3">
              <a:buClr>
                <a:schemeClr val="bg2">
                  <a:lumMod val="50000"/>
                </a:schemeClr>
              </a:buClr>
              <a:buSzPct val="90000"/>
              <a:buFont typeface="Wingdings" panose="05000000000000000000" pitchFamily="2" charset="2"/>
              <a:buChar char="ü"/>
            </a:pPr>
            <a:r>
              <a:rPr lang="en-US" dirty="0"/>
              <a:t>And so on …</a:t>
            </a:r>
          </a:p>
          <a:p>
            <a:pPr marL="342900" lvl="1" indent="-342900">
              <a:spcBef>
                <a:spcPts val="1200"/>
              </a:spcBef>
              <a:buSzPct val="110000"/>
              <a:buFont typeface="Wingdings" panose="05000000000000000000" pitchFamily="2" charset="2"/>
              <a:buChar char="Ø"/>
            </a:pPr>
            <a:endParaRPr lang="en-US" dirty="0"/>
          </a:p>
        </p:txBody>
      </p:sp>
    </p:spTree>
    <p:extLst>
      <p:ext uri="{BB962C8B-B14F-4D97-AF65-F5344CB8AC3E}">
        <p14:creationId xmlns:p14="http://schemas.microsoft.com/office/powerpoint/2010/main" val="366801765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C05550-6147-4F10-B780-7DFC10761256}"/>
              </a:ext>
            </a:extLst>
          </p:cNvPr>
          <p:cNvSpPr>
            <a:spLocks noGrp="1"/>
          </p:cNvSpPr>
          <p:nvPr>
            <p:ph type="title"/>
          </p:nvPr>
        </p:nvSpPr>
        <p:spPr>
          <a:xfrm>
            <a:off x="1308850" y="491385"/>
            <a:ext cx="9715500" cy="978486"/>
          </a:xfrm>
        </p:spPr>
        <p:txBody>
          <a:bodyPr/>
          <a:lstStyle/>
          <a:p>
            <a:r>
              <a:rPr lang="en-US" dirty="0"/>
              <a:t>Key variables</a:t>
            </a:r>
          </a:p>
        </p:txBody>
      </p:sp>
      <p:sp>
        <p:nvSpPr>
          <p:cNvPr id="4" name="Text Placeholder 3">
            <a:extLst>
              <a:ext uri="{FF2B5EF4-FFF2-40B4-BE49-F238E27FC236}">
                <a16:creationId xmlns:a16="http://schemas.microsoft.com/office/drawing/2014/main" id="{7DEAD59F-F7B2-4D5A-A843-7FBEC0503D10}"/>
              </a:ext>
            </a:extLst>
          </p:cNvPr>
          <p:cNvSpPr>
            <a:spLocks noGrp="1"/>
          </p:cNvSpPr>
          <p:nvPr>
            <p:ph type="body" sz="quarter" idx="10"/>
          </p:nvPr>
        </p:nvSpPr>
        <p:spPr/>
        <p:txBody>
          <a:bodyPr>
            <a:normAutofit fontScale="92500" lnSpcReduction="10000"/>
          </a:bodyPr>
          <a:lstStyle/>
          <a:p>
            <a:pPr marL="342900" lvl="1" indent="-342900">
              <a:spcBef>
                <a:spcPts val="1200"/>
              </a:spcBef>
              <a:buSzPct val="110000"/>
              <a:buFont typeface="Wingdings" panose="05000000000000000000" pitchFamily="2" charset="2"/>
              <a:buChar char="Ø"/>
            </a:pPr>
            <a:r>
              <a:rPr lang="en-US" dirty="0"/>
              <a:t>144 industries</a:t>
            </a:r>
          </a:p>
          <a:p>
            <a:pPr marL="568325" lvl="2" indent="-342900">
              <a:buClr>
                <a:schemeClr val="bg2">
                  <a:lumMod val="50000"/>
                </a:schemeClr>
              </a:buClr>
              <a:buSzPct val="90000"/>
              <a:buFont typeface="Wingdings" panose="05000000000000000000" pitchFamily="2" charset="2"/>
              <a:buChar char="v"/>
            </a:pPr>
            <a:r>
              <a:rPr lang="en-US" dirty="0"/>
              <a:t>9 Agriculture</a:t>
            </a:r>
          </a:p>
          <a:p>
            <a:pPr marL="568325" lvl="2" indent="-342900">
              <a:buClr>
                <a:schemeClr val="bg2">
                  <a:lumMod val="50000"/>
                </a:schemeClr>
              </a:buClr>
              <a:buSzPct val="90000"/>
              <a:buFont typeface="Wingdings" panose="05000000000000000000" pitchFamily="2" charset="2"/>
              <a:buChar char="v"/>
            </a:pPr>
            <a:r>
              <a:rPr lang="en-US" dirty="0"/>
              <a:t>19 Mining and quarrying</a:t>
            </a:r>
          </a:p>
          <a:p>
            <a:pPr marL="568325" lvl="2" indent="-342900">
              <a:buClr>
                <a:schemeClr val="bg2">
                  <a:lumMod val="50000"/>
                </a:schemeClr>
              </a:buClr>
              <a:buSzPct val="90000"/>
              <a:buFont typeface="Wingdings" panose="05000000000000000000" pitchFamily="2" charset="2"/>
              <a:buChar char="v"/>
            </a:pPr>
            <a:r>
              <a:rPr lang="en-US" dirty="0"/>
              <a:t>53 Manufacturing</a:t>
            </a:r>
          </a:p>
          <a:p>
            <a:pPr marL="568325" lvl="2" indent="-342900">
              <a:buClr>
                <a:schemeClr val="bg2">
                  <a:lumMod val="50000"/>
                </a:schemeClr>
              </a:buClr>
              <a:buSzPct val="90000"/>
              <a:buFont typeface="Wingdings" panose="05000000000000000000" pitchFamily="2" charset="2"/>
              <a:buChar char="v"/>
            </a:pPr>
            <a:r>
              <a:rPr lang="en-US" dirty="0"/>
              <a:t>21 Electricity, gas, water, waste management</a:t>
            </a:r>
          </a:p>
          <a:p>
            <a:pPr marL="568325" lvl="2" indent="-342900">
              <a:buClr>
                <a:schemeClr val="bg2">
                  <a:lumMod val="50000"/>
                </a:schemeClr>
              </a:buClr>
              <a:buSzPct val="90000"/>
              <a:buFont typeface="Wingdings" panose="05000000000000000000" pitchFamily="2" charset="2"/>
              <a:buChar char="v"/>
            </a:pPr>
            <a:r>
              <a:rPr lang="en-US" dirty="0"/>
              <a:t>1 Construction</a:t>
            </a:r>
          </a:p>
          <a:p>
            <a:pPr marL="568325" lvl="2" indent="-342900">
              <a:buClr>
                <a:schemeClr val="bg2">
                  <a:lumMod val="50000"/>
                </a:schemeClr>
              </a:buClr>
              <a:buSzPct val="90000"/>
              <a:buFont typeface="Wingdings" panose="05000000000000000000" pitchFamily="2" charset="2"/>
              <a:buChar char="v"/>
            </a:pPr>
            <a:r>
              <a:rPr lang="en-US" dirty="0"/>
              <a:t>41 Trade and services</a:t>
            </a:r>
          </a:p>
          <a:p>
            <a:pPr marL="342900" lvl="1" indent="-342900">
              <a:spcBef>
                <a:spcPts val="1200"/>
              </a:spcBef>
              <a:buSzPct val="110000"/>
              <a:buFont typeface="Wingdings" panose="05000000000000000000" pitchFamily="2" charset="2"/>
              <a:buChar char="Ø"/>
            </a:pPr>
            <a:r>
              <a:rPr lang="en-US" dirty="0"/>
              <a:t>178 products, including key items for the net-zero transition</a:t>
            </a:r>
          </a:p>
          <a:p>
            <a:pPr marL="568325" lvl="2" indent="-342900">
              <a:buClr>
                <a:schemeClr val="bg2">
                  <a:lumMod val="50000"/>
                </a:schemeClr>
              </a:buClr>
              <a:buSzPct val="90000"/>
              <a:buFont typeface="Wingdings" panose="05000000000000000000" pitchFamily="2" charset="2"/>
              <a:buChar char="v"/>
            </a:pPr>
            <a:r>
              <a:rPr lang="en-US" dirty="0"/>
              <a:t>9 Agriculture</a:t>
            </a:r>
          </a:p>
          <a:p>
            <a:pPr marL="568325" lvl="2" indent="-342900">
              <a:buClr>
                <a:schemeClr val="bg2">
                  <a:lumMod val="50000"/>
                </a:schemeClr>
              </a:buClr>
              <a:buSzPct val="90000"/>
              <a:buFont typeface="Wingdings" panose="05000000000000000000" pitchFamily="2" charset="2"/>
              <a:buChar char="v"/>
            </a:pPr>
            <a:r>
              <a:rPr lang="en-US" dirty="0"/>
              <a:t>25 Mining and quarrying</a:t>
            </a:r>
          </a:p>
          <a:p>
            <a:pPr marL="568325" lvl="2" indent="-342900">
              <a:buClr>
                <a:schemeClr val="bg2">
                  <a:lumMod val="50000"/>
                </a:schemeClr>
              </a:buClr>
              <a:buSzPct val="90000"/>
              <a:buFont typeface="Wingdings" panose="05000000000000000000" pitchFamily="2" charset="2"/>
              <a:buChar char="v"/>
            </a:pPr>
            <a:r>
              <a:rPr lang="en-US" dirty="0"/>
              <a:t>76 Manufacturing</a:t>
            </a:r>
          </a:p>
          <a:p>
            <a:pPr marL="568325" lvl="2" indent="-342900">
              <a:buClr>
                <a:schemeClr val="bg2">
                  <a:lumMod val="50000"/>
                </a:schemeClr>
              </a:buClr>
              <a:buSzPct val="90000"/>
              <a:buFont typeface="Wingdings" panose="05000000000000000000" pitchFamily="2" charset="2"/>
              <a:buChar char="v"/>
            </a:pPr>
            <a:r>
              <a:rPr lang="en-US" dirty="0"/>
              <a:t>26 Electricity, gas, water, waste management</a:t>
            </a:r>
          </a:p>
          <a:p>
            <a:pPr marL="568325" lvl="2" indent="-342900">
              <a:buClr>
                <a:schemeClr val="bg2">
                  <a:lumMod val="50000"/>
                </a:schemeClr>
              </a:buClr>
              <a:buSzPct val="90000"/>
              <a:buFont typeface="Wingdings" panose="05000000000000000000" pitchFamily="2" charset="2"/>
              <a:buChar char="v"/>
            </a:pPr>
            <a:r>
              <a:rPr lang="en-US" dirty="0"/>
              <a:t>1 Construction</a:t>
            </a:r>
          </a:p>
          <a:p>
            <a:pPr marL="568325" lvl="2" indent="-342900">
              <a:buClr>
                <a:schemeClr val="bg2">
                  <a:lumMod val="50000"/>
                </a:schemeClr>
              </a:buClr>
              <a:buSzPct val="90000"/>
              <a:buFont typeface="Wingdings" panose="05000000000000000000" pitchFamily="2" charset="2"/>
              <a:buChar char="v"/>
            </a:pPr>
            <a:r>
              <a:rPr lang="en-US" dirty="0"/>
              <a:t>41 Trade and services</a:t>
            </a:r>
          </a:p>
        </p:txBody>
      </p:sp>
    </p:spTree>
    <p:extLst>
      <p:ext uri="{BB962C8B-B14F-4D97-AF65-F5344CB8AC3E}">
        <p14:creationId xmlns:p14="http://schemas.microsoft.com/office/powerpoint/2010/main" val="161534957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C0F0B8-0464-BCDF-B696-2568B41C7BD6}"/>
              </a:ext>
            </a:extLst>
          </p:cNvPr>
          <p:cNvSpPr>
            <a:spLocks noGrp="1"/>
          </p:cNvSpPr>
          <p:nvPr>
            <p:ph type="title"/>
          </p:nvPr>
        </p:nvSpPr>
        <p:spPr/>
        <p:txBody>
          <a:bodyPr/>
          <a:lstStyle/>
          <a:p>
            <a:r>
              <a:rPr lang="en-US" dirty="0"/>
              <a:t>Block 1 – SNA Constraints</a:t>
            </a:r>
          </a:p>
        </p:txBody>
      </p:sp>
      <p:graphicFrame>
        <p:nvGraphicFramePr>
          <p:cNvPr id="7" name="Diagram 6">
            <a:extLst>
              <a:ext uri="{FF2B5EF4-FFF2-40B4-BE49-F238E27FC236}">
                <a16:creationId xmlns:a16="http://schemas.microsoft.com/office/drawing/2014/main" id="{8F036EEE-22A2-4D91-AD57-3E503D78DC45}"/>
              </a:ext>
            </a:extLst>
          </p:cNvPr>
          <p:cNvGraphicFramePr/>
          <p:nvPr/>
        </p:nvGraphicFramePr>
        <p:xfrm>
          <a:off x="2544598" y="1469871"/>
          <a:ext cx="7635240" cy="5318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8858297"/>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C0F0B8-0464-BCDF-B696-2568B41C7BD6}"/>
              </a:ext>
            </a:extLst>
          </p:cNvPr>
          <p:cNvSpPr>
            <a:spLocks noGrp="1"/>
          </p:cNvSpPr>
          <p:nvPr>
            <p:ph type="title"/>
          </p:nvPr>
        </p:nvSpPr>
        <p:spPr/>
        <p:txBody>
          <a:bodyPr/>
          <a:lstStyle/>
          <a:p>
            <a:r>
              <a:rPr lang="en-US" dirty="0"/>
              <a:t>Block 1 – SNA Constraints</a:t>
            </a:r>
          </a:p>
        </p:txBody>
      </p:sp>
      <p:sp>
        <p:nvSpPr>
          <p:cNvPr id="2" name="Text Placeholder 1">
            <a:extLst>
              <a:ext uri="{FF2B5EF4-FFF2-40B4-BE49-F238E27FC236}">
                <a16:creationId xmlns:a16="http://schemas.microsoft.com/office/drawing/2014/main" id="{84CB396F-02AC-FE95-3DA0-37FC91BA771B}"/>
              </a:ext>
            </a:extLst>
          </p:cNvPr>
          <p:cNvSpPr>
            <a:spLocks noGrp="1"/>
          </p:cNvSpPr>
          <p:nvPr>
            <p:ph type="body" sz="quarter" idx="10"/>
          </p:nvPr>
        </p:nvSpPr>
        <p:spPr/>
        <p:txBody>
          <a:bodyPr>
            <a:normAutofit/>
          </a:bodyPr>
          <a:lstStyle/>
          <a:p>
            <a:pPr marL="342900" lvl="1" indent="-342900">
              <a:spcBef>
                <a:spcPts val="2400"/>
              </a:spcBef>
              <a:buSzPct val="110000"/>
              <a:buFont typeface="Wingdings" panose="05000000000000000000" pitchFamily="2" charset="2"/>
              <a:buChar char="Ø"/>
            </a:pPr>
            <a:r>
              <a:rPr lang="en-US" sz="2000" dirty="0"/>
              <a:t>Estimation for</a:t>
            </a:r>
          </a:p>
          <a:p>
            <a:pPr marL="690563" lvl="1" indent="-457200">
              <a:lnSpc>
                <a:spcPct val="150000"/>
              </a:lnSpc>
              <a:buSzPct val="100000"/>
              <a:buFont typeface="+mj-lt"/>
              <a:buAutoNum type="arabicPeriod"/>
            </a:pPr>
            <a:r>
              <a:rPr lang="en-US" sz="2000" dirty="0"/>
              <a:t>212 Economies</a:t>
            </a:r>
          </a:p>
          <a:p>
            <a:pPr marL="915988" lvl="2" indent="-457200">
              <a:lnSpc>
                <a:spcPct val="150000"/>
              </a:lnSpc>
              <a:buClr>
                <a:schemeClr val="accent1"/>
              </a:buClr>
              <a:buSzPct val="100000"/>
              <a:buFont typeface="Wingdings" panose="05000000000000000000" pitchFamily="2" charset="2"/>
              <a:buChar char="v"/>
            </a:pPr>
            <a:r>
              <a:rPr lang="en-US" dirty="0"/>
              <a:t>190 IMF member countries</a:t>
            </a:r>
          </a:p>
          <a:p>
            <a:pPr marL="915988" lvl="2" indent="-457200">
              <a:lnSpc>
                <a:spcPct val="150000"/>
              </a:lnSpc>
              <a:buClr>
                <a:schemeClr val="accent1"/>
              </a:buClr>
              <a:buSzPct val="100000"/>
              <a:buFont typeface="Wingdings" panose="05000000000000000000" pitchFamily="2" charset="2"/>
              <a:buChar char="v"/>
            </a:pPr>
            <a:r>
              <a:rPr lang="en-US" dirty="0"/>
              <a:t>15 IMF member countries territories</a:t>
            </a:r>
          </a:p>
          <a:p>
            <a:pPr marL="915988" lvl="2" indent="-457200">
              <a:lnSpc>
                <a:spcPct val="150000"/>
              </a:lnSpc>
              <a:buClr>
                <a:schemeClr val="accent1"/>
              </a:buClr>
              <a:buSzPct val="100000"/>
              <a:buFont typeface="Wingdings" panose="05000000000000000000" pitchFamily="2" charset="2"/>
              <a:buChar char="v"/>
            </a:pPr>
            <a:r>
              <a:rPr lang="en-US" dirty="0"/>
              <a:t>7 Non-IMF member countries</a:t>
            </a:r>
          </a:p>
          <a:p>
            <a:pPr marL="690563" lvl="1" indent="-457200">
              <a:lnSpc>
                <a:spcPct val="150000"/>
              </a:lnSpc>
              <a:buSzPct val="100000"/>
              <a:buFont typeface="+mj-lt"/>
              <a:buAutoNum type="arabicPeriod"/>
            </a:pPr>
            <a:r>
              <a:rPr lang="en-US" dirty="0"/>
              <a:t>Years 1990 to 2022</a:t>
            </a:r>
          </a:p>
          <a:p>
            <a:pPr marL="690563" lvl="1" indent="-457200">
              <a:lnSpc>
                <a:spcPct val="150000"/>
              </a:lnSpc>
              <a:buSzPct val="100000"/>
              <a:buFont typeface="+mj-lt"/>
              <a:buAutoNum type="arabicPeriod"/>
            </a:pPr>
            <a:r>
              <a:rPr lang="en-US" dirty="0"/>
              <a:t>44 SNA constraints + Exchange Rate</a:t>
            </a:r>
          </a:p>
          <a:p>
            <a:pPr marL="690563" lvl="1" indent="-457200">
              <a:lnSpc>
                <a:spcPct val="150000"/>
              </a:lnSpc>
              <a:buSzPct val="100000"/>
              <a:buFont typeface="+mj-lt"/>
              <a:buAutoNum type="arabicPeriod"/>
            </a:pPr>
            <a:r>
              <a:rPr lang="en-US" dirty="0"/>
              <a:t>Total Points: ~ 295000</a:t>
            </a:r>
          </a:p>
          <a:p>
            <a:pPr marL="915988" lvl="2" indent="-457200">
              <a:lnSpc>
                <a:spcPct val="150000"/>
              </a:lnSpc>
              <a:buSzPct val="100000"/>
              <a:buFont typeface="+mj-lt"/>
              <a:buAutoNum type="arabicPeriod"/>
            </a:pPr>
            <a:endParaRPr lang="en-US" dirty="0"/>
          </a:p>
        </p:txBody>
      </p:sp>
    </p:spTree>
    <p:extLst>
      <p:ext uri="{BB962C8B-B14F-4D97-AF65-F5344CB8AC3E}">
        <p14:creationId xmlns:p14="http://schemas.microsoft.com/office/powerpoint/2010/main" val="2264244691"/>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7F82B-B336-C1D9-92DD-9381524214E7}"/>
              </a:ext>
            </a:extLst>
          </p:cNvPr>
          <p:cNvSpPr>
            <a:spLocks noGrp="1"/>
          </p:cNvSpPr>
          <p:nvPr>
            <p:ph type="title"/>
          </p:nvPr>
        </p:nvSpPr>
        <p:spPr/>
        <p:txBody>
          <a:bodyPr/>
          <a:lstStyle/>
          <a:p>
            <a:r>
              <a:rPr lang="en-US" dirty="0"/>
              <a:t>Block 1 – SNA Constraints</a:t>
            </a:r>
          </a:p>
        </p:txBody>
      </p:sp>
      <p:pic>
        <p:nvPicPr>
          <p:cNvPr id="5" name="Picture 4">
            <a:extLst>
              <a:ext uri="{FF2B5EF4-FFF2-40B4-BE49-F238E27FC236}">
                <a16:creationId xmlns:a16="http://schemas.microsoft.com/office/drawing/2014/main" id="{B9209DD3-77F1-8E3D-B076-E23E8774C0DC}"/>
              </a:ext>
            </a:extLst>
          </p:cNvPr>
          <p:cNvPicPr>
            <a:picLocks noChangeAspect="1"/>
          </p:cNvPicPr>
          <p:nvPr/>
        </p:nvPicPr>
        <p:blipFill>
          <a:blip r:embed="rId2"/>
          <a:stretch>
            <a:fillRect/>
          </a:stretch>
        </p:blipFill>
        <p:spPr>
          <a:xfrm>
            <a:off x="1239838" y="1748764"/>
            <a:ext cx="8529828" cy="3953256"/>
          </a:xfrm>
          <a:prstGeom prst="rect">
            <a:avLst/>
          </a:prstGeom>
        </p:spPr>
      </p:pic>
    </p:spTree>
    <p:extLst>
      <p:ext uri="{BB962C8B-B14F-4D97-AF65-F5344CB8AC3E}">
        <p14:creationId xmlns:p14="http://schemas.microsoft.com/office/powerpoint/2010/main" val="1793275061"/>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419A0-0F67-F316-F205-44200FFF312A}"/>
              </a:ext>
            </a:extLst>
          </p:cNvPr>
          <p:cNvSpPr>
            <a:spLocks noGrp="1"/>
          </p:cNvSpPr>
          <p:nvPr>
            <p:ph type="title"/>
          </p:nvPr>
        </p:nvSpPr>
        <p:spPr/>
        <p:txBody>
          <a:bodyPr/>
          <a:lstStyle/>
          <a:p>
            <a:r>
              <a:rPr lang="en-US" dirty="0"/>
              <a:t>Block 1 – SNA Constraints</a:t>
            </a:r>
          </a:p>
        </p:txBody>
      </p:sp>
      <p:pic>
        <p:nvPicPr>
          <p:cNvPr id="6" name="Picture 5">
            <a:extLst>
              <a:ext uri="{FF2B5EF4-FFF2-40B4-BE49-F238E27FC236}">
                <a16:creationId xmlns:a16="http://schemas.microsoft.com/office/drawing/2014/main" id="{DC6D6840-A089-D27D-EF06-10B9B420C53B}"/>
              </a:ext>
            </a:extLst>
          </p:cNvPr>
          <p:cNvPicPr>
            <a:picLocks noChangeAspect="1"/>
          </p:cNvPicPr>
          <p:nvPr/>
        </p:nvPicPr>
        <p:blipFill>
          <a:blip r:embed="rId2"/>
          <a:stretch>
            <a:fillRect/>
          </a:stretch>
        </p:blipFill>
        <p:spPr>
          <a:xfrm>
            <a:off x="124206" y="1299656"/>
            <a:ext cx="11943588" cy="5154168"/>
          </a:xfrm>
          <a:prstGeom prst="rect">
            <a:avLst/>
          </a:prstGeom>
        </p:spPr>
      </p:pic>
    </p:spTree>
    <p:extLst>
      <p:ext uri="{BB962C8B-B14F-4D97-AF65-F5344CB8AC3E}">
        <p14:creationId xmlns:p14="http://schemas.microsoft.com/office/powerpoint/2010/main" val="3948394692"/>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97B67-35DA-D41F-ED71-81F2030B7548}"/>
              </a:ext>
            </a:extLst>
          </p:cNvPr>
          <p:cNvSpPr>
            <a:spLocks noGrp="1"/>
          </p:cNvSpPr>
          <p:nvPr>
            <p:ph type="title"/>
          </p:nvPr>
        </p:nvSpPr>
        <p:spPr>
          <a:xfrm>
            <a:off x="1239838" y="491385"/>
            <a:ext cx="9715500" cy="1453162"/>
          </a:xfrm>
        </p:spPr>
        <p:txBody>
          <a:bodyPr>
            <a:normAutofit/>
          </a:bodyPr>
          <a:lstStyle/>
          <a:p>
            <a:r>
              <a:rPr lang="en-US" dirty="0"/>
              <a:t>Block 2 – Totals by Industry and/or Products</a:t>
            </a:r>
          </a:p>
        </p:txBody>
      </p:sp>
      <p:pic>
        <p:nvPicPr>
          <p:cNvPr id="4" name="Picture 3">
            <a:extLst>
              <a:ext uri="{FF2B5EF4-FFF2-40B4-BE49-F238E27FC236}">
                <a16:creationId xmlns:a16="http://schemas.microsoft.com/office/drawing/2014/main" id="{B49C4E20-4071-C425-630C-AE96617562BB}"/>
              </a:ext>
            </a:extLst>
          </p:cNvPr>
          <p:cNvPicPr>
            <a:picLocks noChangeAspect="1"/>
          </p:cNvPicPr>
          <p:nvPr/>
        </p:nvPicPr>
        <p:blipFill>
          <a:blip r:embed="rId2"/>
          <a:stretch>
            <a:fillRect/>
          </a:stretch>
        </p:blipFill>
        <p:spPr>
          <a:xfrm>
            <a:off x="2887980" y="2675681"/>
            <a:ext cx="6416040" cy="2895600"/>
          </a:xfrm>
          <a:prstGeom prst="rect">
            <a:avLst/>
          </a:prstGeom>
        </p:spPr>
      </p:pic>
      <p:sp>
        <p:nvSpPr>
          <p:cNvPr id="3" name="Oval 2">
            <a:extLst>
              <a:ext uri="{FF2B5EF4-FFF2-40B4-BE49-F238E27FC236}">
                <a16:creationId xmlns:a16="http://schemas.microsoft.com/office/drawing/2014/main" id="{3872CD43-22A2-047F-9B2D-05DC3876E6BB}"/>
              </a:ext>
            </a:extLst>
          </p:cNvPr>
          <p:cNvSpPr/>
          <p:nvPr/>
        </p:nvSpPr>
        <p:spPr>
          <a:xfrm>
            <a:off x="3090041" y="3317064"/>
            <a:ext cx="2907161" cy="1702676"/>
          </a:xfrm>
          <a:prstGeom prst="ellipse">
            <a:avLst/>
          </a:prstGeom>
          <a:solidFill>
            <a:srgbClr val="009CDE">
              <a:alpha val="20000"/>
            </a:srgbClr>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849653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C0F0B8-0464-BCDF-B696-2568B41C7BD6}"/>
              </a:ext>
            </a:extLst>
          </p:cNvPr>
          <p:cNvSpPr>
            <a:spLocks noGrp="1"/>
          </p:cNvSpPr>
          <p:nvPr>
            <p:ph type="title"/>
          </p:nvPr>
        </p:nvSpPr>
        <p:spPr>
          <a:xfrm>
            <a:off x="162046" y="491384"/>
            <a:ext cx="4780344" cy="5122337"/>
          </a:xfrm>
        </p:spPr>
        <p:txBody>
          <a:bodyPr>
            <a:normAutofit/>
          </a:bodyPr>
          <a:lstStyle/>
          <a:p>
            <a:r>
              <a:rPr lang="en-US" dirty="0"/>
              <a:t>Block 2 – Totals by Industry, Output and Value Added </a:t>
            </a:r>
          </a:p>
        </p:txBody>
      </p:sp>
      <p:graphicFrame>
        <p:nvGraphicFramePr>
          <p:cNvPr id="2" name="Diagram 1">
            <a:extLst>
              <a:ext uri="{FF2B5EF4-FFF2-40B4-BE49-F238E27FC236}">
                <a16:creationId xmlns:a16="http://schemas.microsoft.com/office/drawing/2014/main" id="{508F1FFE-0A86-11D4-600C-B19FD504258D}"/>
              </a:ext>
            </a:extLst>
          </p:cNvPr>
          <p:cNvGraphicFramePr/>
          <p:nvPr/>
        </p:nvGraphicFramePr>
        <p:xfrm>
          <a:off x="5325320" y="83242"/>
          <a:ext cx="6310115" cy="67284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7371667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8FD4CC-2CA7-F4AF-7278-14D622FB34C2}"/>
              </a:ext>
            </a:extLst>
          </p:cNvPr>
          <p:cNvSpPr>
            <a:spLocks noGrp="1"/>
          </p:cNvSpPr>
          <p:nvPr>
            <p:ph type="title"/>
          </p:nvPr>
        </p:nvSpPr>
        <p:spPr>
          <a:xfrm>
            <a:off x="1236662" y="491385"/>
            <a:ext cx="9715500" cy="978486"/>
          </a:xfrm>
        </p:spPr>
        <p:txBody>
          <a:bodyPr/>
          <a:lstStyle/>
          <a:p>
            <a:r>
              <a:rPr lang="en-US" dirty="0"/>
              <a:t>Disclaimer</a:t>
            </a:r>
          </a:p>
        </p:txBody>
      </p:sp>
      <p:sp>
        <p:nvSpPr>
          <p:cNvPr id="4" name="Text Placeholder 3">
            <a:extLst>
              <a:ext uri="{FF2B5EF4-FFF2-40B4-BE49-F238E27FC236}">
                <a16:creationId xmlns:a16="http://schemas.microsoft.com/office/drawing/2014/main" id="{03724A92-7C83-F1C3-6E94-5926C1A20B0D}"/>
              </a:ext>
            </a:extLst>
          </p:cNvPr>
          <p:cNvSpPr>
            <a:spLocks noGrp="1"/>
          </p:cNvSpPr>
          <p:nvPr>
            <p:ph type="body" sz="quarter" idx="10"/>
          </p:nvPr>
        </p:nvSpPr>
        <p:spPr/>
        <p:txBody>
          <a:bodyPr/>
          <a:lstStyle/>
          <a:p>
            <a:pPr marL="0" lvl="1" indent="0">
              <a:spcBef>
                <a:spcPts val="2400"/>
              </a:spcBef>
              <a:buSzPct val="110000"/>
              <a:buNone/>
            </a:pPr>
            <a:r>
              <a:rPr lang="en-US" sz="2400"/>
              <a:t>The </a:t>
            </a:r>
            <a:r>
              <a:rPr lang="en-US" sz="2400" dirty="0"/>
              <a:t>views expressed in this paper are those of the authors and do not necessarily represent the views of the IMF’s Executive Directors, its management, or any of its members.</a:t>
            </a:r>
          </a:p>
        </p:txBody>
      </p:sp>
    </p:spTree>
    <p:extLst>
      <p:ext uri="{BB962C8B-B14F-4D97-AF65-F5344CB8AC3E}">
        <p14:creationId xmlns:p14="http://schemas.microsoft.com/office/powerpoint/2010/main" val="117244624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C0F0B8-0464-BCDF-B696-2568B41C7BD6}"/>
              </a:ext>
            </a:extLst>
          </p:cNvPr>
          <p:cNvSpPr>
            <a:spLocks noGrp="1"/>
          </p:cNvSpPr>
          <p:nvPr>
            <p:ph type="title"/>
          </p:nvPr>
        </p:nvSpPr>
        <p:spPr/>
        <p:txBody>
          <a:bodyPr/>
          <a:lstStyle/>
          <a:p>
            <a:r>
              <a:rPr lang="en-US" dirty="0"/>
              <a:t>Block 2 – Output and Value Added by Industry</a:t>
            </a:r>
          </a:p>
        </p:txBody>
      </p:sp>
      <p:sp>
        <p:nvSpPr>
          <p:cNvPr id="2" name="Text Placeholder 1">
            <a:extLst>
              <a:ext uri="{FF2B5EF4-FFF2-40B4-BE49-F238E27FC236}">
                <a16:creationId xmlns:a16="http://schemas.microsoft.com/office/drawing/2014/main" id="{84CB396F-02AC-FE95-3DA0-37FC91BA771B}"/>
              </a:ext>
            </a:extLst>
          </p:cNvPr>
          <p:cNvSpPr>
            <a:spLocks noGrp="1"/>
          </p:cNvSpPr>
          <p:nvPr>
            <p:ph type="body" sz="quarter" idx="10"/>
          </p:nvPr>
        </p:nvSpPr>
        <p:spPr/>
        <p:txBody>
          <a:bodyPr>
            <a:normAutofit/>
          </a:bodyPr>
          <a:lstStyle/>
          <a:p>
            <a:pPr marL="342900" lvl="1" indent="-342900">
              <a:spcBef>
                <a:spcPts val="2400"/>
              </a:spcBef>
              <a:buSzPct val="110000"/>
              <a:buFont typeface="Wingdings" panose="05000000000000000000" pitchFamily="2" charset="2"/>
              <a:buChar char="Ø"/>
            </a:pPr>
            <a:r>
              <a:rPr lang="en-US" dirty="0"/>
              <a:t>In the process of estimation for:</a:t>
            </a:r>
          </a:p>
          <a:p>
            <a:pPr marL="690563" lvl="1" indent="-457200">
              <a:lnSpc>
                <a:spcPct val="150000"/>
              </a:lnSpc>
              <a:buSzPct val="100000"/>
              <a:buFont typeface="+mj-lt"/>
              <a:buAutoNum type="arabicPeriod"/>
            </a:pPr>
            <a:r>
              <a:rPr lang="en-US" sz="2000" dirty="0"/>
              <a:t>212 Economies</a:t>
            </a:r>
          </a:p>
          <a:p>
            <a:pPr marL="690563" lvl="1" indent="-457200">
              <a:lnSpc>
                <a:spcPct val="150000"/>
              </a:lnSpc>
              <a:buSzPct val="100000"/>
              <a:buFont typeface="+mj-lt"/>
              <a:buAutoNum type="arabicPeriod"/>
            </a:pPr>
            <a:r>
              <a:rPr lang="en-US" dirty="0"/>
              <a:t>Years 1990 to 2022</a:t>
            </a:r>
          </a:p>
          <a:p>
            <a:pPr marL="690563" lvl="1" indent="-457200">
              <a:lnSpc>
                <a:spcPct val="150000"/>
              </a:lnSpc>
              <a:buSzPct val="100000"/>
              <a:buFont typeface="+mj-lt"/>
              <a:buAutoNum type="arabicPeriod"/>
            </a:pPr>
            <a:r>
              <a:rPr lang="en-US" dirty="0"/>
              <a:t>144 Industries</a:t>
            </a:r>
          </a:p>
          <a:p>
            <a:pPr marL="457200" indent="-457200">
              <a:lnSpc>
                <a:spcPct val="150000"/>
              </a:lnSpc>
              <a:spcBef>
                <a:spcPts val="1200"/>
              </a:spcBef>
              <a:buSzPct val="100000"/>
              <a:buFont typeface="Wingdings" panose="05000000000000000000" pitchFamily="2" charset="2"/>
              <a:buChar char="Ø"/>
            </a:pPr>
            <a:r>
              <a:rPr lang="en-US" dirty="0"/>
              <a:t>Preliminary results by July</a:t>
            </a:r>
          </a:p>
          <a:p>
            <a:pPr marL="457200" indent="-457200">
              <a:lnSpc>
                <a:spcPct val="150000"/>
              </a:lnSpc>
              <a:spcBef>
                <a:spcPts val="1200"/>
              </a:spcBef>
              <a:buSzPct val="100000"/>
              <a:buFont typeface="Wingdings" panose="05000000000000000000" pitchFamily="2" charset="2"/>
              <a:buChar char="Ø"/>
            </a:pPr>
            <a:r>
              <a:rPr lang="en-US" dirty="0"/>
              <a:t>Additional databases prepared and being used:</a:t>
            </a:r>
          </a:p>
          <a:p>
            <a:pPr marL="690563" lvl="1" indent="-457200">
              <a:lnSpc>
                <a:spcPct val="150000"/>
              </a:lnSpc>
              <a:buSzPct val="100000"/>
              <a:buFont typeface="+mj-lt"/>
              <a:buAutoNum type="arabicPeriod"/>
            </a:pPr>
            <a:r>
              <a:rPr lang="en-US" dirty="0"/>
              <a:t>Energy and EVs from IEA</a:t>
            </a:r>
          </a:p>
          <a:p>
            <a:pPr marL="690563" lvl="1" indent="-457200">
              <a:lnSpc>
                <a:spcPct val="150000"/>
              </a:lnSpc>
              <a:buSzPct val="100000"/>
              <a:buFont typeface="+mj-lt"/>
              <a:buAutoNum type="arabicPeriod"/>
            </a:pPr>
            <a:r>
              <a:rPr lang="en-US" dirty="0"/>
              <a:t>Minerals, from British Geological Survey</a:t>
            </a:r>
          </a:p>
          <a:p>
            <a:pPr marL="690563" lvl="1" indent="-457200">
              <a:lnSpc>
                <a:spcPct val="150000"/>
              </a:lnSpc>
              <a:spcBef>
                <a:spcPts val="1200"/>
              </a:spcBef>
              <a:buSzPct val="100000"/>
              <a:buFont typeface="Wingdings" panose="05000000000000000000" pitchFamily="2" charset="2"/>
              <a:buChar char="Ø"/>
            </a:pPr>
            <a:endParaRPr lang="en-US" dirty="0"/>
          </a:p>
          <a:p>
            <a:pPr marL="690563" lvl="1" indent="-457200">
              <a:lnSpc>
                <a:spcPct val="150000"/>
              </a:lnSpc>
              <a:buSzPct val="100000"/>
              <a:buFont typeface="+mj-lt"/>
              <a:buAutoNum type="arabicPeriod"/>
            </a:pPr>
            <a:endParaRPr lang="en-US" dirty="0"/>
          </a:p>
        </p:txBody>
      </p:sp>
    </p:spTree>
    <p:extLst>
      <p:ext uri="{BB962C8B-B14F-4D97-AF65-F5344CB8AC3E}">
        <p14:creationId xmlns:p14="http://schemas.microsoft.com/office/powerpoint/2010/main" val="2083949575"/>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1DCB1-0963-6926-D602-32B2A84F9609}"/>
              </a:ext>
            </a:extLst>
          </p:cNvPr>
          <p:cNvSpPr>
            <a:spLocks noGrp="1"/>
          </p:cNvSpPr>
          <p:nvPr>
            <p:ph type="title"/>
          </p:nvPr>
        </p:nvSpPr>
        <p:spPr/>
        <p:txBody>
          <a:bodyPr/>
          <a:lstStyle/>
          <a:p>
            <a:r>
              <a:rPr lang="en-US" dirty="0"/>
              <a:t>Block 3 – SUTs &amp; IOTs</a:t>
            </a:r>
          </a:p>
        </p:txBody>
      </p:sp>
      <p:pic>
        <p:nvPicPr>
          <p:cNvPr id="4" name="Picture 3">
            <a:extLst>
              <a:ext uri="{FF2B5EF4-FFF2-40B4-BE49-F238E27FC236}">
                <a16:creationId xmlns:a16="http://schemas.microsoft.com/office/drawing/2014/main" id="{E6274ACD-041B-76F8-219F-406EB39DDC39}"/>
              </a:ext>
            </a:extLst>
          </p:cNvPr>
          <p:cNvPicPr>
            <a:picLocks noChangeAspect="1"/>
          </p:cNvPicPr>
          <p:nvPr/>
        </p:nvPicPr>
        <p:blipFill>
          <a:blip r:embed="rId2"/>
          <a:stretch>
            <a:fillRect/>
          </a:stretch>
        </p:blipFill>
        <p:spPr>
          <a:xfrm>
            <a:off x="3930569" y="1909292"/>
            <a:ext cx="2895600" cy="4335780"/>
          </a:xfrm>
          <a:prstGeom prst="rect">
            <a:avLst/>
          </a:prstGeom>
        </p:spPr>
      </p:pic>
      <p:sp>
        <p:nvSpPr>
          <p:cNvPr id="3" name="Oval 2">
            <a:extLst>
              <a:ext uri="{FF2B5EF4-FFF2-40B4-BE49-F238E27FC236}">
                <a16:creationId xmlns:a16="http://schemas.microsoft.com/office/drawing/2014/main" id="{ACB30FBE-491D-2E6E-A5D2-FBDA91E3FB12}"/>
              </a:ext>
            </a:extLst>
          </p:cNvPr>
          <p:cNvSpPr/>
          <p:nvPr/>
        </p:nvSpPr>
        <p:spPr>
          <a:xfrm>
            <a:off x="3790030" y="1967537"/>
            <a:ext cx="3367515" cy="1740513"/>
          </a:xfrm>
          <a:prstGeom prst="ellipse">
            <a:avLst/>
          </a:prstGeom>
          <a:solidFill>
            <a:srgbClr val="009CDE">
              <a:alpha val="20000"/>
            </a:srgbClr>
          </a:solid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47862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C0F0B8-0464-BCDF-B696-2568B41C7BD6}"/>
              </a:ext>
            </a:extLst>
          </p:cNvPr>
          <p:cNvSpPr>
            <a:spLocks noGrp="1"/>
          </p:cNvSpPr>
          <p:nvPr>
            <p:ph type="title"/>
          </p:nvPr>
        </p:nvSpPr>
        <p:spPr/>
        <p:txBody>
          <a:bodyPr/>
          <a:lstStyle/>
          <a:p>
            <a:r>
              <a:rPr lang="en-US" dirty="0"/>
              <a:t>Block 3 – SUTs &amp; IOTs</a:t>
            </a:r>
          </a:p>
        </p:txBody>
      </p:sp>
      <p:graphicFrame>
        <p:nvGraphicFramePr>
          <p:cNvPr id="2" name="Diagram 1">
            <a:extLst>
              <a:ext uri="{FF2B5EF4-FFF2-40B4-BE49-F238E27FC236}">
                <a16:creationId xmlns:a16="http://schemas.microsoft.com/office/drawing/2014/main" id="{9B9613DD-7B3F-4C08-9ECE-12541FEA83EF}"/>
              </a:ext>
            </a:extLst>
          </p:cNvPr>
          <p:cNvGraphicFramePr/>
          <p:nvPr/>
        </p:nvGraphicFramePr>
        <p:xfrm>
          <a:off x="1760220" y="1215145"/>
          <a:ext cx="8671560" cy="5608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5111368"/>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C0F0B8-0464-BCDF-B696-2568B41C7BD6}"/>
              </a:ext>
            </a:extLst>
          </p:cNvPr>
          <p:cNvSpPr>
            <a:spLocks noGrp="1"/>
          </p:cNvSpPr>
          <p:nvPr>
            <p:ph type="title"/>
          </p:nvPr>
        </p:nvSpPr>
        <p:spPr/>
        <p:txBody>
          <a:bodyPr/>
          <a:lstStyle/>
          <a:p>
            <a:r>
              <a:rPr lang="en-US" dirty="0"/>
              <a:t>Block 3 – SUTs &amp; IOTs</a:t>
            </a:r>
          </a:p>
        </p:txBody>
      </p:sp>
      <p:sp>
        <p:nvSpPr>
          <p:cNvPr id="2" name="Text Placeholder 1">
            <a:extLst>
              <a:ext uri="{FF2B5EF4-FFF2-40B4-BE49-F238E27FC236}">
                <a16:creationId xmlns:a16="http://schemas.microsoft.com/office/drawing/2014/main" id="{84CB396F-02AC-FE95-3DA0-37FC91BA771B}"/>
              </a:ext>
            </a:extLst>
          </p:cNvPr>
          <p:cNvSpPr>
            <a:spLocks noGrp="1"/>
          </p:cNvSpPr>
          <p:nvPr>
            <p:ph type="body" sz="quarter" idx="10"/>
          </p:nvPr>
        </p:nvSpPr>
        <p:spPr/>
        <p:txBody>
          <a:bodyPr>
            <a:normAutofit/>
          </a:bodyPr>
          <a:lstStyle/>
          <a:p>
            <a:pPr marL="342900" lvl="1" indent="-342900">
              <a:spcBef>
                <a:spcPts val="2400"/>
              </a:spcBef>
              <a:buSzPct val="110000"/>
              <a:buFont typeface="Wingdings" panose="05000000000000000000" pitchFamily="2" charset="2"/>
              <a:buChar char="Ø"/>
            </a:pPr>
            <a:r>
              <a:rPr lang="en-US" dirty="0"/>
              <a:t>Work started</a:t>
            </a:r>
          </a:p>
          <a:p>
            <a:pPr marL="342900" lvl="1" indent="-342900">
              <a:spcBef>
                <a:spcPts val="2400"/>
              </a:spcBef>
              <a:buSzPct val="110000"/>
              <a:buFont typeface="Wingdings" panose="05000000000000000000" pitchFamily="2" charset="2"/>
              <a:buChar char="Ø"/>
            </a:pPr>
            <a:r>
              <a:rPr lang="en-US" dirty="0"/>
              <a:t>Preparing the infrastructure to harmonize national SUTs and IOTs available</a:t>
            </a:r>
          </a:p>
          <a:p>
            <a:pPr marL="342900" lvl="1" indent="-342900">
              <a:spcBef>
                <a:spcPts val="2400"/>
              </a:spcBef>
              <a:buSzPct val="110000"/>
              <a:buFont typeface="Wingdings" panose="05000000000000000000" pitchFamily="2" charset="2"/>
              <a:buChar char="Ø"/>
            </a:pPr>
            <a:r>
              <a:rPr lang="en-US" dirty="0"/>
              <a:t>Estimating national SUTs from available global MRIOs</a:t>
            </a:r>
          </a:p>
          <a:p>
            <a:pPr marL="342900" lvl="1" indent="-342900">
              <a:spcBef>
                <a:spcPts val="2400"/>
              </a:spcBef>
              <a:buSzPct val="110000"/>
              <a:buFont typeface="Wingdings" panose="05000000000000000000" pitchFamily="2" charset="2"/>
              <a:buChar char="Ø"/>
            </a:pPr>
            <a:r>
              <a:rPr lang="en-US" dirty="0"/>
              <a:t>We anticipate the preliminary estimation of national STUs, in alignment with the MARIO classification, to be completed within a timeframe of 4 to 6 months</a:t>
            </a:r>
          </a:p>
          <a:p>
            <a:pPr marL="690563" lvl="1" indent="-457200">
              <a:lnSpc>
                <a:spcPct val="150000"/>
              </a:lnSpc>
              <a:buSzPct val="100000"/>
              <a:buFont typeface="+mj-lt"/>
              <a:buAutoNum type="arabicPeriod"/>
            </a:pPr>
            <a:endParaRPr lang="en-US" dirty="0"/>
          </a:p>
        </p:txBody>
      </p:sp>
    </p:spTree>
    <p:extLst>
      <p:ext uri="{BB962C8B-B14F-4D97-AF65-F5344CB8AC3E}">
        <p14:creationId xmlns:p14="http://schemas.microsoft.com/office/powerpoint/2010/main" val="1060307082"/>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57F46-DF71-F048-37CA-D22E34029CF4}"/>
              </a:ext>
            </a:extLst>
          </p:cNvPr>
          <p:cNvSpPr>
            <a:spLocks noGrp="1"/>
          </p:cNvSpPr>
          <p:nvPr>
            <p:ph type="title"/>
          </p:nvPr>
        </p:nvSpPr>
        <p:spPr/>
        <p:txBody>
          <a:bodyPr/>
          <a:lstStyle/>
          <a:p>
            <a:r>
              <a:rPr lang="en-US" dirty="0"/>
              <a:t>International cooperation</a:t>
            </a:r>
          </a:p>
        </p:txBody>
      </p:sp>
      <p:sp>
        <p:nvSpPr>
          <p:cNvPr id="3" name="Text Placeholder 2">
            <a:extLst>
              <a:ext uri="{FF2B5EF4-FFF2-40B4-BE49-F238E27FC236}">
                <a16:creationId xmlns:a16="http://schemas.microsoft.com/office/drawing/2014/main" id="{0C3474A3-D4E2-17F2-0452-8521D7A1D65D}"/>
              </a:ext>
            </a:extLst>
          </p:cNvPr>
          <p:cNvSpPr>
            <a:spLocks noGrp="1"/>
          </p:cNvSpPr>
          <p:nvPr>
            <p:ph type="body" sz="quarter" idx="10"/>
          </p:nvPr>
        </p:nvSpPr>
        <p:spPr>
          <a:xfrm>
            <a:off x="1239838" y="1469870"/>
            <a:ext cx="9931370" cy="5215602"/>
          </a:xfrm>
        </p:spPr>
        <p:txBody>
          <a:bodyPr>
            <a:normAutofit/>
          </a:bodyPr>
          <a:lstStyle/>
          <a:p>
            <a:pPr marL="342900" lvl="1" indent="-342900">
              <a:spcBef>
                <a:spcPts val="1200"/>
              </a:spcBef>
              <a:buSzPct val="110000"/>
              <a:buFont typeface="Wingdings" panose="05000000000000000000" pitchFamily="2" charset="2"/>
              <a:buChar char="Ø"/>
            </a:pPr>
            <a:r>
              <a:rPr lang="en-US" sz="3100" dirty="0"/>
              <a:t>GIANT Initiative</a:t>
            </a:r>
          </a:p>
          <a:p>
            <a:pPr marL="568325" lvl="2" indent="-342900">
              <a:buClr>
                <a:schemeClr val="bg2">
                  <a:lumMod val="50000"/>
                </a:schemeClr>
              </a:buClr>
              <a:buSzPct val="90000"/>
              <a:buFont typeface="Wingdings" panose="05000000000000000000" pitchFamily="2" charset="2"/>
              <a:buChar char="v"/>
            </a:pPr>
            <a:r>
              <a:rPr lang="en-US" sz="2900" dirty="0"/>
              <a:t>Ongoing work, next meeting at the IIOA Conference in July, Chile.</a:t>
            </a:r>
          </a:p>
          <a:p>
            <a:pPr marL="568325" lvl="2" indent="-342900">
              <a:buClr>
                <a:schemeClr val="bg2">
                  <a:lumMod val="50000"/>
                </a:schemeClr>
              </a:buClr>
              <a:buSzPct val="90000"/>
              <a:buFont typeface="Wingdings" panose="05000000000000000000" pitchFamily="2" charset="2"/>
              <a:buChar char="v"/>
            </a:pPr>
            <a:r>
              <a:rPr lang="en-US" sz="2900" dirty="0"/>
              <a:t>Report on IMF estimation of SNA Constraints	</a:t>
            </a:r>
          </a:p>
          <a:p>
            <a:pPr marL="568325" lvl="2" indent="-342900">
              <a:buClr>
                <a:schemeClr val="bg2">
                  <a:lumMod val="50000"/>
                </a:schemeClr>
              </a:buClr>
              <a:buSzPct val="90000"/>
              <a:buFont typeface="Wingdings" panose="05000000000000000000" pitchFamily="2" charset="2"/>
              <a:buChar char="v"/>
            </a:pPr>
            <a:r>
              <a:rPr lang="en-US" sz="2900" dirty="0"/>
              <a:t>IMF, Eurostat, OECD, UN-ECLAC, ADB, WTO, UN-ECA</a:t>
            </a:r>
          </a:p>
          <a:p>
            <a:pPr marL="342900" lvl="1" indent="-342900">
              <a:buSzPct val="110000"/>
              <a:buFont typeface="Wingdings" panose="05000000000000000000" pitchFamily="2" charset="2"/>
              <a:buChar char="Ø"/>
            </a:pPr>
            <a:r>
              <a:rPr lang="en-US" sz="3100" dirty="0"/>
              <a:t>Eurostat &amp; JRC</a:t>
            </a:r>
          </a:p>
          <a:p>
            <a:pPr marL="568325" lvl="2" indent="-342900">
              <a:buClr>
                <a:schemeClr val="bg2">
                  <a:lumMod val="50000"/>
                </a:schemeClr>
              </a:buClr>
              <a:buSzPct val="90000"/>
              <a:buFont typeface="Wingdings" panose="05000000000000000000" pitchFamily="2" charset="2"/>
              <a:buChar char="v"/>
            </a:pPr>
            <a:r>
              <a:rPr lang="en-US" sz="2900" dirty="0"/>
              <a:t>Collaboration between MARIO and FIGARO, ongoing agreement to align data and methodologies</a:t>
            </a:r>
          </a:p>
          <a:p>
            <a:pPr marL="342900" lvl="1" indent="-342900">
              <a:buSzPct val="110000"/>
              <a:buFont typeface="Wingdings" panose="05000000000000000000" pitchFamily="2" charset="2"/>
              <a:buChar char="Ø"/>
            </a:pPr>
            <a:r>
              <a:rPr lang="en-US" sz="3100" dirty="0"/>
              <a:t>BEA</a:t>
            </a:r>
          </a:p>
          <a:p>
            <a:pPr marL="568325" lvl="2" indent="-342900">
              <a:lnSpc>
                <a:spcPct val="110000"/>
              </a:lnSpc>
              <a:buClr>
                <a:schemeClr val="bg2">
                  <a:lumMod val="50000"/>
                </a:schemeClr>
              </a:buClr>
              <a:buSzPct val="90000"/>
              <a:buFont typeface="Wingdings" panose="05000000000000000000" pitchFamily="2" charset="2"/>
              <a:buChar char="v"/>
            </a:pPr>
            <a:r>
              <a:rPr lang="en-US" sz="2600" dirty="0"/>
              <a:t>Technical meeting on </a:t>
            </a:r>
            <a:r>
              <a:rPr lang="en-US" sz="2900" dirty="0"/>
              <a:t>data sharing</a:t>
            </a:r>
          </a:p>
        </p:txBody>
      </p:sp>
    </p:spTree>
    <p:extLst>
      <p:ext uri="{BB962C8B-B14F-4D97-AF65-F5344CB8AC3E}">
        <p14:creationId xmlns:p14="http://schemas.microsoft.com/office/powerpoint/2010/main" val="3047602897"/>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0E695E-F3C9-4A22-B291-789A0BA61ECA}"/>
              </a:ext>
            </a:extLst>
          </p:cNvPr>
          <p:cNvSpPr>
            <a:spLocks noGrp="1"/>
          </p:cNvSpPr>
          <p:nvPr>
            <p:ph type="title"/>
          </p:nvPr>
        </p:nvSpPr>
        <p:spPr/>
        <p:txBody>
          <a:bodyPr/>
          <a:lstStyle/>
          <a:p>
            <a:r>
              <a:rPr lang="en-US" dirty="0"/>
              <a:t>Uses</a:t>
            </a:r>
          </a:p>
        </p:txBody>
      </p:sp>
      <p:sp>
        <p:nvSpPr>
          <p:cNvPr id="4" name="Text Placeholder 3">
            <a:extLst>
              <a:ext uri="{FF2B5EF4-FFF2-40B4-BE49-F238E27FC236}">
                <a16:creationId xmlns:a16="http://schemas.microsoft.com/office/drawing/2014/main" id="{27A83827-2AD0-406F-939F-B5C7A55960AC}"/>
              </a:ext>
            </a:extLst>
          </p:cNvPr>
          <p:cNvSpPr>
            <a:spLocks noGrp="1"/>
          </p:cNvSpPr>
          <p:nvPr>
            <p:ph type="body" sz="quarter" idx="10"/>
          </p:nvPr>
        </p:nvSpPr>
        <p:spPr/>
        <p:txBody>
          <a:bodyPr>
            <a:normAutofit/>
          </a:bodyPr>
          <a:lstStyle/>
          <a:p>
            <a:pPr marL="342900" lvl="1" indent="-342900">
              <a:lnSpc>
                <a:spcPct val="80000"/>
              </a:lnSpc>
              <a:spcBef>
                <a:spcPts val="1200"/>
              </a:spcBef>
              <a:buSzPct val="110000"/>
              <a:buFont typeface="Wingdings" panose="05000000000000000000" pitchFamily="2" charset="2"/>
              <a:buChar char="Ø"/>
            </a:pPr>
            <a:r>
              <a:rPr lang="en-US" dirty="0"/>
              <a:t>IMF Statistics Department</a:t>
            </a:r>
          </a:p>
          <a:p>
            <a:pPr marL="568325" lvl="2" indent="-342900">
              <a:buClr>
                <a:schemeClr val="bg2">
                  <a:lumMod val="50000"/>
                </a:schemeClr>
              </a:buClr>
              <a:buSzPct val="90000"/>
              <a:buFont typeface="Wingdings" panose="05000000000000000000" pitchFamily="2" charset="2"/>
              <a:buChar char="v"/>
            </a:pPr>
            <a:r>
              <a:rPr lang="en-US" dirty="0"/>
              <a:t>Estimation of industrial, fiscal, cross-border, and final demand indicators – environment, economy, social</a:t>
            </a:r>
          </a:p>
          <a:p>
            <a:pPr lvl="3">
              <a:buClr>
                <a:schemeClr val="bg2">
                  <a:lumMod val="50000"/>
                </a:schemeClr>
              </a:buClr>
              <a:buSzPct val="90000"/>
              <a:buFont typeface="Wingdings" panose="05000000000000000000" pitchFamily="2" charset="2"/>
              <a:buChar char="ü"/>
            </a:pPr>
            <a:r>
              <a:rPr lang="en-US" dirty="0"/>
              <a:t>Surveillance, reports, and external users</a:t>
            </a:r>
          </a:p>
          <a:p>
            <a:pPr marL="342900" lvl="1" indent="-342900">
              <a:lnSpc>
                <a:spcPct val="80000"/>
              </a:lnSpc>
              <a:spcBef>
                <a:spcPts val="1200"/>
              </a:spcBef>
              <a:buSzPct val="110000"/>
              <a:buFont typeface="Wingdings" panose="05000000000000000000" pitchFamily="2" charset="2"/>
              <a:buChar char="Ø"/>
            </a:pPr>
            <a:r>
              <a:rPr lang="en-US" dirty="0"/>
              <a:t>Fund Departments and external users</a:t>
            </a:r>
          </a:p>
          <a:p>
            <a:pPr marL="568325" lvl="2" indent="-342900">
              <a:buClr>
                <a:schemeClr val="bg2">
                  <a:lumMod val="50000"/>
                </a:schemeClr>
              </a:buClr>
              <a:buSzPct val="90000"/>
              <a:buFont typeface="Wingdings" panose="05000000000000000000" pitchFamily="2" charset="2"/>
              <a:buChar char="v"/>
            </a:pPr>
            <a:r>
              <a:rPr lang="en-US" dirty="0"/>
              <a:t>Harmonized data by industry, development of tools and models using IMF-MARIO incorporating users’ needs</a:t>
            </a:r>
          </a:p>
          <a:p>
            <a:pPr lvl="3">
              <a:buClr>
                <a:schemeClr val="bg2">
                  <a:lumMod val="50000"/>
                </a:schemeClr>
              </a:buClr>
              <a:buSzPct val="90000"/>
              <a:buFont typeface="Wingdings" panose="05000000000000000000" pitchFamily="2" charset="2"/>
              <a:buChar char="ü"/>
            </a:pPr>
            <a:r>
              <a:rPr lang="en-US" dirty="0"/>
              <a:t>Surveillance, reports, and external users</a:t>
            </a:r>
          </a:p>
          <a:p>
            <a:pPr marL="342900" lvl="1" indent="-342900">
              <a:lnSpc>
                <a:spcPct val="80000"/>
              </a:lnSpc>
              <a:spcBef>
                <a:spcPts val="1200"/>
              </a:spcBef>
              <a:buSzPct val="110000"/>
              <a:buFont typeface="Wingdings" panose="05000000000000000000" pitchFamily="2" charset="2"/>
              <a:buChar char="Ø"/>
            </a:pPr>
            <a:r>
              <a:rPr lang="en-US" dirty="0"/>
              <a:t>Capacity Development</a:t>
            </a:r>
          </a:p>
          <a:p>
            <a:pPr marL="568325" lvl="2" indent="-342900">
              <a:buClr>
                <a:schemeClr val="bg2">
                  <a:lumMod val="50000"/>
                </a:schemeClr>
              </a:buClr>
              <a:buSzPct val="90000"/>
              <a:buFont typeface="Wingdings" panose="05000000000000000000" pitchFamily="2" charset="2"/>
              <a:buChar char="v"/>
            </a:pPr>
            <a:r>
              <a:rPr lang="en-US" dirty="0"/>
              <a:t>Improve countries capacity on the estimation of national accounts and balance of payments statistics, and the consistency of statistics across them</a:t>
            </a:r>
          </a:p>
          <a:p>
            <a:pPr lvl="3">
              <a:buClr>
                <a:schemeClr val="bg2">
                  <a:lumMod val="50000"/>
                </a:schemeClr>
              </a:buClr>
              <a:buSzPct val="90000"/>
              <a:buFont typeface="Wingdings" panose="05000000000000000000" pitchFamily="2" charset="2"/>
              <a:buChar char="ü"/>
            </a:pPr>
            <a:r>
              <a:rPr lang="en-US" dirty="0"/>
              <a:t>Improve the estimation of national accounts and bilateral trade by countries</a:t>
            </a:r>
          </a:p>
        </p:txBody>
      </p:sp>
    </p:spTree>
    <p:extLst>
      <p:ext uri="{BB962C8B-B14F-4D97-AF65-F5344CB8AC3E}">
        <p14:creationId xmlns:p14="http://schemas.microsoft.com/office/powerpoint/2010/main" val="1200794369"/>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C05550-6147-4F10-B780-7DFC10761256}"/>
              </a:ext>
            </a:extLst>
          </p:cNvPr>
          <p:cNvSpPr>
            <a:spLocks noGrp="1"/>
          </p:cNvSpPr>
          <p:nvPr>
            <p:ph type="title"/>
          </p:nvPr>
        </p:nvSpPr>
        <p:spPr>
          <a:xfrm>
            <a:off x="1308850" y="491385"/>
            <a:ext cx="9715500" cy="978486"/>
          </a:xfrm>
        </p:spPr>
        <p:txBody>
          <a:bodyPr/>
          <a:lstStyle/>
          <a:p>
            <a:r>
              <a:rPr lang="en-US" dirty="0"/>
              <a:t>Uses: IMF-MARIO Extensions </a:t>
            </a:r>
          </a:p>
        </p:txBody>
      </p:sp>
      <p:sp>
        <p:nvSpPr>
          <p:cNvPr id="4" name="Text Placeholder 3">
            <a:extLst>
              <a:ext uri="{FF2B5EF4-FFF2-40B4-BE49-F238E27FC236}">
                <a16:creationId xmlns:a16="http://schemas.microsoft.com/office/drawing/2014/main" id="{7DEAD59F-F7B2-4D5A-A843-7FBEC0503D10}"/>
              </a:ext>
            </a:extLst>
          </p:cNvPr>
          <p:cNvSpPr>
            <a:spLocks noGrp="1"/>
          </p:cNvSpPr>
          <p:nvPr>
            <p:ph type="body" sz="quarter" idx="10"/>
          </p:nvPr>
        </p:nvSpPr>
        <p:spPr/>
        <p:txBody>
          <a:bodyPr>
            <a:normAutofit fontScale="92500"/>
          </a:bodyPr>
          <a:lstStyle/>
          <a:p>
            <a:pPr marL="342900" lvl="1" indent="-342900">
              <a:spcBef>
                <a:spcPts val="2400"/>
              </a:spcBef>
              <a:buSzPct val="110000"/>
              <a:buFont typeface="Wingdings" panose="05000000000000000000" pitchFamily="2" charset="2"/>
              <a:buChar char="Ø"/>
            </a:pPr>
            <a:r>
              <a:rPr lang="en-US" dirty="0"/>
              <a:t>Update procedure to allow</a:t>
            </a:r>
          </a:p>
          <a:p>
            <a:pPr marL="568325" lvl="2" indent="-342900">
              <a:spcBef>
                <a:spcPts val="1200"/>
              </a:spcBef>
              <a:buClr>
                <a:schemeClr val="bg2">
                  <a:lumMod val="50000"/>
                </a:schemeClr>
              </a:buClr>
              <a:buSzPct val="90000"/>
              <a:buFont typeface="Wingdings" panose="05000000000000000000" pitchFamily="2" charset="2"/>
              <a:buChar char="v"/>
            </a:pPr>
            <a:r>
              <a:rPr lang="en-US" dirty="0"/>
              <a:t>Nowcast to obtain results for more recent years </a:t>
            </a:r>
          </a:p>
          <a:p>
            <a:pPr marL="568325" lvl="2" indent="-342900">
              <a:spcBef>
                <a:spcPts val="1200"/>
              </a:spcBef>
              <a:buClr>
                <a:schemeClr val="bg2">
                  <a:lumMod val="50000"/>
                </a:schemeClr>
              </a:buClr>
              <a:buSzPct val="90000"/>
              <a:buFont typeface="Wingdings" panose="05000000000000000000" pitchFamily="2" charset="2"/>
              <a:buChar char="v"/>
            </a:pPr>
            <a:r>
              <a:rPr lang="en-US" dirty="0"/>
              <a:t>Nowcast to obtain quarterly results  </a:t>
            </a:r>
          </a:p>
          <a:p>
            <a:pPr marL="568325" lvl="2" indent="-342900">
              <a:spcBef>
                <a:spcPts val="1200"/>
              </a:spcBef>
              <a:buClr>
                <a:schemeClr val="bg2">
                  <a:lumMod val="50000"/>
                </a:schemeClr>
              </a:buClr>
              <a:buSzPct val="90000"/>
              <a:buFont typeface="Wingdings" panose="05000000000000000000" pitchFamily="2" charset="2"/>
              <a:buChar char="v"/>
            </a:pPr>
            <a:r>
              <a:rPr lang="en-US" dirty="0"/>
              <a:t>Forecast to future years</a:t>
            </a:r>
          </a:p>
          <a:p>
            <a:pPr marL="342900" lvl="1" indent="-342900">
              <a:spcBef>
                <a:spcPts val="1200"/>
              </a:spcBef>
              <a:buSzPct val="110000"/>
              <a:buFont typeface="Wingdings" panose="05000000000000000000" pitchFamily="2" charset="2"/>
              <a:buChar char="Ø"/>
            </a:pPr>
            <a:r>
              <a:rPr lang="en-US" dirty="0"/>
              <a:t>IMF-MARIO in constant prices</a:t>
            </a:r>
          </a:p>
          <a:p>
            <a:pPr marL="342900" lvl="1" indent="-342900">
              <a:spcBef>
                <a:spcPts val="1200"/>
              </a:spcBef>
              <a:buSzPct val="110000"/>
              <a:buFont typeface="Wingdings" panose="05000000000000000000" pitchFamily="2" charset="2"/>
              <a:buChar char="Ø"/>
            </a:pPr>
            <a:r>
              <a:rPr lang="en-US" dirty="0"/>
              <a:t>IMF-MARIO AMNE (Activity of Multinational Enterprises)</a:t>
            </a:r>
          </a:p>
          <a:p>
            <a:pPr marL="342900" lvl="1" indent="-342900">
              <a:spcBef>
                <a:spcPts val="1200"/>
              </a:spcBef>
              <a:buSzPct val="110000"/>
              <a:buFont typeface="Wingdings" panose="05000000000000000000" pitchFamily="2" charset="2"/>
              <a:buChar char="Ø"/>
            </a:pPr>
            <a:r>
              <a:rPr lang="en-US" dirty="0"/>
              <a:t>Satellite information</a:t>
            </a:r>
          </a:p>
          <a:p>
            <a:pPr marL="568325" lvl="2" indent="-342900">
              <a:spcBef>
                <a:spcPts val="1200"/>
              </a:spcBef>
              <a:buClr>
                <a:schemeClr val="bg2">
                  <a:lumMod val="50000"/>
                </a:schemeClr>
              </a:buClr>
              <a:buSzPct val="90000"/>
              <a:buFont typeface="Wingdings" panose="05000000000000000000" pitchFamily="2" charset="2"/>
              <a:buChar char="v"/>
            </a:pPr>
            <a:r>
              <a:rPr lang="en-US" dirty="0"/>
              <a:t>Employment, total and by gender</a:t>
            </a:r>
          </a:p>
          <a:p>
            <a:pPr marL="568325" lvl="2" indent="-342900">
              <a:spcBef>
                <a:spcPts val="1200"/>
              </a:spcBef>
              <a:buClr>
                <a:schemeClr val="bg2">
                  <a:lumMod val="50000"/>
                </a:schemeClr>
              </a:buClr>
              <a:buSzPct val="90000"/>
              <a:buFont typeface="Wingdings" panose="05000000000000000000" pitchFamily="2" charset="2"/>
              <a:buChar char="v"/>
            </a:pPr>
            <a:r>
              <a:rPr lang="en-US" dirty="0"/>
              <a:t>Income distribution</a:t>
            </a:r>
          </a:p>
          <a:p>
            <a:pPr marL="568325" lvl="2" indent="-342900">
              <a:spcBef>
                <a:spcPts val="1200"/>
              </a:spcBef>
              <a:buClr>
                <a:schemeClr val="bg2">
                  <a:lumMod val="50000"/>
                </a:schemeClr>
              </a:buClr>
              <a:buSzPct val="90000"/>
              <a:buFont typeface="Wingdings" panose="05000000000000000000" pitchFamily="2" charset="2"/>
              <a:buChar char="v"/>
            </a:pPr>
            <a:r>
              <a:rPr lang="en-US" dirty="0"/>
              <a:t>Environmental variables: emissions, energy, water, …</a:t>
            </a:r>
          </a:p>
          <a:p>
            <a:pPr marL="342900" lvl="1" indent="-342900">
              <a:spcBef>
                <a:spcPts val="1200"/>
              </a:spcBef>
              <a:buClr>
                <a:schemeClr val="bg2">
                  <a:lumMod val="50000"/>
                </a:schemeClr>
              </a:buClr>
              <a:buSzPct val="90000"/>
              <a:buFont typeface="Wingdings" panose="05000000000000000000" pitchFamily="2" charset="2"/>
              <a:buChar char="v"/>
            </a:pPr>
            <a:r>
              <a:rPr lang="en-US" dirty="0"/>
              <a:t>Support Data Gap Initiative 3 on Recommendations 1 to 3 (air emissions and energy)</a:t>
            </a:r>
          </a:p>
        </p:txBody>
      </p:sp>
    </p:spTree>
    <p:extLst>
      <p:ext uri="{BB962C8B-B14F-4D97-AF65-F5344CB8AC3E}">
        <p14:creationId xmlns:p14="http://schemas.microsoft.com/office/powerpoint/2010/main" val="1803164160"/>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DEAD59F-F7B2-4D5A-A843-7FBEC0503D10}"/>
              </a:ext>
            </a:extLst>
          </p:cNvPr>
          <p:cNvSpPr>
            <a:spLocks noGrp="1"/>
          </p:cNvSpPr>
          <p:nvPr>
            <p:ph type="body" sz="quarter" idx="10"/>
          </p:nvPr>
        </p:nvSpPr>
        <p:spPr/>
        <p:txBody>
          <a:bodyPr>
            <a:normAutofit/>
          </a:bodyPr>
          <a:lstStyle/>
          <a:p>
            <a:pPr marL="342900" lvl="1" indent="-342900">
              <a:lnSpc>
                <a:spcPct val="150000"/>
              </a:lnSpc>
              <a:spcBef>
                <a:spcPts val="2400"/>
              </a:spcBef>
              <a:buSzPct val="110000"/>
              <a:buFont typeface="Wingdings" panose="05000000000000000000" pitchFamily="2" charset="2"/>
              <a:buChar char="Ø"/>
            </a:pPr>
            <a:r>
              <a:rPr lang="en-US" dirty="0"/>
              <a:t>Structural Analysis</a:t>
            </a:r>
          </a:p>
          <a:p>
            <a:pPr marL="342900" lvl="1" indent="-342900">
              <a:lnSpc>
                <a:spcPct val="150000"/>
              </a:lnSpc>
              <a:spcBef>
                <a:spcPts val="1200"/>
              </a:spcBef>
              <a:buSzPct val="110000"/>
              <a:buFont typeface="Wingdings" panose="05000000000000000000" pitchFamily="2" charset="2"/>
              <a:buChar char="Ø"/>
            </a:pPr>
            <a:r>
              <a:rPr lang="en-US" dirty="0"/>
              <a:t>Impact analysis</a:t>
            </a:r>
          </a:p>
          <a:p>
            <a:pPr marL="342900" lvl="1" indent="-342900">
              <a:lnSpc>
                <a:spcPct val="150000"/>
              </a:lnSpc>
              <a:spcBef>
                <a:spcPts val="1200"/>
              </a:spcBef>
              <a:buSzPct val="110000"/>
              <a:buFont typeface="Wingdings" panose="05000000000000000000" pitchFamily="2" charset="2"/>
              <a:buChar char="Ø"/>
            </a:pPr>
            <a:r>
              <a:rPr lang="en-US" dirty="0"/>
              <a:t>Centrality analysis</a:t>
            </a:r>
          </a:p>
          <a:p>
            <a:pPr marL="342900" lvl="1" indent="-342900">
              <a:lnSpc>
                <a:spcPct val="150000"/>
              </a:lnSpc>
              <a:spcBef>
                <a:spcPts val="1200"/>
              </a:spcBef>
              <a:buSzPct val="110000"/>
              <a:buFont typeface="Wingdings" panose="05000000000000000000" pitchFamily="2" charset="2"/>
              <a:buChar char="Ø"/>
            </a:pPr>
            <a:r>
              <a:rPr lang="en-US" dirty="0"/>
              <a:t>Productivity</a:t>
            </a:r>
          </a:p>
          <a:p>
            <a:pPr marL="342900" lvl="1" indent="-342900">
              <a:lnSpc>
                <a:spcPct val="150000"/>
              </a:lnSpc>
              <a:spcBef>
                <a:spcPts val="1200"/>
              </a:spcBef>
              <a:buSzPct val="110000"/>
              <a:buFont typeface="Wingdings" panose="05000000000000000000" pitchFamily="2" charset="2"/>
              <a:buChar char="Ø"/>
            </a:pPr>
            <a:r>
              <a:rPr lang="en-US" dirty="0"/>
              <a:t>Intangible capital</a:t>
            </a:r>
          </a:p>
          <a:p>
            <a:pPr marL="342900" lvl="1" indent="-342900">
              <a:lnSpc>
                <a:spcPct val="150000"/>
              </a:lnSpc>
              <a:spcBef>
                <a:spcPts val="1200"/>
              </a:spcBef>
              <a:buSzPct val="110000"/>
              <a:buFont typeface="Wingdings" panose="05000000000000000000" pitchFamily="2" charset="2"/>
              <a:buChar char="Ø"/>
            </a:pPr>
            <a:r>
              <a:rPr lang="en-US" dirty="0"/>
              <a:t>Income distribution and demographic analysis</a:t>
            </a:r>
          </a:p>
          <a:p>
            <a:pPr marL="342900" lvl="1" indent="-342900">
              <a:lnSpc>
                <a:spcPct val="150000"/>
              </a:lnSpc>
              <a:spcBef>
                <a:spcPts val="1200"/>
              </a:spcBef>
              <a:buSzPct val="110000"/>
              <a:buFont typeface="Wingdings" panose="05000000000000000000" pitchFamily="2" charset="2"/>
              <a:buChar char="Ø"/>
            </a:pPr>
            <a:r>
              <a:rPr lang="en-US" dirty="0"/>
              <a:t>Use of natural resources, through material flows analysis</a:t>
            </a:r>
          </a:p>
          <a:p>
            <a:pPr marL="342900" lvl="1" indent="-342900">
              <a:lnSpc>
                <a:spcPct val="150000"/>
              </a:lnSpc>
              <a:spcBef>
                <a:spcPts val="1200"/>
              </a:spcBef>
              <a:buSzPct val="110000"/>
              <a:buFont typeface="Wingdings" panose="05000000000000000000" pitchFamily="2" charset="2"/>
              <a:buChar char="Ø"/>
            </a:pPr>
            <a:r>
              <a:rPr lang="en-US" dirty="0"/>
              <a:t>Price models</a:t>
            </a:r>
          </a:p>
        </p:txBody>
      </p:sp>
      <p:sp>
        <p:nvSpPr>
          <p:cNvPr id="6" name="Title 2">
            <a:extLst>
              <a:ext uri="{FF2B5EF4-FFF2-40B4-BE49-F238E27FC236}">
                <a16:creationId xmlns:a16="http://schemas.microsoft.com/office/drawing/2014/main" id="{BCF65BDE-FFCC-C2C8-E713-85A91F340F7B}"/>
              </a:ext>
            </a:extLst>
          </p:cNvPr>
          <p:cNvSpPr>
            <a:spLocks noGrp="1"/>
          </p:cNvSpPr>
          <p:nvPr>
            <p:ph type="title"/>
          </p:nvPr>
        </p:nvSpPr>
        <p:spPr>
          <a:xfrm>
            <a:off x="1308850" y="491385"/>
            <a:ext cx="9715500" cy="978486"/>
          </a:xfrm>
        </p:spPr>
        <p:txBody>
          <a:bodyPr/>
          <a:lstStyle/>
          <a:p>
            <a:r>
              <a:rPr lang="en-US" dirty="0"/>
              <a:t>Uses: IMF-MARIO Extensions </a:t>
            </a:r>
          </a:p>
        </p:txBody>
      </p:sp>
    </p:spTree>
    <p:extLst>
      <p:ext uri="{BB962C8B-B14F-4D97-AF65-F5344CB8AC3E}">
        <p14:creationId xmlns:p14="http://schemas.microsoft.com/office/powerpoint/2010/main" val="360090232"/>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Content Placeholder 39">
            <a:extLst>
              <a:ext uri="{FF2B5EF4-FFF2-40B4-BE49-F238E27FC236}">
                <a16:creationId xmlns:a16="http://schemas.microsoft.com/office/drawing/2014/main" id="{D6B610CC-5770-8D46-ADFA-381F389F5A99}"/>
              </a:ext>
            </a:extLst>
          </p:cNvPr>
          <p:cNvSpPr>
            <a:spLocks noGrp="1"/>
          </p:cNvSpPr>
          <p:nvPr>
            <p:ph sz="quarter" idx="11"/>
          </p:nvPr>
        </p:nvSpPr>
        <p:spPr/>
        <p:txBody>
          <a:bodyPr/>
          <a:lstStyle/>
          <a:p>
            <a:r>
              <a:rPr lang="en-US" dirty="0"/>
              <a:t>Annexes</a:t>
            </a:r>
          </a:p>
          <a:p>
            <a:pPr lvl="2"/>
            <a:r>
              <a:rPr lang="en-US" dirty="0"/>
              <a:t>MARIO economies</a:t>
            </a:r>
          </a:p>
          <a:p>
            <a:pPr lvl="1"/>
            <a:r>
              <a:rPr lang="en-US" dirty="0"/>
              <a:t>MARIO industries</a:t>
            </a:r>
          </a:p>
          <a:p>
            <a:pPr lvl="2"/>
            <a:r>
              <a:rPr lang="en-US" dirty="0"/>
              <a:t>MARIO products</a:t>
            </a:r>
          </a:p>
          <a:p>
            <a:pPr marL="0" lvl="1" indent="0">
              <a:buNone/>
            </a:pPr>
            <a:endParaRPr lang="en-US" dirty="0"/>
          </a:p>
        </p:txBody>
      </p:sp>
    </p:spTree>
    <p:extLst>
      <p:ext uri="{BB962C8B-B14F-4D97-AF65-F5344CB8AC3E}">
        <p14:creationId xmlns:p14="http://schemas.microsoft.com/office/powerpoint/2010/main" val="947167576"/>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BCF65BDE-FFCC-C2C8-E713-85A91F340F7B}"/>
              </a:ext>
            </a:extLst>
          </p:cNvPr>
          <p:cNvSpPr>
            <a:spLocks noGrp="1"/>
          </p:cNvSpPr>
          <p:nvPr>
            <p:ph type="title"/>
          </p:nvPr>
        </p:nvSpPr>
        <p:spPr>
          <a:xfrm>
            <a:off x="1308850" y="491385"/>
            <a:ext cx="9715500" cy="978486"/>
          </a:xfrm>
        </p:spPr>
        <p:txBody>
          <a:bodyPr/>
          <a:lstStyle/>
          <a:p>
            <a:r>
              <a:rPr lang="en-US" dirty="0"/>
              <a:t>MARIO economies </a:t>
            </a:r>
          </a:p>
        </p:txBody>
      </p:sp>
      <p:graphicFrame>
        <p:nvGraphicFramePr>
          <p:cNvPr id="5" name="Table 4">
            <a:extLst>
              <a:ext uri="{FF2B5EF4-FFF2-40B4-BE49-F238E27FC236}">
                <a16:creationId xmlns:a16="http://schemas.microsoft.com/office/drawing/2014/main" id="{5C7CD690-6C89-3D0F-9489-38F53EB52B44}"/>
              </a:ext>
            </a:extLst>
          </p:cNvPr>
          <p:cNvGraphicFramePr>
            <a:graphicFrameLocks noGrp="1"/>
          </p:cNvGraphicFramePr>
          <p:nvPr>
            <p:extLst>
              <p:ext uri="{D42A27DB-BD31-4B8C-83A1-F6EECF244321}">
                <p14:modId xmlns:p14="http://schemas.microsoft.com/office/powerpoint/2010/main" val="2461889742"/>
              </p:ext>
            </p:extLst>
          </p:nvPr>
        </p:nvGraphicFramePr>
        <p:xfrm>
          <a:off x="1496327" y="1371598"/>
          <a:ext cx="9199345" cy="4791079"/>
        </p:xfrm>
        <a:graphic>
          <a:graphicData uri="http://schemas.openxmlformats.org/drawingml/2006/table">
            <a:tbl>
              <a:tblPr/>
              <a:tblGrid>
                <a:gridCol w="250566">
                  <a:extLst>
                    <a:ext uri="{9D8B030D-6E8A-4147-A177-3AD203B41FA5}">
                      <a16:colId xmlns:a16="http://schemas.microsoft.com/office/drawing/2014/main" val="703300029"/>
                    </a:ext>
                  </a:extLst>
                </a:gridCol>
                <a:gridCol w="1923987">
                  <a:extLst>
                    <a:ext uri="{9D8B030D-6E8A-4147-A177-3AD203B41FA5}">
                      <a16:colId xmlns:a16="http://schemas.microsoft.com/office/drawing/2014/main" val="4192621278"/>
                    </a:ext>
                  </a:extLst>
                </a:gridCol>
                <a:gridCol w="357951">
                  <a:extLst>
                    <a:ext uri="{9D8B030D-6E8A-4147-A177-3AD203B41FA5}">
                      <a16:colId xmlns:a16="http://schemas.microsoft.com/office/drawing/2014/main" val="1789618954"/>
                    </a:ext>
                  </a:extLst>
                </a:gridCol>
                <a:gridCol w="420593">
                  <a:extLst>
                    <a:ext uri="{9D8B030D-6E8A-4147-A177-3AD203B41FA5}">
                      <a16:colId xmlns:a16="http://schemas.microsoft.com/office/drawing/2014/main" val="2393249935"/>
                    </a:ext>
                  </a:extLst>
                </a:gridCol>
                <a:gridCol w="170027">
                  <a:extLst>
                    <a:ext uri="{9D8B030D-6E8A-4147-A177-3AD203B41FA5}">
                      <a16:colId xmlns:a16="http://schemas.microsoft.com/office/drawing/2014/main" val="1404856582"/>
                    </a:ext>
                  </a:extLst>
                </a:gridCol>
                <a:gridCol w="250566">
                  <a:extLst>
                    <a:ext uri="{9D8B030D-6E8A-4147-A177-3AD203B41FA5}">
                      <a16:colId xmlns:a16="http://schemas.microsoft.com/office/drawing/2014/main" val="757216871"/>
                    </a:ext>
                  </a:extLst>
                </a:gridCol>
                <a:gridCol w="1923987">
                  <a:extLst>
                    <a:ext uri="{9D8B030D-6E8A-4147-A177-3AD203B41FA5}">
                      <a16:colId xmlns:a16="http://schemas.microsoft.com/office/drawing/2014/main" val="3127304070"/>
                    </a:ext>
                  </a:extLst>
                </a:gridCol>
                <a:gridCol w="357951">
                  <a:extLst>
                    <a:ext uri="{9D8B030D-6E8A-4147-A177-3AD203B41FA5}">
                      <a16:colId xmlns:a16="http://schemas.microsoft.com/office/drawing/2014/main" val="607774104"/>
                    </a:ext>
                  </a:extLst>
                </a:gridCol>
                <a:gridCol w="420593">
                  <a:extLst>
                    <a:ext uri="{9D8B030D-6E8A-4147-A177-3AD203B41FA5}">
                      <a16:colId xmlns:a16="http://schemas.microsoft.com/office/drawing/2014/main" val="1450722330"/>
                    </a:ext>
                  </a:extLst>
                </a:gridCol>
                <a:gridCol w="170027">
                  <a:extLst>
                    <a:ext uri="{9D8B030D-6E8A-4147-A177-3AD203B41FA5}">
                      <a16:colId xmlns:a16="http://schemas.microsoft.com/office/drawing/2014/main" val="3817066269"/>
                    </a:ext>
                  </a:extLst>
                </a:gridCol>
                <a:gridCol w="250566">
                  <a:extLst>
                    <a:ext uri="{9D8B030D-6E8A-4147-A177-3AD203B41FA5}">
                      <a16:colId xmlns:a16="http://schemas.microsoft.com/office/drawing/2014/main" val="1852783967"/>
                    </a:ext>
                  </a:extLst>
                </a:gridCol>
                <a:gridCol w="1923987">
                  <a:extLst>
                    <a:ext uri="{9D8B030D-6E8A-4147-A177-3AD203B41FA5}">
                      <a16:colId xmlns:a16="http://schemas.microsoft.com/office/drawing/2014/main" val="695957485"/>
                    </a:ext>
                  </a:extLst>
                </a:gridCol>
                <a:gridCol w="357951">
                  <a:extLst>
                    <a:ext uri="{9D8B030D-6E8A-4147-A177-3AD203B41FA5}">
                      <a16:colId xmlns:a16="http://schemas.microsoft.com/office/drawing/2014/main" val="3399878239"/>
                    </a:ext>
                  </a:extLst>
                </a:gridCol>
                <a:gridCol w="420593">
                  <a:extLst>
                    <a:ext uri="{9D8B030D-6E8A-4147-A177-3AD203B41FA5}">
                      <a16:colId xmlns:a16="http://schemas.microsoft.com/office/drawing/2014/main" val="2373834422"/>
                    </a:ext>
                  </a:extLst>
                </a:gridCol>
              </a:tblGrid>
              <a:tr h="314022">
                <a:tc gridSpan="14">
                  <a:txBody>
                    <a:bodyPr/>
                    <a:lstStyle/>
                    <a:p>
                      <a:pPr algn="ctr" fontAlgn="b"/>
                      <a:r>
                        <a:rPr lang="en-US" sz="1900" b="1" i="0" u="none" strike="noStrike">
                          <a:solidFill>
                            <a:srgbClr val="000000"/>
                          </a:solidFill>
                          <a:effectLst/>
                          <a:latin typeface="Arial" panose="020B0604020202020204" pitchFamily="34" charset="0"/>
                        </a:rPr>
                        <a:t>IMF-MARIO Economies</a:t>
                      </a:r>
                    </a:p>
                  </a:txBody>
                  <a:tcPr marL="0" marR="0" marT="0" marB="0" anchor="b">
                    <a:lnL>
                      <a:noFill/>
                    </a:lnL>
                    <a:lnR>
                      <a:noFill/>
                    </a:lnR>
                    <a:lnT>
                      <a:noFill/>
                    </a:lnT>
                    <a:lnB>
                      <a:noFill/>
                    </a:lnB>
                    <a:solidFill>
                      <a:srgbClr val="5B9BD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42924551"/>
                  </a:ext>
                </a:extLst>
              </a:tr>
              <a:tr h="161497">
                <a:tc>
                  <a:txBody>
                    <a:bodyPr/>
                    <a:lstStyle/>
                    <a:p>
                      <a:pPr algn="l"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2558321"/>
                  </a:ext>
                </a:extLst>
              </a:tr>
              <a:tr h="170469">
                <a:tc>
                  <a:txBody>
                    <a:bodyPr/>
                    <a:lstStyle/>
                    <a:p>
                      <a:pPr algn="ctr" fontAlgn="b"/>
                      <a:r>
                        <a:rPr lang="en-US" sz="900" b="1" i="0" u="none" strike="noStrike">
                          <a:solidFill>
                            <a:srgbClr val="000000"/>
                          </a:solidFill>
                          <a:effectLst/>
                          <a:latin typeface="Arial" panose="020B0604020202020204" pitchFamily="34" charset="0"/>
                        </a:rPr>
                        <a:t>No.</a:t>
                      </a:r>
                    </a:p>
                  </a:txBody>
                  <a:tcPr marL="0" marR="0" marT="0" marB="0"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l" fontAlgn="b"/>
                      <a:r>
                        <a:rPr lang="en-US" sz="900" b="1" i="0" u="none" strike="noStrike">
                          <a:solidFill>
                            <a:srgbClr val="000000"/>
                          </a:solidFill>
                          <a:effectLst/>
                          <a:latin typeface="Arial" panose="020B0604020202020204" pitchFamily="34" charset="0"/>
                        </a:rPr>
                        <a:t>Country</a:t>
                      </a:r>
                    </a:p>
                  </a:txBody>
                  <a:tcPr marL="0" marR="0" marT="0" marB="0"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900" b="1" i="0" u="none" strike="noStrike">
                          <a:solidFill>
                            <a:srgbClr val="000000"/>
                          </a:solidFill>
                          <a:effectLst/>
                          <a:latin typeface="Arial" panose="020B0604020202020204" pitchFamily="34" charset="0"/>
                        </a:rPr>
                        <a:t>Code</a:t>
                      </a:r>
                    </a:p>
                  </a:txBody>
                  <a:tcPr marL="0" marR="0" marT="0" marB="0"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900" b="1" i="0" u="none" strike="noStrike">
                          <a:solidFill>
                            <a:srgbClr val="000000"/>
                          </a:solidFill>
                          <a:effectLst/>
                          <a:latin typeface="Arial" panose="020B0604020202020204" pitchFamily="34" charset="0"/>
                        </a:rPr>
                        <a:t>IMF</a:t>
                      </a:r>
                    </a:p>
                  </a:txBody>
                  <a:tcPr marL="0" marR="0" marT="0" marB="0"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l"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r>
                        <a:rPr lang="en-US" sz="900" b="1" i="0" u="none" strike="noStrike">
                          <a:solidFill>
                            <a:srgbClr val="000000"/>
                          </a:solidFill>
                          <a:effectLst/>
                          <a:latin typeface="Arial" panose="020B0604020202020204" pitchFamily="34" charset="0"/>
                        </a:rPr>
                        <a:t>No.</a:t>
                      </a:r>
                    </a:p>
                  </a:txBody>
                  <a:tcPr marL="0" marR="0" marT="0" marB="0"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l" fontAlgn="b"/>
                      <a:r>
                        <a:rPr lang="en-US" sz="900" b="1" i="0" u="none" strike="noStrike">
                          <a:solidFill>
                            <a:srgbClr val="000000"/>
                          </a:solidFill>
                          <a:effectLst/>
                          <a:latin typeface="Arial" panose="020B0604020202020204" pitchFamily="34" charset="0"/>
                        </a:rPr>
                        <a:t>Country</a:t>
                      </a:r>
                    </a:p>
                  </a:txBody>
                  <a:tcPr marL="0" marR="0" marT="0" marB="0"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900" b="1" i="0" u="none" strike="noStrike">
                          <a:solidFill>
                            <a:srgbClr val="000000"/>
                          </a:solidFill>
                          <a:effectLst/>
                          <a:latin typeface="Arial" panose="020B0604020202020204" pitchFamily="34" charset="0"/>
                        </a:rPr>
                        <a:t>Code</a:t>
                      </a:r>
                    </a:p>
                  </a:txBody>
                  <a:tcPr marL="0" marR="0" marT="0" marB="0"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900" b="1" i="0" u="none" strike="noStrike">
                          <a:solidFill>
                            <a:srgbClr val="000000"/>
                          </a:solidFill>
                          <a:effectLst/>
                          <a:latin typeface="Arial" panose="020B0604020202020204" pitchFamily="34" charset="0"/>
                        </a:rPr>
                        <a:t>IMF</a:t>
                      </a:r>
                    </a:p>
                  </a:txBody>
                  <a:tcPr marL="0" marR="0" marT="0" marB="0"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l"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r>
                        <a:rPr lang="en-US" sz="900" b="1" i="0" u="none" strike="noStrike">
                          <a:solidFill>
                            <a:srgbClr val="000000"/>
                          </a:solidFill>
                          <a:effectLst/>
                          <a:latin typeface="Arial" panose="020B0604020202020204" pitchFamily="34" charset="0"/>
                        </a:rPr>
                        <a:t>No.</a:t>
                      </a:r>
                    </a:p>
                  </a:txBody>
                  <a:tcPr marL="0" marR="0" marT="0" marB="0"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l" fontAlgn="b"/>
                      <a:r>
                        <a:rPr lang="en-US" sz="900" b="1" i="0" u="none" strike="noStrike">
                          <a:solidFill>
                            <a:srgbClr val="000000"/>
                          </a:solidFill>
                          <a:effectLst/>
                          <a:latin typeface="Arial" panose="020B0604020202020204" pitchFamily="34" charset="0"/>
                        </a:rPr>
                        <a:t>Country</a:t>
                      </a:r>
                    </a:p>
                  </a:txBody>
                  <a:tcPr marL="0" marR="0" marT="0" marB="0"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900" b="1" i="0" u="none" strike="noStrike">
                          <a:solidFill>
                            <a:srgbClr val="000000"/>
                          </a:solidFill>
                          <a:effectLst/>
                          <a:latin typeface="Arial" panose="020B0604020202020204" pitchFamily="34" charset="0"/>
                        </a:rPr>
                        <a:t>Code</a:t>
                      </a:r>
                    </a:p>
                  </a:txBody>
                  <a:tcPr marL="0" marR="0" marT="0" marB="0"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900" b="1" i="0" u="none" strike="noStrike">
                          <a:solidFill>
                            <a:srgbClr val="000000"/>
                          </a:solidFill>
                          <a:effectLst/>
                          <a:latin typeface="Arial" panose="020B0604020202020204" pitchFamily="34" charset="0"/>
                        </a:rPr>
                        <a:t>IMF</a:t>
                      </a:r>
                    </a:p>
                  </a:txBody>
                  <a:tcPr marL="0" marR="0" marT="0" marB="0"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4153078942"/>
                  </a:ext>
                </a:extLst>
              </a:tr>
              <a:tr h="161497">
                <a:tc>
                  <a:txBody>
                    <a:bodyPr/>
                    <a:lstStyle/>
                    <a:p>
                      <a:pPr algn="ctr" fontAlgn="b"/>
                      <a:r>
                        <a:rPr lang="en-US" sz="900" b="0" i="0" u="none" strike="noStrike">
                          <a:solidFill>
                            <a:srgbClr val="000000"/>
                          </a:solidFill>
                          <a:effectLst/>
                          <a:latin typeface="Arial" panose="020B0604020202020204" pitchFamily="34" charset="0"/>
                        </a:rPr>
                        <a:t>1</a:t>
                      </a:r>
                    </a:p>
                  </a:txBody>
                  <a:tcPr marL="0"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Afghanistan</a:t>
                      </a:r>
                    </a:p>
                  </a:txBody>
                  <a:tcPr marL="0"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AFG</a:t>
                      </a:r>
                    </a:p>
                  </a:txBody>
                  <a:tcPr marL="0"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ourier New" panose="02070309020205020404" pitchFamily="49" charset="0"/>
                        </a:rPr>
                        <a:t>√</a:t>
                      </a:r>
                    </a:p>
                  </a:txBody>
                  <a:tcPr marL="0"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effectLst/>
                          <a:latin typeface="Arial" panose="020B0604020202020204" pitchFamily="34" charset="0"/>
                        </a:rPr>
                        <a:t>72</a:t>
                      </a:r>
                    </a:p>
                  </a:txBody>
                  <a:tcPr marL="0"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Haiti</a:t>
                      </a:r>
                    </a:p>
                  </a:txBody>
                  <a:tcPr marL="0"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HTI</a:t>
                      </a:r>
                    </a:p>
                  </a:txBody>
                  <a:tcPr marL="0"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ourier New" panose="02070309020205020404" pitchFamily="49" charset="0"/>
                        </a:rPr>
                        <a:t>√</a:t>
                      </a:r>
                    </a:p>
                  </a:txBody>
                  <a:tcPr marL="0"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effectLst/>
                          <a:latin typeface="Arial" panose="020B0604020202020204" pitchFamily="34" charset="0"/>
                        </a:rPr>
                        <a:t>143</a:t>
                      </a:r>
                    </a:p>
                  </a:txBody>
                  <a:tcPr marL="0"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San Marino</a:t>
                      </a:r>
                    </a:p>
                  </a:txBody>
                  <a:tcPr marL="0"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SMR</a:t>
                      </a:r>
                    </a:p>
                  </a:txBody>
                  <a:tcPr marL="0"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ourier New" panose="02070309020205020404" pitchFamily="49" charset="0"/>
                        </a:rPr>
                        <a:t>√</a:t>
                      </a:r>
                    </a:p>
                  </a:txBody>
                  <a:tcPr marL="0"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6426108"/>
                  </a:ext>
                </a:extLst>
              </a:tr>
              <a:tr h="161497">
                <a:tc>
                  <a:txBody>
                    <a:bodyPr/>
                    <a:lstStyle/>
                    <a:p>
                      <a:pPr algn="ctr" fontAlgn="b"/>
                      <a:r>
                        <a:rPr lang="en-US" sz="900" b="0" i="0" u="none" strike="noStrike">
                          <a:solidFill>
                            <a:srgbClr val="000000"/>
                          </a:solidFill>
                          <a:effectLst/>
                          <a:latin typeface="Arial" panose="020B0604020202020204" pitchFamily="34" charset="0"/>
                        </a:rPr>
                        <a:t>2</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Albania</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ALB</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effectLst/>
                          <a:latin typeface="Arial" panose="020B0604020202020204" pitchFamily="34" charset="0"/>
                        </a:rPr>
                        <a:t>73</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Honduras</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HND</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effectLst/>
                          <a:latin typeface="Arial" panose="020B0604020202020204" pitchFamily="34" charset="0"/>
                        </a:rPr>
                        <a:t>144</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São Tomé and Príncipe</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STP</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ourier New" panose="02070309020205020404" pitchFamily="49"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2184105"/>
                  </a:ext>
                </a:extLst>
              </a:tr>
              <a:tr h="161497">
                <a:tc>
                  <a:txBody>
                    <a:bodyPr/>
                    <a:lstStyle/>
                    <a:p>
                      <a:pPr algn="ctr" fontAlgn="b"/>
                      <a:r>
                        <a:rPr lang="en-US" sz="900" b="0" i="0" u="none" strike="noStrike">
                          <a:solidFill>
                            <a:srgbClr val="000000"/>
                          </a:solidFill>
                          <a:effectLst/>
                          <a:latin typeface="Arial" panose="020B0604020202020204" pitchFamily="34" charset="0"/>
                        </a:rPr>
                        <a:t>3</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Algeria</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DZA</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effectLst/>
                          <a:latin typeface="Arial" panose="020B0604020202020204" pitchFamily="34" charset="0"/>
                        </a:rPr>
                        <a:t>74</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Hungary</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HUN</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effectLst/>
                          <a:latin typeface="Arial" panose="020B0604020202020204" pitchFamily="34" charset="0"/>
                        </a:rPr>
                        <a:t>145</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Saudi Arabia</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SAU</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ourier New" panose="02070309020205020404" pitchFamily="49"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2818613"/>
                  </a:ext>
                </a:extLst>
              </a:tr>
              <a:tr h="152525">
                <a:tc>
                  <a:txBody>
                    <a:bodyPr/>
                    <a:lstStyle/>
                    <a:p>
                      <a:pPr algn="ctr" fontAlgn="b"/>
                      <a:r>
                        <a:rPr lang="en-US" sz="900" b="0" i="0" u="none" strike="noStrike">
                          <a:solidFill>
                            <a:srgbClr val="000000"/>
                          </a:solidFill>
                          <a:effectLst/>
                          <a:latin typeface="Arial" panose="020B0604020202020204" pitchFamily="34" charset="0"/>
                        </a:rPr>
                        <a:t>4</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Andorra</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AND</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effectLst/>
                          <a:latin typeface="Arial" panose="020B0604020202020204" pitchFamily="34" charset="0"/>
                        </a:rPr>
                        <a:t>75</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Iceland</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ISL</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effectLst/>
                          <a:latin typeface="Arial" panose="020B0604020202020204" pitchFamily="34" charset="0"/>
                        </a:rPr>
                        <a:t>146</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Senegal</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SEN</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9655424"/>
                  </a:ext>
                </a:extLst>
              </a:tr>
              <a:tr h="152525">
                <a:tc>
                  <a:txBody>
                    <a:bodyPr/>
                    <a:lstStyle/>
                    <a:p>
                      <a:pPr algn="ctr" fontAlgn="b"/>
                      <a:r>
                        <a:rPr lang="en-US" sz="900" b="0" i="0" u="none" strike="noStrike">
                          <a:solidFill>
                            <a:srgbClr val="000000"/>
                          </a:solidFill>
                          <a:effectLst/>
                          <a:latin typeface="Arial" panose="020B0604020202020204" pitchFamily="34" charset="0"/>
                        </a:rPr>
                        <a:t>5</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Angola</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AGO</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effectLst/>
                          <a:latin typeface="Arial" panose="020B0604020202020204" pitchFamily="34" charset="0"/>
                        </a:rPr>
                        <a:t>76</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India</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IND</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effectLst/>
                          <a:latin typeface="Arial" panose="020B0604020202020204" pitchFamily="34" charset="0"/>
                        </a:rPr>
                        <a:t>147</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Serbia</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SRB</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3159083"/>
                  </a:ext>
                </a:extLst>
              </a:tr>
              <a:tr h="152525">
                <a:tc>
                  <a:txBody>
                    <a:bodyPr/>
                    <a:lstStyle/>
                    <a:p>
                      <a:pPr algn="ctr" fontAlgn="b"/>
                      <a:r>
                        <a:rPr lang="en-US" sz="900" b="0" i="0" u="none" strike="noStrike">
                          <a:solidFill>
                            <a:srgbClr val="000000"/>
                          </a:solidFill>
                          <a:effectLst/>
                          <a:latin typeface="Arial" panose="020B0604020202020204" pitchFamily="34" charset="0"/>
                        </a:rPr>
                        <a:t>6</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Antigua and Barbuda</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ATG</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effectLst/>
                          <a:latin typeface="Arial" panose="020B0604020202020204" pitchFamily="34" charset="0"/>
                        </a:rPr>
                        <a:t>77</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Indonesia</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IDN</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effectLst/>
                          <a:latin typeface="Arial" panose="020B0604020202020204" pitchFamily="34" charset="0"/>
                        </a:rPr>
                        <a:t>148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Seychelles</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SYC</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1133278"/>
                  </a:ext>
                </a:extLst>
              </a:tr>
              <a:tr h="152525">
                <a:tc>
                  <a:txBody>
                    <a:bodyPr/>
                    <a:lstStyle/>
                    <a:p>
                      <a:pPr algn="ctr" fontAlgn="b"/>
                      <a:r>
                        <a:rPr lang="en-US" sz="900" b="0" i="0" u="none" strike="noStrike">
                          <a:solidFill>
                            <a:srgbClr val="000000"/>
                          </a:solidFill>
                          <a:effectLst/>
                          <a:latin typeface="Arial" panose="020B0604020202020204" pitchFamily="34" charset="0"/>
                        </a:rPr>
                        <a:t>7</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Argentina</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ARG</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effectLst/>
                          <a:latin typeface="Arial" panose="020B0604020202020204" pitchFamily="34" charset="0"/>
                        </a:rPr>
                        <a:t>78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Iran</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IRN</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effectLst/>
                          <a:latin typeface="Arial" panose="020B0604020202020204" pitchFamily="34" charset="0"/>
                        </a:rPr>
                        <a:t>149</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Sierra Leone</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SLE</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2989259"/>
                  </a:ext>
                </a:extLst>
              </a:tr>
              <a:tr h="152525">
                <a:tc>
                  <a:txBody>
                    <a:bodyPr/>
                    <a:lstStyle/>
                    <a:p>
                      <a:pPr algn="ctr" fontAlgn="b"/>
                      <a:r>
                        <a:rPr lang="en-US" sz="900" b="0" i="0" u="none" strike="noStrike">
                          <a:solidFill>
                            <a:srgbClr val="000000"/>
                          </a:solidFill>
                          <a:effectLst/>
                          <a:latin typeface="Arial" panose="020B0604020202020204" pitchFamily="34" charset="0"/>
                        </a:rPr>
                        <a:t>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Armenia</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ARM</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effectLst/>
                          <a:latin typeface="Arial" panose="020B0604020202020204" pitchFamily="34" charset="0"/>
                        </a:rPr>
                        <a:t>79</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Iraq</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IRQ</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effectLst/>
                          <a:latin typeface="Arial" panose="020B0604020202020204" pitchFamily="34" charset="0"/>
                        </a:rPr>
                        <a:t>150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Singapore</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SGP</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579388"/>
                  </a:ext>
                </a:extLst>
              </a:tr>
              <a:tr h="152525">
                <a:tc>
                  <a:txBody>
                    <a:bodyPr/>
                    <a:lstStyle/>
                    <a:p>
                      <a:pPr algn="ctr" fontAlgn="b"/>
                      <a:r>
                        <a:rPr lang="en-US" sz="900" b="0" i="0" u="none" strike="noStrike">
                          <a:solidFill>
                            <a:srgbClr val="000000"/>
                          </a:solidFill>
                          <a:effectLst/>
                          <a:latin typeface="Arial" panose="020B0604020202020204" pitchFamily="34" charset="0"/>
                        </a:rPr>
                        <a:t>9</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Australia</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AUS</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effectLst/>
                          <a:latin typeface="Arial" panose="020B0604020202020204" pitchFamily="34" charset="0"/>
                        </a:rPr>
                        <a:t>80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Ireland</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IRL</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effectLst/>
                          <a:latin typeface="Arial" panose="020B0604020202020204" pitchFamily="34" charset="0"/>
                        </a:rPr>
                        <a:t>151</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Slovak Republic</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SVK</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3809629"/>
                  </a:ext>
                </a:extLst>
              </a:tr>
              <a:tr h="152525">
                <a:tc>
                  <a:txBody>
                    <a:bodyPr/>
                    <a:lstStyle/>
                    <a:p>
                      <a:pPr algn="ctr" fontAlgn="b"/>
                      <a:r>
                        <a:rPr lang="en-US" sz="900" b="0" i="0" u="none" strike="noStrike">
                          <a:solidFill>
                            <a:srgbClr val="000000"/>
                          </a:solidFill>
                          <a:effectLst/>
                          <a:latin typeface="Arial" panose="020B0604020202020204" pitchFamily="34" charset="0"/>
                        </a:rPr>
                        <a:t>10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Austria</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AUT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effectLst/>
                          <a:latin typeface="Arial" panose="020B0604020202020204" pitchFamily="34" charset="0"/>
                        </a:rPr>
                        <a:t>81</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Israel</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ISR</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effectLst/>
                          <a:latin typeface="Arial" panose="020B0604020202020204" pitchFamily="34" charset="0"/>
                        </a:rPr>
                        <a:t>152</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Slovenia</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SVN</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3921869"/>
                  </a:ext>
                </a:extLst>
              </a:tr>
              <a:tr h="152525">
                <a:tc>
                  <a:txBody>
                    <a:bodyPr/>
                    <a:lstStyle/>
                    <a:p>
                      <a:pPr algn="ctr" fontAlgn="b"/>
                      <a:r>
                        <a:rPr lang="en-US" sz="900" b="0" i="0" u="none" strike="noStrike">
                          <a:solidFill>
                            <a:srgbClr val="000000"/>
                          </a:solidFill>
                          <a:effectLst/>
                          <a:latin typeface="Arial" panose="020B0604020202020204" pitchFamily="34" charset="0"/>
                        </a:rPr>
                        <a:t>11</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Azerbaijan</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AZE</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effectLst/>
                          <a:latin typeface="Arial" panose="020B0604020202020204" pitchFamily="34" charset="0"/>
                        </a:rPr>
                        <a:t>82</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Italy</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ITA</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effectLst/>
                          <a:latin typeface="Arial" panose="020B0604020202020204" pitchFamily="34" charset="0"/>
                        </a:rPr>
                        <a:t>153</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Solomon Islands</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SLB</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6093171"/>
                  </a:ext>
                </a:extLst>
              </a:tr>
              <a:tr h="152525">
                <a:tc>
                  <a:txBody>
                    <a:bodyPr/>
                    <a:lstStyle/>
                    <a:p>
                      <a:pPr algn="ctr" fontAlgn="b"/>
                      <a:r>
                        <a:rPr lang="en-US" sz="900" b="0" i="0" u="none" strike="noStrike">
                          <a:solidFill>
                            <a:srgbClr val="000000"/>
                          </a:solidFill>
                          <a:effectLst/>
                          <a:latin typeface="Arial" panose="020B0604020202020204" pitchFamily="34" charset="0"/>
                        </a:rPr>
                        <a:t>12</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The Bahamas</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BHS</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effectLst/>
                          <a:latin typeface="Arial" panose="020B0604020202020204" pitchFamily="34" charset="0"/>
                        </a:rPr>
                        <a:t>83</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Jamaica</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JAM</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effectLst/>
                          <a:latin typeface="Arial" panose="020B0604020202020204" pitchFamily="34" charset="0"/>
                        </a:rPr>
                        <a:t>154</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Somalia</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SOM</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8243566"/>
                  </a:ext>
                </a:extLst>
              </a:tr>
              <a:tr h="152525">
                <a:tc>
                  <a:txBody>
                    <a:bodyPr/>
                    <a:lstStyle/>
                    <a:p>
                      <a:pPr algn="ctr" fontAlgn="b"/>
                      <a:r>
                        <a:rPr lang="en-US" sz="900" b="0" i="0" u="none" strike="noStrike">
                          <a:solidFill>
                            <a:srgbClr val="000000"/>
                          </a:solidFill>
                          <a:effectLst/>
                          <a:latin typeface="Arial" panose="020B0604020202020204" pitchFamily="34" charset="0"/>
                        </a:rPr>
                        <a:t>13</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Bahrain</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BHR</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effectLst/>
                          <a:latin typeface="Arial" panose="020B0604020202020204" pitchFamily="34" charset="0"/>
                        </a:rPr>
                        <a:t>84</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Japan</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JPN</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effectLst/>
                          <a:latin typeface="Arial" panose="020B0604020202020204" pitchFamily="34" charset="0"/>
                        </a:rPr>
                        <a:t>155</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South Africa</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ZAF</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0613174"/>
                  </a:ext>
                </a:extLst>
              </a:tr>
              <a:tr h="152525">
                <a:tc>
                  <a:txBody>
                    <a:bodyPr/>
                    <a:lstStyle/>
                    <a:p>
                      <a:pPr algn="ctr" fontAlgn="b"/>
                      <a:r>
                        <a:rPr lang="en-US" sz="900" b="0" i="0" u="none" strike="noStrike">
                          <a:solidFill>
                            <a:srgbClr val="000000"/>
                          </a:solidFill>
                          <a:effectLst/>
                          <a:latin typeface="Arial" panose="020B0604020202020204" pitchFamily="34" charset="0"/>
                        </a:rPr>
                        <a:t>14</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Bangladesh</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BGD</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effectLst/>
                          <a:latin typeface="Arial" panose="020B0604020202020204" pitchFamily="34" charset="0"/>
                        </a:rPr>
                        <a:t>85</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Jordan</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JOR</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effectLst/>
                          <a:latin typeface="Arial" panose="020B0604020202020204" pitchFamily="34" charset="0"/>
                        </a:rPr>
                        <a:t>156</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South Sudan</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SSD</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9995802"/>
                  </a:ext>
                </a:extLst>
              </a:tr>
              <a:tr h="152525">
                <a:tc>
                  <a:txBody>
                    <a:bodyPr/>
                    <a:lstStyle/>
                    <a:p>
                      <a:pPr algn="ctr" fontAlgn="b"/>
                      <a:r>
                        <a:rPr lang="en-US" sz="900" b="0" i="0" u="none" strike="noStrike">
                          <a:solidFill>
                            <a:srgbClr val="000000"/>
                          </a:solidFill>
                          <a:effectLst/>
                          <a:latin typeface="Arial" panose="020B0604020202020204" pitchFamily="34" charset="0"/>
                        </a:rPr>
                        <a:t>15</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Barbados</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BRB</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effectLst/>
                          <a:latin typeface="Arial" panose="020B0604020202020204" pitchFamily="34" charset="0"/>
                        </a:rPr>
                        <a:t>86</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Kazakhstan</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KAZ</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effectLst/>
                          <a:latin typeface="Arial" panose="020B0604020202020204" pitchFamily="34" charset="0"/>
                        </a:rPr>
                        <a:t>157</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Spain</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ESP</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6572686"/>
                  </a:ext>
                </a:extLst>
              </a:tr>
              <a:tr h="152525">
                <a:tc>
                  <a:txBody>
                    <a:bodyPr/>
                    <a:lstStyle/>
                    <a:p>
                      <a:pPr algn="ctr" fontAlgn="b"/>
                      <a:r>
                        <a:rPr lang="en-US" sz="900" b="0" i="0" u="none" strike="noStrike">
                          <a:solidFill>
                            <a:srgbClr val="000000"/>
                          </a:solidFill>
                          <a:effectLst/>
                          <a:latin typeface="Arial" panose="020B0604020202020204" pitchFamily="34" charset="0"/>
                        </a:rPr>
                        <a:t>16</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Belarus</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BLR</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effectLst/>
                          <a:latin typeface="Arial" panose="020B0604020202020204" pitchFamily="34" charset="0"/>
                        </a:rPr>
                        <a:t>87</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Kenya</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KEN</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effectLst/>
                          <a:latin typeface="Arial" panose="020B0604020202020204" pitchFamily="34" charset="0"/>
                        </a:rPr>
                        <a:t>158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Sri Lanka</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LKA</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9193693"/>
                  </a:ext>
                </a:extLst>
              </a:tr>
              <a:tr h="152525">
                <a:tc>
                  <a:txBody>
                    <a:bodyPr/>
                    <a:lstStyle/>
                    <a:p>
                      <a:pPr algn="ctr" fontAlgn="b"/>
                      <a:r>
                        <a:rPr lang="en-US" sz="900" b="0" i="0" u="none" strike="noStrike">
                          <a:solidFill>
                            <a:srgbClr val="000000"/>
                          </a:solidFill>
                          <a:effectLst/>
                          <a:latin typeface="Arial" panose="020B0604020202020204" pitchFamily="34" charset="0"/>
                        </a:rPr>
                        <a:t>17</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Belgium</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BEL</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effectLst/>
                          <a:latin typeface="Arial" panose="020B0604020202020204" pitchFamily="34" charset="0"/>
                        </a:rPr>
                        <a:t>88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Kiribati</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KIR</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effectLst/>
                          <a:latin typeface="Arial" panose="020B0604020202020204" pitchFamily="34" charset="0"/>
                        </a:rPr>
                        <a:t>159</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St. Kitts and Nevis</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KNA</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5517876"/>
                  </a:ext>
                </a:extLst>
              </a:tr>
              <a:tr h="152525">
                <a:tc>
                  <a:txBody>
                    <a:bodyPr/>
                    <a:lstStyle/>
                    <a:p>
                      <a:pPr algn="ctr" fontAlgn="b"/>
                      <a:r>
                        <a:rPr lang="en-US" sz="900" b="0" i="0" u="none" strike="noStrike">
                          <a:solidFill>
                            <a:srgbClr val="000000"/>
                          </a:solidFill>
                          <a:effectLst/>
                          <a:latin typeface="Arial" panose="020B0604020202020204" pitchFamily="34" charset="0"/>
                        </a:rPr>
                        <a:t>18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Belize</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BLZ</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effectLst/>
                          <a:latin typeface="Arial" panose="020B0604020202020204" pitchFamily="34" charset="0"/>
                        </a:rPr>
                        <a:t>89</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Korea</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KOR</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effectLst/>
                          <a:latin typeface="Arial" panose="020B0604020202020204" pitchFamily="34" charset="0"/>
                        </a:rPr>
                        <a:t>160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St. Lucia</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LCA</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3358886"/>
                  </a:ext>
                </a:extLst>
              </a:tr>
              <a:tr h="152525">
                <a:tc>
                  <a:txBody>
                    <a:bodyPr/>
                    <a:lstStyle/>
                    <a:p>
                      <a:pPr algn="ctr" fontAlgn="b"/>
                      <a:r>
                        <a:rPr lang="en-US" sz="900" b="0" i="0" u="none" strike="noStrike">
                          <a:solidFill>
                            <a:srgbClr val="000000"/>
                          </a:solidFill>
                          <a:effectLst/>
                          <a:latin typeface="Arial" panose="020B0604020202020204" pitchFamily="34" charset="0"/>
                        </a:rPr>
                        <a:t>19</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Benin</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BEN</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effectLst/>
                          <a:latin typeface="Arial" panose="020B0604020202020204" pitchFamily="34" charset="0"/>
                        </a:rPr>
                        <a:t>90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Kosovo</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KOS</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effectLst/>
                          <a:latin typeface="Arial" panose="020B0604020202020204" pitchFamily="34" charset="0"/>
                        </a:rPr>
                        <a:t>161</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St. Vincent and the Grenadines</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VCT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5452770"/>
                  </a:ext>
                </a:extLst>
              </a:tr>
              <a:tr h="152525">
                <a:tc>
                  <a:txBody>
                    <a:bodyPr/>
                    <a:lstStyle/>
                    <a:p>
                      <a:pPr algn="ctr" fontAlgn="b"/>
                      <a:r>
                        <a:rPr lang="en-US" sz="900" b="0" i="0" u="none" strike="noStrike">
                          <a:solidFill>
                            <a:srgbClr val="000000"/>
                          </a:solidFill>
                          <a:effectLst/>
                          <a:latin typeface="Arial" panose="020B0604020202020204" pitchFamily="34" charset="0"/>
                        </a:rPr>
                        <a:t>20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Bhutan</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BTN</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effectLst/>
                          <a:latin typeface="Arial" panose="020B0604020202020204" pitchFamily="34" charset="0"/>
                        </a:rPr>
                        <a:t>91</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Kuwait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KWT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effectLst/>
                          <a:latin typeface="Arial" panose="020B0604020202020204" pitchFamily="34" charset="0"/>
                        </a:rPr>
                        <a:t>162</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Sudan</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SDN</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6693492"/>
                  </a:ext>
                </a:extLst>
              </a:tr>
              <a:tr h="152525">
                <a:tc>
                  <a:txBody>
                    <a:bodyPr/>
                    <a:lstStyle/>
                    <a:p>
                      <a:pPr algn="ctr" fontAlgn="b"/>
                      <a:r>
                        <a:rPr lang="en-US" sz="900" b="0" i="0" u="none" strike="noStrike">
                          <a:solidFill>
                            <a:srgbClr val="000000"/>
                          </a:solidFill>
                          <a:effectLst/>
                          <a:latin typeface="Arial" panose="020B0604020202020204" pitchFamily="34" charset="0"/>
                        </a:rPr>
                        <a:t>21</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Bolivia</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BOL</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effectLst/>
                          <a:latin typeface="Arial" panose="020B0604020202020204" pitchFamily="34" charset="0"/>
                        </a:rPr>
                        <a:t>92</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Kyrgyz Republic</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KGZ</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effectLst/>
                          <a:latin typeface="Arial" panose="020B0604020202020204" pitchFamily="34" charset="0"/>
                        </a:rPr>
                        <a:t>163</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Suriname</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SUR</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4038589"/>
                  </a:ext>
                </a:extLst>
              </a:tr>
              <a:tr h="152525">
                <a:tc>
                  <a:txBody>
                    <a:bodyPr/>
                    <a:lstStyle/>
                    <a:p>
                      <a:pPr algn="ctr" fontAlgn="b"/>
                      <a:r>
                        <a:rPr lang="en-US" sz="900" b="0" i="0" u="none" strike="noStrike">
                          <a:solidFill>
                            <a:srgbClr val="000000"/>
                          </a:solidFill>
                          <a:effectLst/>
                          <a:latin typeface="Arial" panose="020B0604020202020204" pitchFamily="34" charset="0"/>
                        </a:rPr>
                        <a:t>22</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Bosnia and Herzegovina</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BIH</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effectLst/>
                          <a:latin typeface="Arial" panose="020B0604020202020204" pitchFamily="34" charset="0"/>
                        </a:rPr>
                        <a:t>93</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Lao P.D.R.</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LAO</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effectLst/>
                          <a:latin typeface="Arial" panose="020B0604020202020204" pitchFamily="34" charset="0"/>
                        </a:rPr>
                        <a:t>164</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Sweden</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SWE</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8845860"/>
                  </a:ext>
                </a:extLst>
              </a:tr>
              <a:tr h="152525">
                <a:tc>
                  <a:txBody>
                    <a:bodyPr/>
                    <a:lstStyle/>
                    <a:p>
                      <a:pPr algn="ctr" fontAlgn="b"/>
                      <a:r>
                        <a:rPr lang="en-US" sz="900" b="0" i="0" u="none" strike="noStrike">
                          <a:solidFill>
                            <a:srgbClr val="000000"/>
                          </a:solidFill>
                          <a:effectLst/>
                          <a:latin typeface="Arial" panose="020B0604020202020204" pitchFamily="34" charset="0"/>
                        </a:rPr>
                        <a:t>23</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Botswana</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BWA</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effectLst/>
                          <a:latin typeface="Arial" panose="020B0604020202020204" pitchFamily="34" charset="0"/>
                        </a:rPr>
                        <a:t>94</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Latvia</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LVA</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effectLst/>
                          <a:latin typeface="Arial" panose="020B0604020202020204" pitchFamily="34" charset="0"/>
                        </a:rPr>
                        <a:t>165</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Switzerland</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CHE</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2155452"/>
                  </a:ext>
                </a:extLst>
              </a:tr>
              <a:tr h="152525">
                <a:tc>
                  <a:txBody>
                    <a:bodyPr/>
                    <a:lstStyle/>
                    <a:p>
                      <a:pPr algn="ctr" fontAlgn="b"/>
                      <a:r>
                        <a:rPr lang="en-US" sz="900" b="0" i="0" u="none" strike="noStrike">
                          <a:solidFill>
                            <a:srgbClr val="000000"/>
                          </a:solidFill>
                          <a:effectLst/>
                          <a:latin typeface="Arial" panose="020B0604020202020204" pitchFamily="34" charset="0"/>
                        </a:rPr>
                        <a:t>24</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Brazil</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BRA</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effectLst/>
                          <a:latin typeface="Arial" panose="020B0604020202020204" pitchFamily="34" charset="0"/>
                        </a:rPr>
                        <a:t>95</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Lebanon</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LBN</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effectLst/>
                          <a:latin typeface="Arial" panose="020B0604020202020204" pitchFamily="34" charset="0"/>
                        </a:rPr>
                        <a:t>166</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Syria</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SYR</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1410444"/>
                  </a:ext>
                </a:extLst>
              </a:tr>
              <a:tr h="152525">
                <a:tc>
                  <a:txBody>
                    <a:bodyPr/>
                    <a:lstStyle/>
                    <a:p>
                      <a:pPr algn="ctr" fontAlgn="b"/>
                      <a:r>
                        <a:rPr lang="en-US" sz="900" b="0" i="0" u="none" strike="noStrike">
                          <a:solidFill>
                            <a:srgbClr val="000000"/>
                          </a:solidFill>
                          <a:effectLst/>
                          <a:latin typeface="Arial" panose="020B0604020202020204" pitchFamily="34" charset="0"/>
                        </a:rPr>
                        <a:t>25</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Brunei Darussalam</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BRN</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effectLst/>
                          <a:latin typeface="Arial" panose="020B0604020202020204" pitchFamily="34" charset="0"/>
                        </a:rPr>
                        <a:t>96</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Lesotho</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LSO</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effectLst/>
                          <a:latin typeface="Arial" panose="020B0604020202020204" pitchFamily="34" charset="0"/>
                        </a:rPr>
                        <a:t>167</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Tajikistan</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TJK</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096524"/>
                  </a:ext>
                </a:extLst>
              </a:tr>
              <a:tr h="152525">
                <a:tc>
                  <a:txBody>
                    <a:bodyPr/>
                    <a:lstStyle/>
                    <a:p>
                      <a:pPr algn="ctr" fontAlgn="b"/>
                      <a:r>
                        <a:rPr lang="en-US" sz="900" b="0" i="0" u="none" strike="noStrike">
                          <a:solidFill>
                            <a:srgbClr val="000000"/>
                          </a:solidFill>
                          <a:effectLst/>
                          <a:latin typeface="Arial" panose="020B0604020202020204" pitchFamily="34" charset="0"/>
                        </a:rPr>
                        <a:t>26</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Bulgaria</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BGR</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effectLst/>
                          <a:latin typeface="Arial" panose="020B0604020202020204" pitchFamily="34" charset="0"/>
                        </a:rPr>
                        <a:t>97</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Liberia</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LBR</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effectLst/>
                          <a:latin typeface="Arial" panose="020B0604020202020204" pitchFamily="34" charset="0"/>
                        </a:rPr>
                        <a:t>168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Tanzania</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TZA</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6363048"/>
                  </a:ext>
                </a:extLst>
              </a:tr>
              <a:tr h="152525">
                <a:tc>
                  <a:txBody>
                    <a:bodyPr/>
                    <a:lstStyle/>
                    <a:p>
                      <a:pPr algn="ctr" fontAlgn="b"/>
                      <a:r>
                        <a:rPr lang="en-US" sz="900" b="0" i="0" u="none" strike="noStrike">
                          <a:solidFill>
                            <a:srgbClr val="000000"/>
                          </a:solidFill>
                          <a:effectLst/>
                          <a:latin typeface="Arial" panose="020B0604020202020204" pitchFamily="34" charset="0"/>
                        </a:rPr>
                        <a:t>27</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Burkina Faso</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BFA</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effectLst/>
                          <a:latin typeface="Arial" panose="020B0604020202020204" pitchFamily="34" charset="0"/>
                        </a:rPr>
                        <a:t>98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Libya</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LBY</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effectLst/>
                          <a:latin typeface="Arial" panose="020B0604020202020204" pitchFamily="34" charset="0"/>
                        </a:rPr>
                        <a:t>169</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Thailand</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rPr>
                        <a:t>THA</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3964913"/>
                  </a:ext>
                </a:extLst>
              </a:tr>
            </a:tbl>
          </a:graphicData>
        </a:graphic>
      </p:graphicFrame>
    </p:spTree>
    <p:extLst>
      <p:ext uri="{BB962C8B-B14F-4D97-AF65-F5344CB8AC3E}">
        <p14:creationId xmlns:p14="http://schemas.microsoft.com/office/powerpoint/2010/main" val="176345393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Content Placeholder 39">
            <a:extLst>
              <a:ext uri="{FF2B5EF4-FFF2-40B4-BE49-F238E27FC236}">
                <a16:creationId xmlns:a16="http://schemas.microsoft.com/office/drawing/2014/main" id="{D6B610CC-5770-8D46-ADFA-381F389F5A99}"/>
              </a:ext>
            </a:extLst>
          </p:cNvPr>
          <p:cNvSpPr>
            <a:spLocks noGrp="1"/>
          </p:cNvSpPr>
          <p:nvPr>
            <p:ph sz="quarter" idx="11"/>
          </p:nvPr>
        </p:nvSpPr>
        <p:spPr/>
        <p:txBody>
          <a:bodyPr/>
          <a:lstStyle/>
          <a:p>
            <a:r>
              <a:rPr lang="en-US" dirty="0"/>
              <a:t>Outline</a:t>
            </a:r>
          </a:p>
          <a:p>
            <a:pPr lvl="2"/>
            <a:r>
              <a:rPr lang="en-US" dirty="0"/>
              <a:t>Motivations for MARIO</a:t>
            </a:r>
          </a:p>
          <a:p>
            <a:pPr lvl="1"/>
            <a:r>
              <a:rPr lang="en-US" dirty="0"/>
              <a:t>Estimation process and timeline</a:t>
            </a:r>
          </a:p>
          <a:p>
            <a:pPr lvl="2"/>
            <a:r>
              <a:rPr lang="en-US" dirty="0"/>
              <a:t>MARIO components and variables</a:t>
            </a:r>
          </a:p>
          <a:p>
            <a:pPr lvl="1"/>
            <a:r>
              <a:rPr lang="en-US" dirty="0"/>
              <a:t>MARIO blocks</a:t>
            </a:r>
          </a:p>
          <a:p>
            <a:pPr lvl="2"/>
            <a:r>
              <a:rPr lang="en-US" dirty="0"/>
              <a:t>International Cooperation</a:t>
            </a:r>
          </a:p>
          <a:p>
            <a:pPr lvl="1"/>
            <a:r>
              <a:rPr lang="en-US" dirty="0"/>
              <a:t>Uses of MARIO</a:t>
            </a:r>
          </a:p>
          <a:p>
            <a:pPr marL="0" lvl="1" indent="0">
              <a:buNone/>
            </a:pPr>
            <a:endParaRPr lang="en-US" dirty="0"/>
          </a:p>
        </p:txBody>
      </p:sp>
    </p:spTree>
    <p:extLst>
      <p:ext uri="{BB962C8B-B14F-4D97-AF65-F5344CB8AC3E}">
        <p14:creationId xmlns:p14="http://schemas.microsoft.com/office/powerpoint/2010/main" val="2361643578"/>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BCF65BDE-FFCC-C2C8-E713-85A91F340F7B}"/>
              </a:ext>
            </a:extLst>
          </p:cNvPr>
          <p:cNvSpPr>
            <a:spLocks noGrp="1"/>
          </p:cNvSpPr>
          <p:nvPr>
            <p:ph type="title"/>
          </p:nvPr>
        </p:nvSpPr>
        <p:spPr>
          <a:xfrm>
            <a:off x="1308850" y="491385"/>
            <a:ext cx="9715500" cy="978486"/>
          </a:xfrm>
        </p:spPr>
        <p:txBody>
          <a:bodyPr/>
          <a:lstStyle/>
          <a:p>
            <a:r>
              <a:rPr lang="en-US" dirty="0"/>
              <a:t>MARIO economies </a:t>
            </a:r>
          </a:p>
        </p:txBody>
      </p:sp>
      <p:graphicFrame>
        <p:nvGraphicFramePr>
          <p:cNvPr id="2" name="Table 1">
            <a:extLst>
              <a:ext uri="{FF2B5EF4-FFF2-40B4-BE49-F238E27FC236}">
                <a16:creationId xmlns:a16="http://schemas.microsoft.com/office/drawing/2014/main" id="{65755935-8A18-2D49-2E90-7549F78E8768}"/>
              </a:ext>
            </a:extLst>
          </p:cNvPr>
          <p:cNvGraphicFramePr>
            <a:graphicFrameLocks noGrp="1"/>
          </p:cNvGraphicFramePr>
          <p:nvPr>
            <p:extLst>
              <p:ext uri="{D42A27DB-BD31-4B8C-83A1-F6EECF244321}">
                <p14:modId xmlns:p14="http://schemas.microsoft.com/office/powerpoint/2010/main" val="1832039737"/>
              </p:ext>
            </p:extLst>
          </p:nvPr>
        </p:nvGraphicFramePr>
        <p:xfrm>
          <a:off x="1346200" y="1574883"/>
          <a:ext cx="9499599" cy="4552950"/>
        </p:xfrm>
        <a:graphic>
          <a:graphicData uri="http://schemas.openxmlformats.org/drawingml/2006/table">
            <a:tbl>
              <a:tblPr/>
              <a:tblGrid>
                <a:gridCol w="2042414">
                  <a:extLst>
                    <a:ext uri="{9D8B030D-6E8A-4147-A177-3AD203B41FA5}">
                      <a16:colId xmlns:a16="http://schemas.microsoft.com/office/drawing/2014/main" val="1686727513"/>
                    </a:ext>
                  </a:extLst>
                </a:gridCol>
                <a:gridCol w="379984">
                  <a:extLst>
                    <a:ext uri="{9D8B030D-6E8A-4147-A177-3AD203B41FA5}">
                      <a16:colId xmlns:a16="http://schemas.microsoft.com/office/drawing/2014/main" val="3310261654"/>
                    </a:ext>
                  </a:extLst>
                </a:gridCol>
                <a:gridCol w="446481">
                  <a:extLst>
                    <a:ext uri="{9D8B030D-6E8A-4147-A177-3AD203B41FA5}">
                      <a16:colId xmlns:a16="http://schemas.microsoft.com/office/drawing/2014/main" val="3444671995"/>
                    </a:ext>
                  </a:extLst>
                </a:gridCol>
                <a:gridCol w="180492">
                  <a:extLst>
                    <a:ext uri="{9D8B030D-6E8A-4147-A177-3AD203B41FA5}">
                      <a16:colId xmlns:a16="http://schemas.microsoft.com/office/drawing/2014/main" val="3786401990"/>
                    </a:ext>
                  </a:extLst>
                </a:gridCol>
                <a:gridCol w="265989">
                  <a:extLst>
                    <a:ext uri="{9D8B030D-6E8A-4147-A177-3AD203B41FA5}">
                      <a16:colId xmlns:a16="http://schemas.microsoft.com/office/drawing/2014/main" val="1910773832"/>
                    </a:ext>
                  </a:extLst>
                </a:gridCol>
                <a:gridCol w="2042414">
                  <a:extLst>
                    <a:ext uri="{9D8B030D-6E8A-4147-A177-3AD203B41FA5}">
                      <a16:colId xmlns:a16="http://schemas.microsoft.com/office/drawing/2014/main" val="1887479330"/>
                    </a:ext>
                  </a:extLst>
                </a:gridCol>
                <a:gridCol w="379984">
                  <a:extLst>
                    <a:ext uri="{9D8B030D-6E8A-4147-A177-3AD203B41FA5}">
                      <a16:colId xmlns:a16="http://schemas.microsoft.com/office/drawing/2014/main" val="3263551806"/>
                    </a:ext>
                  </a:extLst>
                </a:gridCol>
                <a:gridCol w="446481">
                  <a:extLst>
                    <a:ext uri="{9D8B030D-6E8A-4147-A177-3AD203B41FA5}">
                      <a16:colId xmlns:a16="http://schemas.microsoft.com/office/drawing/2014/main" val="1041555588"/>
                    </a:ext>
                  </a:extLst>
                </a:gridCol>
                <a:gridCol w="180492">
                  <a:extLst>
                    <a:ext uri="{9D8B030D-6E8A-4147-A177-3AD203B41FA5}">
                      <a16:colId xmlns:a16="http://schemas.microsoft.com/office/drawing/2014/main" val="3575192476"/>
                    </a:ext>
                  </a:extLst>
                </a:gridCol>
                <a:gridCol w="265989">
                  <a:extLst>
                    <a:ext uri="{9D8B030D-6E8A-4147-A177-3AD203B41FA5}">
                      <a16:colId xmlns:a16="http://schemas.microsoft.com/office/drawing/2014/main" val="3817696247"/>
                    </a:ext>
                  </a:extLst>
                </a:gridCol>
                <a:gridCol w="2042414">
                  <a:extLst>
                    <a:ext uri="{9D8B030D-6E8A-4147-A177-3AD203B41FA5}">
                      <a16:colId xmlns:a16="http://schemas.microsoft.com/office/drawing/2014/main" val="3220780464"/>
                    </a:ext>
                  </a:extLst>
                </a:gridCol>
                <a:gridCol w="379984">
                  <a:extLst>
                    <a:ext uri="{9D8B030D-6E8A-4147-A177-3AD203B41FA5}">
                      <a16:colId xmlns:a16="http://schemas.microsoft.com/office/drawing/2014/main" val="2132109046"/>
                    </a:ext>
                  </a:extLst>
                </a:gridCol>
                <a:gridCol w="446481">
                  <a:extLst>
                    <a:ext uri="{9D8B030D-6E8A-4147-A177-3AD203B41FA5}">
                      <a16:colId xmlns:a16="http://schemas.microsoft.com/office/drawing/2014/main" val="114127824"/>
                    </a:ext>
                  </a:extLst>
                </a:gridCol>
              </a:tblGrid>
              <a:tr h="161925">
                <a:tc>
                  <a:txBody>
                    <a:bodyPr/>
                    <a:lstStyle/>
                    <a:p>
                      <a:pPr algn="l" fontAlgn="b"/>
                      <a:r>
                        <a:rPr lang="en-US" sz="1000" b="0" i="0" u="none" strike="noStrike">
                          <a:solidFill>
                            <a:srgbClr val="000000"/>
                          </a:solidFill>
                          <a:effectLst/>
                          <a:latin typeface="Arial" panose="020B0604020202020204" pitchFamily="34" charset="0"/>
                        </a:rPr>
                        <a:t>Burundi</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BDI</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Arial" panose="020B0604020202020204" pitchFamily="34" charset="0"/>
                        </a:rPr>
                        <a:t>99</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Lithuania</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LTU</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Arial" panose="020B0604020202020204" pitchFamily="34" charset="0"/>
                        </a:rPr>
                        <a:t>170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Timor-Leste</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TLS</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4386219"/>
                  </a:ext>
                </a:extLst>
              </a:tr>
              <a:tr h="161925">
                <a:tc>
                  <a:txBody>
                    <a:bodyPr/>
                    <a:lstStyle/>
                    <a:p>
                      <a:pPr algn="l" fontAlgn="b"/>
                      <a:r>
                        <a:rPr lang="en-US" sz="1000" b="0" i="0" u="none" strike="noStrike">
                          <a:solidFill>
                            <a:srgbClr val="000000"/>
                          </a:solidFill>
                          <a:effectLst/>
                          <a:latin typeface="Arial" panose="020B0604020202020204" pitchFamily="34" charset="0"/>
                        </a:rPr>
                        <a:t>Cabo Verde</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CPV</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Arial" panose="020B0604020202020204" pitchFamily="34" charset="0"/>
                        </a:rPr>
                        <a:t>100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Luxembourg</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LUX</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Arial" panose="020B0604020202020204" pitchFamily="34" charset="0"/>
                        </a:rPr>
                        <a:t>171</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Togo</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TGO</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3870740"/>
                  </a:ext>
                </a:extLst>
              </a:tr>
              <a:tr h="161925">
                <a:tc>
                  <a:txBody>
                    <a:bodyPr/>
                    <a:lstStyle/>
                    <a:p>
                      <a:pPr algn="l" fontAlgn="b"/>
                      <a:r>
                        <a:rPr lang="en-US" sz="1000" b="0" i="0" u="none" strike="noStrike">
                          <a:solidFill>
                            <a:srgbClr val="000000"/>
                          </a:solidFill>
                          <a:effectLst/>
                          <a:latin typeface="Arial" panose="020B0604020202020204" pitchFamily="34" charset="0"/>
                        </a:rPr>
                        <a:t>Cambodia</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KHM</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Arial" panose="020B0604020202020204" pitchFamily="34" charset="0"/>
                        </a:rPr>
                        <a:t>101</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Madagascar</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MDG</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Arial" panose="020B0604020202020204" pitchFamily="34" charset="0"/>
                        </a:rPr>
                        <a:t>172</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Tonga</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TON</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7820900"/>
                  </a:ext>
                </a:extLst>
              </a:tr>
              <a:tr h="161925">
                <a:tc>
                  <a:txBody>
                    <a:bodyPr/>
                    <a:lstStyle/>
                    <a:p>
                      <a:pPr algn="l" fontAlgn="b"/>
                      <a:r>
                        <a:rPr lang="en-US" sz="1000" b="0" i="0" u="none" strike="noStrike">
                          <a:solidFill>
                            <a:srgbClr val="000000"/>
                          </a:solidFill>
                          <a:effectLst/>
                          <a:latin typeface="Arial" panose="020B0604020202020204" pitchFamily="34" charset="0"/>
                        </a:rPr>
                        <a:t>Cameroon</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CMR</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Arial" panose="020B0604020202020204" pitchFamily="34" charset="0"/>
                        </a:rPr>
                        <a:t>102</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Malawi</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MWI</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Arial" panose="020B0604020202020204" pitchFamily="34" charset="0"/>
                        </a:rPr>
                        <a:t>173</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Trinidad and Tobago</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TTO</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8895413"/>
                  </a:ext>
                </a:extLst>
              </a:tr>
              <a:tr h="161925">
                <a:tc>
                  <a:txBody>
                    <a:bodyPr/>
                    <a:lstStyle/>
                    <a:p>
                      <a:pPr algn="l" fontAlgn="b"/>
                      <a:r>
                        <a:rPr lang="en-US" sz="1000" b="0" i="0" u="none" strike="noStrike">
                          <a:solidFill>
                            <a:srgbClr val="000000"/>
                          </a:solidFill>
                          <a:effectLst/>
                          <a:latin typeface="Arial" panose="020B0604020202020204" pitchFamily="34" charset="0"/>
                        </a:rPr>
                        <a:t>Canada</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CAN</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Arial" panose="020B0604020202020204" pitchFamily="34" charset="0"/>
                        </a:rPr>
                        <a:t>103</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Malaysia</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MYS</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Arial" panose="020B0604020202020204" pitchFamily="34" charset="0"/>
                        </a:rPr>
                        <a:t>174</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Tunisia</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TUN</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9945367"/>
                  </a:ext>
                </a:extLst>
              </a:tr>
              <a:tr h="161925">
                <a:tc>
                  <a:txBody>
                    <a:bodyPr/>
                    <a:lstStyle/>
                    <a:p>
                      <a:pPr algn="l" fontAlgn="b"/>
                      <a:r>
                        <a:rPr lang="en-US" sz="1000" b="0" i="0" u="none" strike="noStrike">
                          <a:solidFill>
                            <a:srgbClr val="000000"/>
                          </a:solidFill>
                          <a:effectLst/>
                          <a:latin typeface="Arial" panose="020B0604020202020204" pitchFamily="34" charset="0"/>
                        </a:rPr>
                        <a:t>Central African Republic</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CAF</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Arial" panose="020B0604020202020204" pitchFamily="34" charset="0"/>
                        </a:rPr>
                        <a:t>104</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Maldives</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MDV</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Arial" panose="020B0604020202020204" pitchFamily="34" charset="0"/>
                        </a:rPr>
                        <a:t>175</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Türkiye</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TUR</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3500308"/>
                  </a:ext>
                </a:extLst>
              </a:tr>
              <a:tr h="161925">
                <a:tc>
                  <a:txBody>
                    <a:bodyPr/>
                    <a:lstStyle/>
                    <a:p>
                      <a:pPr algn="l" fontAlgn="b"/>
                      <a:r>
                        <a:rPr lang="en-US" sz="1000" b="0" i="0" u="none" strike="noStrike">
                          <a:solidFill>
                            <a:srgbClr val="000000"/>
                          </a:solidFill>
                          <a:effectLst/>
                          <a:latin typeface="Arial" panose="020B0604020202020204" pitchFamily="34" charset="0"/>
                        </a:rPr>
                        <a:t>Chad</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TCD</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Arial" panose="020B0604020202020204" pitchFamily="34" charset="0"/>
                        </a:rPr>
                        <a:t>105</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Mali</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MLI</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Arial" panose="020B0604020202020204" pitchFamily="34" charset="0"/>
                        </a:rPr>
                        <a:t>176</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Turkmenistan</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TKM</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0941991"/>
                  </a:ext>
                </a:extLst>
              </a:tr>
              <a:tr h="161925">
                <a:tc>
                  <a:txBody>
                    <a:bodyPr/>
                    <a:lstStyle/>
                    <a:p>
                      <a:pPr algn="l" fontAlgn="b"/>
                      <a:r>
                        <a:rPr lang="en-US" sz="1000" b="0" i="0" u="none" strike="noStrike">
                          <a:solidFill>
                            <a:srgbClr val="000000"/>
                          </a:solidFill>
                          <a:effectLst/>
                          <a:latin typeface="Arial" panose="020B0604020202020204" pitchFamily="34" charset="0"/>
                        </a:rPr>
                        <a:t>Chile</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CHL</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Arial" panose="020B0604020202020204" pitchFamily="34" charset="0"/>
                        </a:rPr>
                        <a:t>106</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Malta</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MLT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Arial" panose="020B0604020202020204" pitchFamily="34" charset="0"/>
                        </a:rPr>
                        <a:t>177</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Tuvalu</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TUV</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3084605"/>
                  </a:ext>
                </a:extLst>
              </a:tr>
              <a:tr h="161925">
                <a:tc>
                  <a:txBody>
                    <a:bodyPr/>
                    <a:lstStyle/>
                    <a:p>
                      <a:pPr algn="l" fontAlgn="b"/>
                      <a:r>
                        <a:rPr lang="en-US" sz="1000" b="0" i="0" u="none" strike="noStrike">
                          <a:solidFill>
                            <a:srgbClr val="000000"/>
                          </a:solidFill>
                          <a:effectLst/>
                          <a:latin typeface="Arial" panose="020B0604020202020204" pitchFamily="34" charset="0"/>
                        </a:rPr>
                        <a:t>China</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CHN</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Arial" panose="020B0604020202020204" pitchFamily="34" charset="0"/>
                        </a:rPr>
                        <a:t>107</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Marshall Islands</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MHL</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Arial" panose="020B0604020202020204" pitchFamily="34" charset="0"/>
                        </a:rPr>
                        <a:t>178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Uganda</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UGA</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2936183"/>
                  </a:ext>
                </a:extLst>
              </a:tr>
              <a:tr h="161925">
                <a:tc>
                  <a:txBody>
                    <a:bodyPr/>
                    <a:lstStyle/>
                    <a:p>
                      <a:pPr algn="l" fontAlgn="b"/>
                      <a:r>
                        <a:rPr lang="en-US" sz="1000" b="0" i="0" u="none" strike="noStrike">
                          <a:solidFill>
                            <a:srgbClr val="000000"/>
                          </a:solidFill>
                          <a:effectLst/>
                          <a:latin typeface="Arial" panose="020B0604020202020204" pitchFamily="34" charset="0"/>
                        </a:rPr>
                        <a:t>Colombia</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COL</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Arial" panose="020B0604020202020204" pitchFamily="34" charset="0"/>
                        </a:rPr>
                        <a:t>108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Mauritania</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MRT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Arial" panose="020B0604020202020204" pitchFamily="34" charset="0"/>
                        </a:rPr>
                        <a:t>179</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Ukraine</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UKR</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4464217"/>
                  </a:ext>
                </a:extLst>
              </a:tr>
              <a:tr h="161925">
                <a:tc>
                  <a:txBody>
                    <a:bodyPr/>
                    <a:lstStyle/>
                    <a:p>
                      <a:pPr algn="l" fontAlgn="b"/>
                      <a:r>
                        <a:rPr lang="en-US" sz="1000" b="0" i="0" u="none" strike="noStrike">
                          <a:solidFill>
                            <a:srgbClr val="000000"/>
                          </a:solidFill>
                          <a:effectLst/>
                          <a:latin typeface="Arial" panose="020B0604020202020204" pitchFamily="34" charset="0"/>
                        </a:rPr>
                        <a:t>Comoros</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COM</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Arial" panose="020B0604020202020204" pitchFamily="34" charset="0"/>
                        </a:rPr>
                        <a:t>109</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Mauritius</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MUS</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Arial" panose="020B0604020202020204" pitchFamily="34" charset="0"/>
                        </a:rPr>
                        <a:t>180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United Arab Emirates</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ARE</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9835905"/>
                  </a:ext>
                </a:extLst>
              </a:tr>
              <a:tr h="161925">
                <a:tc>
                  <a:txBody>
                    <a:bodyPr/>
                    <a:lstStyle/>
                    <a:p>
                      <a:pPr algn="l" fontAlgn="b"/>
                      <a:r>
                        <a:rPr lang="en-US" sz="1000" b="0" i="0" u="none" strike="noStrike">
                          <a:solidFill>
                            <a:srgbClr val="000000"/>
                          </a:solidFill>
                          <a:effectLst/>
                          <a:latin typeface="Arial" panose="020B0604020202020204" pitchFamily="34" charset="0"/>
                        </a:rPr>
                        <a:t>Democratic Republic of the Congo</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COD</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Arial" panose="020B0604020202020204" pitchFamily="34" charset="0"/>
                        </a:rPr>
                        <a:t>110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Mexico</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MEX</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Arial" panose="020B0604020202020204" pitchFamily="34" charset="0"/>
                        </a:rPr>
                        <a:t>181</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United Kingdom</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GBR</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11012"/>
                  </a:ext>
                </a:extLst>
              </a:tr>
              <a:tr h="161925">
                <a:tc>
                  <a:txBody>
                    <a:bodyPr/>
                    <a:lstStyle/>
                    <a:p>
                      <a:pPr algn="l" fontAlgn="b"/>
                      <a:r>
                        <a:rPr lang="en-US" sz="1000" b="0" i="0" u="none" strike="noStrike">
                          <a:solidFill>
                            <a:srgbClr val="000000"/>
                          </a:solidFill>
                          <a:effectLst/>
                          <a:latin typeface="Arial" panose="020B0604020202020204" pitchFamily="34" charset="0"/>
                        </a:rPr>
                        <a:t>Republic of Congo</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COG</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Arial" panose="020B0604020202020204" pitchFamily="34" charset="0"/>
                        </a:rPr>
                        <a:t>111</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Micronesia</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FSM</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Arial" panose="020B0604020202020204" pitchFamily="34" charset="0"/>
                        </a:rPr>
                        <a:t>182</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United States</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USA</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9263293"/>
                  </a:ext>
                </a:extLst>
              </a:tr>
              <a:tr h="161925">
                <a:tc>
                  <a:txBody>
                    <a:bodyPr/>
                    <a:lstStyle/>
                    <a:p>
                      <a:pPr algn="l" fontAlgn="b"/>
                      <a:r>
                        <a:rPr lang="en-US" sz="1000" b="0" i="0" u="none" strike="noStrike">
                          <a:solidFill>
                            <a:srgbClr val="000000"/>
                          </a:solidFill>
                          <a:effectLst/>
                          <a:latin typeface="Arial" panose="020B0604020202020204" pitchFamily="34" charset="0"/>
                        </a:rPr>
                        <a:t>Costa Rica</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CRI</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Arial" panose="020B0604020202020204" pitchFamily="34" charset="0"/>
                        </a:rPr>
                        <a:t>112</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Moldova</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MDA</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Arial" panose="020B0604020202020204" pitchFamily="34" charset="0"/>
                        </a:rPr>
                        <a:t>183</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Uruguay</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URY</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5046726"/>
                  </a:ext>
                </a:extLst>
              </a:tr>
              <a:tr h="161925">
                <a:tc>
                  <a:txBody>
                    <a:bodyPr/>
                    <a:lstStyle/>
                    <a:p>
                      <a:pPr algn="l" fontAlgn="b"/>
                      <a:r>
                        <a:rPr lang="en-US" sz="1000" b="0" i="0" u="none" strike="noStrike">
                          <a:solidFill>
                            <a:srgbClr val="000000"/>
                          </a:solidFill>
                          <a:effectLst/>
                          <a:latin typeface="Arial" panose="020B0604020202020204" pitchFamily="34" charset="0"/>
                        </a:rPr>
                        <a:t>Côte d'Ivoire</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CIV</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Arial" panose="020B0604020202020204" pitchFamily="34" charset="0"/>
                        </a:rPr>
                        <a:t>113</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Mongolia</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MNG</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Arial" panose="020B0604020202020204" pitchFamily="34" charset="0"/>
                        </a:rPr>
                        <a:t>184</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Uzbekistan</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UZB</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9362248"/>
                  </a:ext>
                </a:extLst>
              </a:tr>
              <a:tr h="161925">
                <a:tc>
                  <a:txBody>
                    <a:bodyPr/>
                    <a:lstStyle/>
                    <a:p>
                      <a:pPr algn="l" fontAlgn="b"/>
                      <a:r>
                        <a:rPr lang="en-US" sz="1000" b="0" i="0" u="none" strike="noStrike">
                          <a:solidFill>
                            <a:srgbClr val="000000"/>
                          </a:solidFill>
                          <a:effectLst/>
                          <a:latin typeface="Arial" panose="020B0604020202020204" pitchFamily="34" charset="0"/>
                        </a:rPr>
                        <a:t>Croatia</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HRV</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Arial" panose="020B0604020202020204" pitchFamily="34" charset="0"/>
                        </a:rPr>
                        <a:t>114</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Montenegro</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MNE</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Arial" panose="020B0604020202020204" pitchFamily="34" charset="0"/>
                        </a:rPr>
                        <a:t>185</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Vanuatu</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VUT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8616339"/>
                  </a:ext>
                </a:extLst>
              </a:tr>
              <a:tr h="161925">
                <a:tc>
                  <a:txBody>
                    <a:bodyPr/>
                    <a:lstStyle/>
                    <a:p>
                      <a:pPr algn="l" fontAlgn="b"/>
                      <a:r>
                        <a:rPr lang="en-US" sz="1000" b="0" i="0" u="none" strike="noStrike">
                          <a:solidFill>
                            <a:srgbClr val="000000"/>
                          </a:solidFill>
                          <a:effectLst/>
                          <a:latin typeface="Arial" panose="020B0604020202020204" pitchFamily="34" charset="0"/>
                        </a:rPr>
                        <a:t>Cyprus</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CYP</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Arial" panose="020B0604020202020204" pitchFamily="34" charset="0"/>
                        </a:rPr>
                        <a:t>115</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Morocco</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MAR</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Arial" panose="020B0604020202020204" pitchFamily="34" charset="0"/>
                        </a:rPr>
                        <a:t>186</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Venezuela</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VEN</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0007450"/>
                  </a:ext>
                </a:extLst>
              </a:tr>
              <a:tr h="161925">
                <a:tc>
                  <a:txBody>
                    <a:bodyPr/>
                    <a:lstStyle/>
                    <a:p>
                      <a:pPr algn="l" fontAlgn="b"/>
                      <a:r>
                        <a:rPr lang="en-US" sz="1000" b="0" i="0" u="none" strike="noStrike">
                          <a:solidFill>
                            <a:srgbClr val="000000"/>
                          </a:solidFill>
                          <a:effectLst/>
                          <a:latin typeface="Arial" panose="020B0604020202020204" pitchFamily="34" charset="0"/>
                        </a:rPr>
                        <a:t>Czech Republic</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CZE</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Arial" panose="020B0604020202020204" pitchFamily="34" charset="0"/>
                        </a:rPr>
                        <a:t>116</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Mozambique</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MOZ</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Arial" panose="020B0604020202020204" pitchFamily="34" charset="0"/>
                        </a:rPr>
                        <a:t>187</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Vietnam</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VNM</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1234624"/>
                  </a:ext>
                </a:extLst>
              </a:tr>
              <a:tr h="161925">
                <a:tc>
                  <a:txBody>
                    <a:bodyPr/>
                    <a:lstStyle/>
                    <a:p>
                      <a:pPr algn="l" fontAlgn="b"/>
                      <a:r>
                        <a:rPr lang="en-US" sz="1000" b="0" i="0" u="none" strike="noStrike">
                          <a:solidFill>
                            <a:srgbClr val="000000"/>
                          </a:solidFill>
                          <a:effectLst/>
                          <a:latin typeface="Arial" panose="020B0604020202020204" pitchFamily="34" charset="0"/>
                        </a:rPr>
                        <a:t>Denmark</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DNK</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Arial" panose="020B0604020202020204" pitchFamily="34" charset="0"/>
                        </a:rPr>
                        <a:t>117</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Myanmar</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MMR</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Arial" panose="020B0604020202020204" pitchFamily="34" charset="0"/>
                        </a:rPr>
                        <a:t>188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Yemen</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YEM</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8641880"/>
                  </a:ext>
                </a:extLst>
              </a:tr>
              <a:tr h="161925">
                <a:tc>
                  <a:txBody>
                    <a:bodyPr/>
                    <a:lstStyle/>
                    <a:p>
                      <a:pPr algn="l" fontAlgn="b"/>
                      <a:r>
                        <a:rPr lang="en-US" sz="1000" b="0" i="0" u="none" strike="noStrike" dirty="0">
                          <a:solidFill>
                            <a:srgbClr val="000000"/>
                          </a:solidFill>
                          <a:effectLst/>
                          <a:latin typeface="Arial" panose="020B0604020202020204" pitchFamily="34" charset="0"/>
                        </a:rPr>
                        <a:t>Djibouti</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DJI</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Arial" panose="020B0604020202020204" pitchFamily="34" charset="0"/>
                        </a:rPr>
                        <a:t>118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Namibia</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NAM</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Arial" panose="020B0604020202020204" pitchFamily="34" charset="0"/>
                        </a:rPr>
                        <a:t>189</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Zambia</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ZMB</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2267098"/>
                  </a:ext>
                </a:extLst>
              </a:tr>
              <a:tr h="171450">
                <a:tc>
                  <a:txBody>
                    <a:bodyPr/>
                    <a:lstStyle/>
                    <a:p>
                      <a:pPr algn="l" fontAlgn="b"/>
                      <a:r>
                        <a:rPr lang="en-US" sz="1000" b="0" i="0" u="none" strike="noStrike">
                          <a:solidFill>
                            <a:srgbClr val="000000"/>
                          </a:solidFill>
                          <a:effectLst/>
                          <a:latin typeface="Arial" panose="020B0604020202020204" pitchFamily="34" charset="0"/>
                        </a:rPr>
                        <a:t>Dominica</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DMA</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Arial" panose="020B0604020202020204" pitchFamily="34" charset="0"/>
                        </a:rPr>
                        <a:t>119</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Nauru</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NRU</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Arial" panose="020B0604020202020204" pitchFamily="34" charset="0"/>
                        </a:rPr>
                        <a:t>190</a:t>
                      </a:r>
                    </a:p>
                  </a:txBody>
                  <a:tcPr marL="0" marR="0" marT="0" marB="0" anchor="b">
                    <a:lnL>
                      <a:noFill/>
                    </a:lnL>
                    <a:lnR>
                      <a:noFill/>
                    </a:lnR>
                    <a:lnT w="6350" cap="flat" cmpd="sng" algn="ctr">
                      <a:solidFill>
                        <a:srgbClr val="000000"/>
                      </a:solidFill>
                      <a:prstDash val="solid"/>
                      <a:round/>
                      <a:headEnd type="none" w="med" len="med"/>
                      <a:tailEnd type="none" w="med" len="med"/>
                    </a:lnT>
                    <a:lnB w="19050" cap="flat" cmpd="sng" algn="ctr">
                      <a:solidFill>
                        <a:srgbClr val="0070C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Zimbabwe</a:t>
                      </a:r>
                    </a:p>
                  </a:txBody>
                  <a:tcPr marL="0" marR="0" marT="0" marB="0" anchor="b">
                    <a:lnL>
                      <a:noFill/>
                    </a:lnL>
                    <a:lnR>
                      <a:noFill/>
                    </a:lnR>
                    <a:lnT w="6350" cap="flat" cmpd="sng" algn="ctr">
                      <a:solidFill>
                        <a:srgbClr val="000000"/>
                      </a:solidFill>
                      <a:prstDash val="solid"/>
                      <a:round/>
                      <a:headEnd type="none" w="med" len="med"/>
                      <a:tailEnd type="none" w="med" len="med"/>
                    </a:lnT>
                    <a:lnB w="19050" cap="flat" cmpd="sng" algn="ctr">
                      <a:solidFill>
                        <a:srgbClr val="0070C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ZWE</a:t>
                      </a:r>
                    </a:p>
                  </a:txBody>
                  <a:tcPr marL="0" marR="0" marT="0" marB="0" anchor="b">
                    <a:lnL>
                      <a:noFill/>
                    </a:lnL>
                    <a:lnR>
                      <a:noFill/>
                    </a:lnR>
                    <a:lnT w="6350" cap="flat" cmpd="sng" algn="ctr">
                      <a:solidFill>
                        <a:srgbClr val="000000"/>
                      </a:solidFill>
                      <a:prstDash val="solid"/>
                      <a:round/>
                      <a:headEnd type="none" w="med" len="med"/>
                      <a:tailEnd type="none" w="med" len="med"/>
                    </a:lnT>
                    <a:lnB w="19050" cap="flat" cmpd="sng" algn="ctr">
                      <a:solidFill>
                        <a:srgbClr val="0070C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1905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979805705"/>
                  </a:ext>
                </a:extLst>
              </a:tr>
              <a:tr h="171450">
                <a:tc>
                  <a:txBody>
                    <a:bodyPr/>
                    <a:lstStyle/>
                    <a:p>
                      <a:pPr algn="l" fontAlgn="b"/>
                      <a:r>
                        <a:rPr lang="en-US" sz="1000" b="0" i="0" u="none" strike="noStrike">
                          <a:solidFill>
                            <a:srgbClr val="000000"/>
                          </a:solidFill>
                          <a:effectLst/>
                          <a:latin typeface="Arial" panose="020B0604020202020204" pitchFamily="34" charset="0"/>
                        </a:rPr>
                        <a:t>Dominican Republic</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DOM</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Arial" panose="020B0604020202020204" pitchFamily="34" charset="0"/>
                        </a:rPr>
                        <a:t>120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Nepal</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NPL</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Arial" panose="020B0604020202020204" pitchFamily="34" charset="0"/>
                        </a:rPr>
                        <a:t>191</a:t>
                      </a:r>
                    </a:p>
                  </a:txBody>
                  <a:tcPr marL="0" marR="0" marT="0" marB="0" anchor="b">
                    <a:lnL>
                      <a:noFill/>
                    </a:lnL>
                    <a:lnR>
                      <a:noFill/>
                    </a:lnR>
                    <a:lnT w="19050" cap="flat" cmpd="sng" algn="ctr">
                      <a:solidFill>
                        <a:srgbClr val="0070C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FBFC"/>
                    </a:solidFill>
                  </a:tcPr>
                </a:tc>
                <a:tc>
                  <a:txBody>
                    <a:bodyPr/>
                    <a:lstStyle/>
                    <a:p>
                      <a:pPr algn="l" fontAlgn="b"/>
                      <a:r>
                        <a:rPr lang="en-US" sz="1000" b="0" i="0" u="none" strike="noStrike">
                          <a:solidFill>
                            <a:srgbClr val="000000"/>
                          </a:solidFill>
                          <a:effectLst/>
                          <a:latin typeface="Arial" panose="020B0604020202020204" pitchFamily="34" charset="0"/>
                        </a:rPr>
                        <a:t>Hong Kong SAR</a:t>
                      </a:r>
                    </a:p>
                  </a:txBody>
                  <a:tcPr marL="0" marR="0" marT="0" marB="0" anchor="b">
                    <a:lnL>
                      <a:noFill/>
                    </a:lnL>
                    <a:lnR>
                      <a:noFill/>
                    </a:lnR>
                    <a:lnT w="19050" cap="flat" cmpd="sng" algn="ctr">
                      <a:solidFill>
                        <a:srgbClr val="0070C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FBFC"/>
                    </a:solidFill>
                  </a:tcPr>
                </a:tc>
                <a:tc>
                  <a:txBody>
                    <a:bodyPr/>
                    <a:lstStyle/>
                    <a:p>
                      <a:pPr algn="l" fontAlgn="b"/>
                      <a:r>
                        <a:rPr lang="en-US" sz="1000" b="0" i="0" u="none" strike="noStrike">
                          <a:solidFill>
                            <a:srgbClr val="000000"/>
                          </a:solidFill>
                          <a:effectLst/>
                          <a:latin typeface="Arial" panose="020B0604020202020204" pitchFamily="34" charset="0"/>
                        </a:rPr>
                        <a:t>HKG</a:t>
                      </a:r>
                    </a:p>
                  </a:txBody>
                  <a:tcPr marL="0" marR="0" marT="0" marB="0" anchor="b">
                    <a:lnL>
                      <a:noFill/>
                    </a:lnL>
                    <a:lnR>
                      <a:noFill/>
                    </a:lnR>
                    <a:lnT w="19050" cap="flat" cmpd="sng" algn="ctr">
                      <a:solidFill>
                        <a:srgbClr val="0070C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FBFC"/>
                    </a:solidFill>
                  </a:tcPr>
                </a:tc>
                <a:tc>
                  <a:txBody>
                    <a:bodyPr/>
                    <a:lstStyle/>
                    <a:p>
                      <a:pPr algn="ctr" fontAlgn="ctr"/>
                      <a:r>
                        <a:rPr lang="en-US" sz="900" b="0" i="0" u="none" strike="noStrike">
                          <a:solidFill>
                            <a:srgbClr val="000000"/>
                          </a:solidFill>
                          <a:effectLst/>
                          <a:latin typeface="Arial" panose="020B0604020202020204" pitchFamily="34" charset="0"/>
                        </a:rPr>
                        <a:t>§</a:t>
                      </a:r>
                    </a:p>
                  </a:txBody>
                  <a:tcPr marL="0" marR="0" marT="0" marB="0" anchor="ctr">
                    <a:lnL>
                      <a:noFill/>
                    </a:lnL>
                    <a:lnR>
                      <a:noFill/>
                    </a:lnR>
                    <a:lnT w="19050" cap="flat" cmpd="sng" algn="ctr">
                      <a:solidFill>
                        <a:srgbClr val="0070C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FBFC"/>
                    </a:solidFill>
                  </a:tcPr>
                </a:tc>
                <a:extLst>
                  <a:ext uri="{0D108BD9-81ED-4DB2-BD59-A6C34878D82A}">
                    <a16:rowId xmlns:a16="http://schemas.microsoft.com/office/drawing/2014/main" val="3216032993"/>
                  </a:ext>
                </a:extLst>
              </a:tr>
              <a:tr h="161925">
                <a:tc>
                  <a:txBody>
                    <a:bodyPr/>
                    <a:lstStyle/>
                    <a:p>
                      <a:pPr algn="l" fontAlgn="b"/>
                      <a:r>
                        <a:rPr lang="en-US" sz="1000" b="0" i="0" u="none" strike="noStrike">
                          <a:solidFill>
                            <a:srgbClr val="000000"/>
                          </a:solidFill>
                          <a:effectLst/>
                          <a:latin typeface="Arial" panose="020B0604020202020204" pitchFamily="34" charset="0"/>
                        </a:rPr>
                        <a:t>Ecuador</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ECU</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Arial" panose="020B0604020202020204" pitchFamily="34" charset="0"/>
                        </a:rPr>
                        <a:t>121</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The Netherlands</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NLD</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Arial" panose="020B0604020202020204" pitchFamily="34" charset="0"/>
                        </a:rPr>
                        <a:t>192</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FBFC"/>
                    </a:solidFill>
                  </a:tcPr>
                </a:tc>
                <a:tc>
                  <a:txBody>
                    <a:bodyPr/>
                    <a:lstStyle/>
                    <a:p>
                      <a:pPr algn="l" fontAlgn="b"/>
                      <a:r>
                        <a:rPr lang="en-US" sz="1000" b="0" i="0" u="none" strike="noStrike">
                          <a:solidFill>
                            <a:srgbClr val="000000"/>
                          </a:solidFill>
                          <a:effectLst/>
                          <a:latin typeface="Arial" panose="020B0604020202020204" pitchFamily="34" charset="0"/>
                        </a:rPr>
                        <a:t>Macao SAR</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FBFC"/>
                    </a:solidFill>
                  </a:tcPr>
                </a:tc>
                <a:tc>
                  <a:txBody>
                    <a:bodyPr/>
                    <a:lstStyle/>
                    <a:p>
                      <a:pPr algn="l" fontAlgn="b"/>
                      <a:r>
                        <a:rPr lang="en-US" sz="1000" b="0" i="0" u="none" strike="noStrike">
                          <a:solidFill>
                            <a:srgbClr val="000000"/>
                          </a:solidFill>
                          <a:effectLst/>
                          <a:latin typeface="Arial" panose="020B0604020202020204" pitchFamily="34" charset="0"/>
                        </a:rPr>
                        <a:t>MAC</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FBFC"/>
                    </a:solidFill>
                  </a:tcPr>
                </a:tc>
                <a:tc>
                  <a:txBody>
                    <a:bodyPr/>
                    <a:lstStyle/>
                    <a:p>
                      <a:pPr algn="ctr" fontAlgn="ctr"/>
                      <a:r>
                        <a:rPr lang="en-US" sz="900" b="0" i="0" u="none" strike="noStrike">
                          <a:solidFill>
                            <a:srgbClr val="000000"/>
                          </a:solidFill>
                          <a:effectLst/>
                          <a:latin typeface="Arial" panose="020B0604020202020204" pitchFamily="34" charset="0"/>
                        </a:rPr>
                        <a:t>§</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FBFC"/>
                    </a:solidFill>
                  </a:tcPr>
                </a:tc>
                <a:extLst>
                  <a:ext uri="{0D108BD9-81ED-4DB2-BD59-A6C34878D82A}">
                    <a16:rowId xmlns:a16="http://schemas.microsoft.com/office/drawing/2014/main" val="462652335"/>
                  </a:ext>
                </a:extLst>
              </a:tr>
              <a:tr h="161925">
                <a:tc>
                  <a:txBody>
                    <a:bodyPr/>
                    <a:lstStyle/>
                    <a:p>
                      <a:pPr algn="l" fontAlgn="b"/>
                      <a:r>
                        <a:rPr lang="en-US" sz="1000" b="0" i="0" u="none" strike="noStrike">
                          <a:solidFill>
                            <a:srgbClr val="000000"/>
                          </a:solidFill>
                          <a:effectLst/>
                          <a:latin typeface="Arial" panose="020B0604020202020204" pitchFamily="34" charset="0"/>
                        </a:rPr>
                        <a:t>Egypt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EGY</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Arial" panose="020B0604020202020204" pitchFamily="34" charset="0"/>
                        </a:rPr>
                        <a:t>122</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New Zealand</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NZL</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Arial" panose="020B0604020202020204" pitchFamily="34" charset="0"/>
                        </a:rPr>
                        <a:t>193</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FBFC"/>
                    </a:solidFill>
                  </a:tcPr>
                </a:tc>
                <a:tc>
                  <a:txBody>
                    <a:bodyPr/>
                    <a:lstStyle/>
                    <a:p>
                      <a:pPr algn="l" fontAlgn="b"/>
                      <a:r>
                        <a:rPr lang="en-US" sz="1000" b="0" i="0" u="none" strike="noStrike">
                          <a:solidFill>
                            <a:srgbClr val="000000"/>
                          </a:solidFill>
                          <a:effectLst/>
                          <a:latin typeface="Arial" panose="020B0604020202020204" pitchFamily="34" charset="0"/>
                        </a:rPr>
                        <a:t>Greenland</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FBFC"/>
                    </a:solidFill>
                  </a:tcPr>
                </a:tc>
                <a:tc>
                  <a:txBody>
                    <a:bodyPr/>
                    <a:lstStyle/>
                    <a:p>
                      <a:pPr algn="l" fontAlgn="b"/>
                      <a:r>
                        <a:rPr lang="en-US" sz="1000" b="0" i="0" u="none" strike="noStrike">
                          <a:solidFill>
                            <a:srgbClr val="000000"/>
                          </a:solidFill>
                          <a:effectLst/>
                          <a:latin typeface="Arial" panose="020B0604020202020204" pitchFamily="34" charset="0"/>
                        </a:rPr>
                        <a:t>GRL</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FBFC"/>
                    </a:solidFill>
                  </a:tcPr>
                </a:tc>
                <a:tc>
                  <a:txBody>
                    <a:bodyPr/>
                    <a:lstStyle/>
                    <a:p>
                      <a:pPr algn="ctr" fontAlgn="ctr"/>
                      <a:r>
                        <a:rPr lang="en-US" sz="900" b="0" i="0" u="none" strike="noStrike">
                          <a:solidFill>
                            <a:srgbClr val="000000"/>
                          </a:solidFill>
                          <a:effectLst/>
                          <a:latin typeface="Arial" panose="020B0604020202020204" pitchFamily="34" charset="0"/>
                        </a:rPr>
                        <a:t>§</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FBFC"/>
                    </a:solidFill>
                  </a:tcPr>
                </a:tc>
                <a:extLst>
                  <a:ext uri="{0D108BD9-81ED-4DB2-BD59-A6C34878D82A}">
                    <a16:rowId xmlns:a16="http://schemas.microsoft.com/office/drawing/2014/main" val="3578049469"/>
                  </a:ext>
                </a:extLst>
              </a:tr>
              <a:tr h="161925">
                <a:tc>
                  <a:txBody>
                    <a:bodyPr/>
                    <a:lstStyle/>
                    <a:p>
                      <a:pPr algn="l" fontAlgn="b"/>
                      <a:r>
                        <a:rPr lang="en-US" sz="1000" b="0" i="0" u="none" strike="noStrike">
                          <a:solidFill>
                            <a:srgbClr val="000000"/>
                          </a:solidFill>
                          <a:effectLst/>
                          <a:latin typeface="Arial" panose="020B0604020202020204" pitchFamily="34" charset="0"/>
                        </a:rPr>
                        <a:t>El Salvador</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SLV</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Arial" panose="020B0604020202020204" pitchFamily="34" charset="0"/>
                        </a:rPr>
                        <a:t>123</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Nicaragua</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NIC</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Arial" panose="020B0604020202020204" pitchFamily="34" charset="0"/>
                        </a:rPr>
                        <a:t>194</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FBFC"/>
                    </a:solidFill>
                  </a:tcPr>
                </a:tc>
                <a:tc>
                  <a:txBody>
                    <a:bodyPr/>
                    <a:lstStyle/>
                    <a:p>
                      <a:pPr algn="l" fontAlgn="b"/>
                      <a:r>
                        <a:rPr lang="en-US" sz="1000" b="0" i="0" u="none" strike="noStrike">
                          <a:solidFill>
                            <a:srgbClr val="000000"/>
                          </a:solidFill>
                          <a:effectLst/>
                          <a:latin typeface="Arial" panose="020B0604020202020204" pitchFamily="34" charset="0"/>
                        </a:rPr>
                        <a:t>French Polynesia</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FBFC"/>
                    </a:solidFill>
                  </a:tcPr>
                </a:tc>
                <a:tc>
                  <a:txBody>
                    <a:bodyPr/>
                    <a:lstStyle/>
                    <a:p>
                      <a:pPr algn="l" fontAlgn="b"/>
                      <a:r>
                        <a:rPr lang="en-US" sz="1000" b="0" i="0" u="none" strike="noStrike">
                          <a:solidFill>
                            <a:srgbClr val="000000"/>
                          </a:solidFill>
                          <a:effectLst/>
                          <a:latin typeface="Arial" panose="020B0604020202020204" pitchFamily="34" charset="0"/>
                        </a:rPr>
                        <a:t>PYF</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FBFC"/>
                    </a:solidFill>
                  </a:tcPr>
                </a:tc>
                <a:tc>
                  <a:txBody>
                    <a:bodyPr/>
                    <a:lstStyle/>
                    <a:p>
                      <a:pPr algn="ctr" fontAlgn="ctr"/>
                      <a:r>
                        <a:rPr lang="en-US" sz="900" b="0" i="0" u="none" strike="noStrike">
                          <a:solidFill>
                            <a:srgbClr val="000000"/>
                          </a:solidFill>
                          <a:effectLst/>
                          <a:latin typeface="Arial" panose="020B0604020202020204" pitchFamily="34" charset="0"/>
                        </a:rPr>
                        <a:t>§</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FBFC"/>
                    </a:solidFill>
                  </a:tcPr>
                </a:tc>
                <a:extLst>
                  <a:ext uri="{0D108BD9-81ED-4DB2-BD59-A6C34878D82A}">
                    <a16:rowId xmlns:a16="http://schemas.microsoft.com/office/drawing/2014/main" val="126168611"/>
                  </a:ext>
                </a:extLst>
              </a:tr>
              <a:tr h="161925">
                <a:tc>
                  <a:txBody>
                    <a:bodyPr/>
                    <a:lstStyle/>
                    <a:p>
                      <a:pPr algn="l" fontAlgn="b"/>
                      <a:r>
                        <a:rPr lang="en-US" sz="1000" b="0" i="0" u="none" strike="noStrike">
                          <a:solidFill>
                            <a:srgbClr val="000000"/>
                          </a:solidFill>
                          <a:effectLst/>
                          <a:latin typeface="Arial" panose="020B0604020202020204" pitchFamily="34" charset="0"/>
                        </a:rPr>
                        <a:t>Equatorial Guinea</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GNQ</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Arial" panose="020B0604020202020204" pitchFamily="34" charset="0"/>
                        </a:rPr>
                        <a:t>124</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Niger</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NER</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Arial" panose="020B0604020202020204" pitchFamily="34" charset="0"/>
                        </a:rPr>
                        <a:t>195</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FBFC"/>
                    </a:solidFill>
                  </a:tcPr>
                </a:tc>
                <a:tc>
                  <a:txBody>
                    <a:bodyPr/>
                    <a:lstStyle/>
                    <a:p>
                      <a:pPr algn="l" fontAlgn="b"/>
                      <a:r>
                        <a:rPr lang="en-US" sz="1000" b="0" i="0" u="none" strike="noStrike">
                          <a:solidFill>
                            <a:srgbClr val="000000"/>
                          </a:solidFill>
                          <a:effectLst/>
                          <a:latin typeface="Arial" panose="020B0604020202020204" pitchFamily="34" charset="0"/>
                        </a:rPr>
                        <a:t>New Caledonia</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FBFC"/>
                    </a:solidFill>
                  </a:tcPr>
                </a:tc>
                <a:tc>
                  <a:txBody>
                    <a:bodyPr/>
                    <a:lstStyle/>
                    <a:p>
                      <a:pPr algn="l" fontAlgn="b"/>
                      <a:r>
                        <a:rPr lang="en-US" sz="1000" b="0" i="0" u="none" strike="noStrike">
                          <a:solidFill>
                            <a:srgbClr val="000000"/>
                          </a:solidFill>
                          <a:effectLst/>
                          <a:latin typeface="Arial" panose="020B0604020202020204" pitchFamily="34" charset="0"/>
                        </a:rPr>
                        <a:t>NCL</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FBFC"/>
                    </a:solidFill>
                  </a:tcPr>
                </a:tc>
                <a:tc>
                  <a:txBody>
                    <a:bodyPr/>
                    <a:lstStyle/>
                    <a:p>
                      <a:pPr algn="ctr" fontAlgn="ctr"/>
                      <a:r>
                        <a:rPr lang="en-US" sz="900" b="0" i="0" u="none" strike="noStrike">
                          <a:solidFill>
                            <a:srgbClr val="000000"/>
                          </a:solidFill>
                          <a:effectLst/>
                          <a:latin typeface="Arial" panose="020B0604020202020204" pitchFamily="34" charset="0"/>
                        </a:rPr>
                        <a:t>§</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FBFC"/>
                    </a:solidFill>
                  </a:tcPr>
                </a:tc>
                <a:extLst>
                  <a:ext uri="{0D108BD9-81ED-4DB2-BD59-A6C34878D82A}">
                    <a16:rowId xmlns:a16="http://schemas.microsoft.com/office/drawing/2014/main" val="1011828376"/>
                  </a:ext>
                </a:extLst>
              </a:tr>
              <a:tr h="161925">
                <a:tc>
                  <a:txBody>
                    <a:bodyPr/>
                    <a:lstStyle/>
                    <a:p>
                      <a:pPr algn="l" fontAlgn="b"/>
                      <a:r>
                        <a:rPr lang="en-US" sz="1000" b="0" i="0" u="none" strike="noStrike">
                          <a:solidFill>
                            <a:srgbClr val="000000"/>
                          </a:solidFill>
                          <a:effectLst/>
                          <a:latin typeface="Arial" panose="020B0604020202020204" pitchFamily="34" charset="0"/>
                        </a:rPr>
                        <a:t>Eritrea</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ERI</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Arial" panose="020B0604020202020204" pitchFamily="34" charset="0"/>
                        </a:rPr>
                        <a:t>125</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Nigeria</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NGA</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Arial" panose="020B0604020202020204" pitchFamily="34" charset="0"/>
                        </a:rPr>
                        <a:t>196</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FBFC"/>
                    </a:solidFill>
                  </a:tcPr>
                </a:tc>
                <a:tc>
                  <a:txBody>
                    <a:bodyPr/>
                    <a:lstStyle/>
                    <a:p>
                      <a:pPr algn="l" fontAlgn="b"/>
                      <a:r>
                        <a:rPr lang="en-US" sz="1000" b="0" i="0" u="none" strike="noStrike">
                          <a:solidFill>
                            <a:srgbClr val="000000"/>
                          </a:solidFill>
                          <a:effectLst/>
                          <a:latin typeface="Arial" panose="020B0604020202020204" pitchFamily="34" charset="0"/>
                        </a:rPr>
                        <a:t>Aruba</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FBFC"/>
                    </a:solidFill>
                  </a:tcPr>
                </a:tc>
                <a:tc>
                  <a:txBody>
                    <a:bodyPr/>
                    <a:lstStyle/>
                    <a:p>
                      <a:pPr algn="l" fontAlgn="b"/>
                      <a:r>
                        <a:rPr lang="en-US" sz="1000" b="0" i="0" u="none" strike="noStrike">
                          <a:solidFill>
                            <a:srgbClr val="000000"/>
                          </a:solidFill>
                          <a:effectLst/>
                          <a:latin typeface="Arial" panose="020B0604020202020204" pitchFamily="34" charset="0"/>
                        </a:rPr>
                        <a:t>ABW</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FBFC"/>
                    </a:solidFill>
                  </a:tcPr>
                </a:tc>
                <a:tc>
                  <a:txBody>
                    <a:bodyPr/>
                    <a:lstStyle/>
                    <a:p>
                      <a:pPr algn="ctr" fontAlgn="ctr"/>
                      <a:r>
                        <a:rPr lang="en-US" sz="900" b="0" i="0" u="none" strike="noStrike">
                          <a:solidFill>
                            <a:srgbClr val="000000"/>
                          </a:solidFill>
                          <a:effectLst/>
                          <a:latin typeface="Arial" panose="020B0604020202020204" pitchFamily="34" charset="0"/>
                        </a:rPr>
                        <a:t>§</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FBFC"/>
                    </a:solidFill>
                  </a:tcPr>
                </a:tc>
                <a:extLst>
                  <a:ext uri="{0D108BD9-81ED-4DB2-BD59-A6C34878D82A}">
                    <a16:rowId xmlns:a16="http://schemas.microsoft.com/office/drawing/2014/main" val="3758240043"/>
                  </a:ext>
                </a:extLst>
              </a:tr>
              <a:tr h="161925">
                <a:tc>
                  <a:txBody>
                    <a:bodyPr/>
                    <a:lstStyle/>
                    <a:p>
                      <a:pPr algn="l" fontAlgn="b"/>
                      <a:r>
                        <a:rPr lang="en-US" sz="1000" b="0" i="0" u="none" strike="noStrike">
                          <a:solidFill>
                            <a:srgbClr val="000000"/>
                          </a:solidFill>
                          <a:effectLst/>
                          <a:latin typeface="Arial" panose="020B0604020202020204" pitchFamily="34" charset="0"/>
                        </a:rPr>
                        <a:t>Estonia</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EST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Arial" panose="020B0604020202020204" pitchFamily="34" charset="0"/>
                        </a:rPr>
                        <a:t>126</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North Macedonia</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MKD</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Arial" panose="020B0604020202020204" pitchFamily="34" charset="0"/>
                        </a:rPr>
                        <a:t>197</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FBFC"/>
                    </a:solidFill>
                  </a:tcPr>
                </a:tc>
                <a:tc>
                  <a:txBody>
                    <a:bodyPr/>
                    <a:lstStyle/>
                    <a:p>
                      <a:pPr algn="l" fontAlgn="b"/>
                      <a:r>
                        <a:rPr lang="en-US" sz="1000" b="0" i="0" u="none" strike="noStrike">
                          <a:solidFill>
                            <a:srgbClr val="000000"/>
                          </a:solidFill>
                          <a:effectLst/>
                          <a:latin typeface="Arial" panose="020B0604020202020204" pitchFamily="34" charset="0"/>
                        </a:rPr>
                        <a:t>Curaçao</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FBFC"/>
                    </a:solidFill>
                  </a:tcPr>
                </a:tc>
                <a:tc>
                  <a:txBody>
                    <a:bodyPr/>
                    <a:lstStyle/>
                    <a:p>
                      <a:pPr algn="l" fontAlgn="b"/>
                      <a:r>
                        <a:rPr lang="en-US" sz="1000" b="0" i="0" u="none" strike="noStrike">
                          <a:solidFill>
                            <a:srgbClr val="000000"/>
                          </a:solidFill>
                          <a:effectLst/>
                          <a:latin typeface="Arial" panose="020B0604020202020204" pitchFamily="34" charset="0"/>
                        </a:rPr>
                        <a:t>CUW</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FBFC"/>
                    </a:solidFill>
                  </a:tcPr>
                </a:tc>
                <a:tc>
                  <a:txBody>
                    <a:bodyPr/>
                    <a:lstStyle/>
                    <a:p>
                      <a:pPr algn="ctr" fontAlgn="ctr"/>
                      <a:r>
                        <a:rPr lang="en-US" sz="900" b="0" i="0" u="none" strike="noStrike" dirty="0">
                          <a:solidFill>
                            <a:srgbClr val="000000"/>
                          </a:solidFill>
                          <a:effectLst/>
                          <a:latin typeface="Arial" panose="020B0604020202020204" pitchFamily="34" charset="0"/>
                        </a:rPr>
                        <a:t>§</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FBFC"/>
                    </a:solidFill>
                  </a:tcPr>
                </a:tc>
                <a:extLst>
                  <a:ext uri="{0D108BD9-81ED-4DB2-BD59-A6C34878D82A}">
                    <a16:rowId xmlns:a16="http://schemas.microsoft.com/office/drawing/2014/main" val="385361652"/>
                  </a:ext>
                </a:extLst>
              </a:tr>
            </a:tbl>
          </a:graphicData>
        </a:graphic>
      </p:graphicFrame>
    </p:spTree>
    <p:extLst>
      <p:ext uri="{BB962C8B-B14F-4D97-AF65-F5344CB8AC3E}">
        <p14:creationId xmlns:p14="http://schemas.microsoft.com/office/powerpoint/2010/main" val="280457954"/>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BCF65BDE-FFCC-C2C8-E713-85A91F340F7B}"/>
              </a:ext>
            </a:extLst>
          </p:cNvPr>
          <p:cNvSpPr>
            <a:spLocks noGrp="1"/>
          </p:cNvSpPr>
          <p:nvPr>
            <p:ph type="title"/>
          </p:nvPr>
        </p:nvSpPr>
        <p:spPr>
          <a:xfrm>
            <a:off x="1308850" y="491385"/>
            <a:ext cx="9715500" cy="978486"/>
          </a:xfrm>
        </p:spPr>
        <p:txBody>
          <a:bodyPr/>
          <a:lstStyle/>
          <a:p>
            <a:r>
              <a:rPr lang="en-US" dirty="0"/>
              <a:t>MARIO economies </a:t>
            </a:r>
          </a:p>
        </p:txBody>
      </p:sp>
      <p:graphicFrame>
        <p:nvGraphicFramePr>
          <p:cNvPr id="3" name="Table 2">
            <a:extLst>
              <a:ext uri="{FF2B5EF4-FFF2-40B4-BE49-F238E27FC236}">
                <a16:creationId xmlns:a16="http://schemas.microsoft.com/office/drawing/2014/main" id="{BEEA804F-07D7-6EE7-DBF0-9717F21DE949}"/>
              </a:ext>
            </a:extLst>
          </p:cNvPr>
          <p:cNvGraphicFramePr>
            <a:graphicFrameLocks noGrp="1"/>
          </p:cNvGraphicFramePr>
          <p:nvPr>
            <p:extLst>
              <p:ext uri="{D42A27DB-BD31-4B8C-83A1-F6EECF244321}">
                <p14:modId xmlns:p14="http://schemas.microsoft.com/office/powerpoint/2010/main" val="3800629392"/>
              </p:ext>
            </p:extLst>
          </p:nvPr>
        </p:nvGraphicFramePr>
        <p:xfrm>
          <a:off x="1308850" y="1801729"/>
          <a:ext cx="9766303" cy="3762375"/>
        </p:xfrm>
        <a:graphic>
          <a:graphicData uri="http://schemas.openxmlformats.org/drawingml/2006/table">
            <a:tbl>
              <a:tblPr/>
              <a:tblGrid>
                <a:gridCol w="266008">
                  <a:extLst>
                    <a:ext uri="{9D8B030D-6E8A-4147-A177-3AD203B41FA5}">
                      <a16:colId xmlns:a16="http://schemas.microsoft.com/office/drawing/2014/main" val="466854964"/>
                    </a:ext>
                  </a:extLst>
                </a:gridCol>
                <a:gridCol w="2042563">
                  <a:extLst>
                    <a:ext uri="{9D8B030D-6E8A-4147-A177-3AD203B41FA5}">
                      <a16:colId xmlns:a16="http://schemas.microsoft.com/office/drawing/2014/main" val="880298009"/>
                    </a:ext>
                  </a:extLst>
                </a:gridCol>
                <a:gridCol w="380012">
                  <a:extLst>
                    <a:ext uri="{9D8B030D-6E8A-4147-A177-3AD203B41FA5}">
                      <a16:colId xmlns:a16="http://schemas.microsoft.com/office/drawing/2014/main" val="2569889774"/>
                    </a:ext>
                  </a:extLst>
                </a:gridCol>
                <a:gridCol w="446514">
                  <a:extLst>
                    <a:ext uri="{9D8B030D-6E8A-4147-A177-3AD203B41FA5}">
                      <a16:colId xmlns:a16="http://schemas.microsoft.com/office/drawing/2014/main" val="4238645638"/>
                    </a:ext>
                  </a:extLst>
                </a:gridCol>
                <a:gridCol w="180506">
                  <a:extLst>
                    <a:ext uri="{9D8B030D-6E8A-4147-A177-3AD203B41FA5}">
                      <a16:colId xmlns:a16="http://schemas.microsoft.com/office/drawing/2014/main" val="303892176"/>
                    </a:ext>
                  </a:extLst>
                </a:gridCol>
                <a:gridCol w="266008">
                  <a:extLst>
                    <a:ext uri="{9D8B030D-6E8A-4147-A177-3AD203B41FA5}">
                      <a16:colId xmlns:a16="http://schemas.microsoft.com/office/drawing/2014/main" val="151929148"/>
                    </a:ext>
                  </a:extLst>
                </a:gridCol>
                <a:gridCol w="2042563">
                  <a:extLst>
                    <a:ext uri="{9D8B030D-6E8A-4147-A177-3AD203B41FA5}">
                      <a16:colId xmlns:a16="http://schemas.microsoft.com/office/drawing/2014/main" val="1336952113"/>
                    </a:ext>
                  </a:extLst>
                </a:gridCol>
                <a:gridCol w="380012">
                  <a:extLst>
                    <a:ext uri="{9D8B030D-6E8A-4147-A177-3AD203B41FA5}">
                      <a16:colId xmlns:a16="http://schemas.microsoft.com/office/drawing/2014/main" val="2828265742"/>
                    </a:ext>
                  </a:extLst>
                </a:gridCol>
                <a:gridCol w="446514">
                  <a:extLst>
                    <a:ext uri="{9D8B030D-6E8A-4147-A177-3AD203B41FA5}">
                      <a16:colId xmlns:a16="http://schemas.microsoft.com/office/drawing/2014/main" val="1105026400"/>
                    </a:ext>
                  </a:extLst>
                </a:gridCol>
                <a:gridCol w="180506">
                  <a:extLst>
                    <a:ext uri="{9D8B030D-6E8A-4147-A177-3AD203B41FA5}">
                      <a16:colId xmlns:a16="http://schemas.microsoft.com/office/drawing/2014/main" val="412443305"/>
                    </a:ext>
                  </a:extLst>
                </a:gridCol>
                <a:gridCol w="266008">
                  <a:extLst>
                    <a:ext uri="{9D8B030D-6E8A-4147-A177-3AD203B41FA5}">
                      <a16:colId xmlns:a16="http://schemas.microsoft.com/office/drawing/2014/main" val="1116278437"/>
                    </a:ext>
                  </a:extLst>
                </a:gridCol>
                <a:gridCol w="2042563">
                  <a:extLst>
                    <a:ext uri="{9D8B030D-6E8A-4147-A177-3AD203B41FA5}">
                      <a16:colId xmlns:a16="http://schemas.microsoft.com/office/drawing/2014/main" val="4074558514"/>
                    </a:ext>
                  </a:extLst>
                </a:gridCol>
                <a:gridCol w="380012">
                  <a:extLst>
                    <a:ext uri="{9D8B030D-6E8A-4147-A177-3AD203B41FA5}">
                      <a16:colId xmlns:a16="http://schemas.microsoft.com/office/drawing/2014/main" val="2339455203"/>
                    </a:ext>
                  </a:extLst>
                </a:gridCol>
                <a:gridCol w="446514">
                  <a:extLst>
                    <a:ext uri="{9D8B030D-6E8A-4147-A177-3AD203B41FA5}">
                      <a16:colId xmlns:a16="http://schemas.microsoft.com/office/drawing/2014/main" val="1670576542"/>
                    </a:ext>
                  </a:extLst>
                </a:gridCol>
              </a:tblGrid>
              <a:tr h="161925">
                <a:tc>
                  <a:txBody>
                    <a:bodyPr/>
                    <a:lstStyle/>
                    <a:p>
                      <a:pPr algn="ctr" fontAlgn="b"/>
                      <a:r>
                        <a:rPr lang="en-US" sz="1000" b="0" i="0" u="none" strike="noStrike">
                          <a:solidFill>
                            <a:srgbClr val="000000"/>
                          </a:solidFill>
                          <a:effectLst/>
                          <a:latin typeface="Arial" panose="020B0604020202020204" pitchFamily="34" charset="0"/>
                        </a:rPr>
                        <a:t>56</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Eswatini</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SWZ</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Arial" panose="020B0604020202020204" pitchFamily="34" charset="0"/>
                        </a:rPr>
                        <a:t>127</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Norway</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NOR</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Arial" panose="020B0604020202020204" pitchFamily="34" charset="0"/>
                        </a:rPr>
                        <a:t>198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FBFC"/>
                    </a:solidFill>
                  </a:tcPr>
                </a:tc>
                <a:tc>
                  <a:txBody>
                    <a:bodyPr/>
                    <a:lstStyle/>
                    <a:p>
                      <a:pPr algn="l" fontAlgn="b"/>
                      <a:r>
                        <a:rPr lang="en-US" sz="1000" b="0" i="0" u="none" strike="noStrike">
                          <a:solidFill>
                            <a:srgbClr val="000000"/>
                          </a:solidFill>
                          <a:effectLst/>
                          <a:latin typeface="Arial" panose="020B0604020202020204" pitchFamily="34" charset="0"/>
                        </a:rPr>
                        <a:t>Sint Maarten</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FBFC"/>
                    </a:solidFill>
                  </a:tcPr>
                </a:tc>
                <a:tc>
                  <a:txBody>
                    <a:bodyPr/>
                    <a:lstStyle/>
                    <a:p>
                      <a:pPr algn="l" fontAlgn="b"/>
                      <a:r>
                        <a:rPr lang="en-US" sz="1000" b="0" i="0" u="none" strike="noStrike">
                          <a:solidFill>
                            <a:srgbClr val="000000"/>
                          </a:solidFill>
                          <a:effectLst/>
                          <a:latin typeface="Arial" panose="020B0604020202020204" pitchFamily="34" charset="0"/>
                        </a:rPr>
                        <a:t>SXM</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FBFC"/>
                    </a:solidFill>
                  </a:tcPr>
                </a:tc>
                <a:tc>
                  <a:txBody>
                    <a:bodyPr/>
                    <a:lstStyle/>
                    <a:p>
                      <a:pPr algn="ctr" fontAlgn="ctr"/>
                      <a:r>
                        <a:rPr lang="en-US" sz="900" b="0" i="0" u="none" strike="noStrike">
                          <a:solidFill>
                            <a:srgbClr val="000000"/>
                          </a:solidFill>
                          <a:effectLst/>
                          <a:latin typeface="Arial" panose="020B0604020202020204" pitchFamily="34" charset="0"/>
                        </a:rPr>
                        <a:t>§</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FBFC"/>
                    </a:solidFill>
                  </a:tcPr>
                </a:tc>
                <a:extLst>
                  <a:ext uri="{0D108BD9-81ED-4DB2-BD59-A6C34878D82A}">
                    <a16:rowId xmlns:a16="http://schemas.microsoft.com/office/drawing/2014/main" val="3342155939"/>
                  </a:ext>
                </a:extLst>
              </a:tr>
              <a:tr h="161925">
                <a:tc>
                  <a:txBody>
                    <a:bodyPr/>
                    <a:lstStyle/>
                    <a:p>
                      <a:pPr algn="ctr" fontAlgn="b"/>
                      <a:r>
                        <a:rPr lang="en-US" sz="1000" b="0" i="0" u="none" strike="noStrike">
                          <a:solidFill>
                            <a:srgbClr val="000000"/>
                          </a:solidFill>
                          <a:effectLst/>
                          <a:latin typeface="Arial" panose="020B0604020202020204" pitchFamily="34" charset="0"/>
                        </a:rPr>
                        <a:t>57</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Ethiopia</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ETH</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Arial" panose="020B0604020202020204" pitchFamily="34" charset="0"/>
                        </a:rPr>
                        <a:t>128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Oman</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OMN</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Arial" panose="020B0604020202020204" pitchFamily="34" charset="0"/>
                        </a:rPr>
                        <a:t>199</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FBFC"/>
                    </a:solidFill>
                  </a:tcPr>
                </a:tc>
                <a:tc>
                  <a:txBody>
                    <a:bodyPr/>
                    <a:lstStyle/>
                    <a:p>
                      <a:pPr algn="l" fontAlgn="b"/>
                      <a:r>
                        <a:rPr lang="en-US" sz="1000" b="0" i="0" u="none" strike="noStrike">
                          <a:solidFill>
                            <a:srgbClr val="000000"/>
                          </a:solidFill>
                          <a:effectLst/>
                          <a:latin typeface="Arial" panose="020B0604020202020204" pitchFamily="34" charset="0"/>
                        </a:rPr>
                        <a:t>Anguilla</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FBFC"/>
                    </a:solidFill>
                  </a:tcPr>
                </a:tc>
                <a:tc>
                  <a:txBody>
                    <a:bodyPr/>
                    <a:lstStyle/>
                    <a:p>
                      <a:pPr algn="l" fontAlgn="b"/>
                      <a:r>
                        <a:rPr lang="en-US" sz="1000" b="0" i="0" u="none" strike="noStrike">
                          <a:solidFill>
                            <a:srgbClr val="000000"/>
                          </a:solidFill>
                          <a:effectLst/>
                          <a:latin typeface="Arial" panose="020B0604020202020204" pitchFamily="34" charset="0"/>
                        </a:rPr>
                        <a:t>AIA</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FBFC"/>
                    </a:solidFill>
                  </a:tcPr>
                </a:tc>
                <a:tc>
                  <a:txBody>
                    <a:bodyPr/>
                    <a:lstStyle/>
                    <a:p>
                      <a:pPr algn="ctr" fontAlgn="ctr"/>
                      <a:r>
                        <a:rPr lang="en-US" sz="900" b="0" i="0" u="none" strike="noStrike">
                          <a:solidFill>
                            <a:srgbClr val="000000"/>
                          </a:solidFill>
                          <a:effectLst/>
                          <a:latin typeface="Arial" panose="020B0604020202020204" pitchFamily="34" charset="0"/>
                        </a:rPr>
                        <a:t>§</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FBFC"/>
                    </a:solidFill>
                  </a:tcPr>
                </a:tc>
                <a:extLst>
                  <a:ext uri="{0D108BD9-81ED-4DB2-BD59-A6C34878D82A}">
                    <a16:rowId xmlns:a16="http://schemas.microsoft.com/office/drawing/2014/main" val="3282009797"/>
                  </a:ext>
                </a:extLst>
              </a:tr>
              <a:tr h="161925">
                <a:tc>
                  <a:txBody>
                    <a:bodyPr/>
                    <a:lstStyle/>
                    <a:p>
                      <a:pPr algn="ctr" fontAlgn="b"/>
                      <a:r>
                        <a:rPr lang="en-US" sz="1000" b="0" i="0" u="none" strike="noStrike">
                          <a:solidFill>
                            <a:srgbClr val="000000"/>
                          </a:solidFill>
                          <a:effectLst/>
                          <a:latin typeface="Arial" panose="020B0604020202020204" pitchFamily="34" charset="0"/>
                        </a:rPr>
                        <a:t>58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Fiji</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FJI</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Arial" panose="020B0604020202020204" pitchFamily="34" charset="0"/>
                        </a:rPr>
                        <a:t>129</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Pakistan</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PAK</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Arial" panose="020B0604020202020204" pitchFamily="34" charset="0"/>
                        </a:rPr>
                        <a:t>200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FBFC"/>
                    </a:solidFill>
                  </a:tcPr>
                </a:tc>
                <a:tc>
                  <a:txBody>
                    <a:bodyPr/>
                    <a:lstStyle/>
                    <a:p>
                      <a:pPr algn="l" fontAlgn="b"/>
                      <a:r>
                        <a:rPr lang="en-US" sz="1000" b="0" i="0" u="none" strike="noStrike">
                          <a:solidFill>
                            <a:srgbClr val="000000"/>
                          </a:solidFill>
                          <a:effectLst/>
                          <a:latin typeface="Arial" panose="020B0604020202020204" pitchFamily="34" charset="0"/>
                        </a:rPr>
                        <a:t>Bermuda</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FBFC"/>
                    </a:solidFill>
                  </a:tcPr>
                </a:tc>
                <a:tc>
                  <a:txBody>
                    <a:bodyPr/>
                    <a:lstStyle/>
                    <a:p>
                      <a:pPr algn="l" fontAlgn="b"/>
                      <a:r>
                        <a:rPr lang="en-US" sz="1000" b="0" i="0" u="none" strike="noStrike">
                          <a:solidFill>
                            <a:srgbClr val="000000"/>
                          </a:solidFill>
                          <a:effectLst/>
                          <a:latin typeface="Arial" panose="020B0604020202020204" pitchFamily="34" charset="0"/>
                        </a:rPr>
                        <a:t>BMU</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FBFC"/>
                    </a:solidFill>
                  </a:tcPr>
                </a:tc>
                <a:tc>
                  <a:txBody>
                    <a:bodyPr/>
                    <a:lstStyle/>
                    <a:p>
                      <a:pPr algn="ctr" fontAlgn="ctr"/>
                      <a:r>
                        <a:rPr lang="en-US" sz="900" b="0" i="0" u="none" strike="noStrike">
                          <a:solidFill>
                            <a:srgbClr val="000000"/>
                          </a:solidFill>
                          <a:effectLst/>
                          <a:latin typeface="Arial" panose="020B0604020202020204" pitchFamily="34" charset="0"/>
                        </a:rPr>
                        <a:t>§</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FBFC"/>
                    </a:solidFill>
                  </a:tcPr>
                </a:tc>
                <a:extLst>
                  <a:ext uri="{0D108BD9-81ED-4DB2-BD59-A6C34878D82A}">
                    <a16:rowId xmlns:a16="http://schemas.microsoft.com/office/drawing/2014/main" val="1653848409"/>
                  </a:ext>
                </a:extLst>
              </a:tr>
              <a:tr h="161925">
                <a:tc>
                  <a:txBody>
                    <a:bodyPr/>
                    <a:lstStyle/>
                    <a:p>
                      <a:pPr algn="ctr" fontAlgn="b"/>
                      <a:r>
                        <a:rPr lang="en-US" sz="1000" b="0" i="0" u="none" strike="noStrike">
                          <a:solidFill>
                            <a:srgbClr val="000000"/>
                          </a:solidFill>
                          <a:effectLst/>
                          <a:latin typeface="Arial" panose="020B0604020202020204" pitchFamily="34" charset="0"/>
                        </a:rPr>
                        <a:t>59</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Finland</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FIN</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Arial" panose="020B0604020202020204" pitchFamily="34" charset="0"/>
                        </a:rPr>
                        <a:t>130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Palau</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PLW</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Arial" panose="020B0604020202020204" pitchFamily="34" charset="0"/>
                        </a:rPr>
                        <a:t>201</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FBFC"/>
                    </a:solidFill>
                  </a:tcPr>
                </a:tc>
                <a:tc>
                  <a:txBody>
                    <a:bodyPr/>
                    <a:lstStyle/>
                    <a:p>
                      <a:pPr algn="l" fontAlgn="b"/>
                      <a:r>
                        <a:rPr lang="en-US" sz="1000" b="0" i="0" u="none" strike="noStrike">
                          <a:solidFill>
                            <a:srgbClr val="000000"/>
                          </a:solidFill>
                          <a:effectLst/>
                          <a:latin typeface="Arial" panose="020B0604020202020204" pitchFamily="34" charset="0"/>
                        </a:rPr>
                        <a:t>Cayman Islands</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FBFC"/>
                    </a:solidFill>
                  </a:tcPr>
                </a:tc>
                <a:tc>
                  <a:txBody>
                    <a:bodyPr/>
                    <a:lstStyle/>
                    <a:p>
                      <a:pPr algn="l" fontAlgn="b"/>
                      <a:r>
                        <a:rPr lang="en-US" sz="1000" b="0" i="0" u="none" strike="noStrike">
                          <a:solidFill>
                            <a:srgbClr val="000000"/>
                          </a:solidFill>
                          <a:effectLst/>
                          <a:latin typeface="Arial" panose="020B0604020202020204" pitchFamily="34" charset="0"/>
                        </a:rPr>
                        <a:t>CYM</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FBFC"/>
                    </a:solidFill>
                  </a:tcPr>
                </a:tc>
                <a:tc>
                  <a:txBody>
                    <a:bodyPr/>
                    <a:lstStyle/>
                    <a:p>
                      <a:pPr algn="ctr" fontAlgn="ctr"/>
                      <a:r>
                        <a:rPr lang="en-US" sz="900" b="0" i="0" u="none" strike="noStrike">
                          <a:solidFill>
                            <a:srgbClr val="000000"/>
                          </a:solidFill>
                          <a:effectLst/>
                          <a:latin typeface="Arial" panose="020B0604020202020204" pitchFamily="34" charset="0"/>
                        </a:rPr>
                        <a:t>§</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FBFC"/>
                    </a:solidFill>
                  </a:tcPr>
                </a:tc>
                <a:extLst>
                  <a:ext uri="{0D108BD9-81ED-4DB2-BD59-A6C34878D82A}">
                    <a16:rowId xmlns:a16="http://schemas.microsoft.com/office/drawing/2014/main" val="3409816750"/>
                  </a:ext>
                </a:extLst>
              </a:tr>
              <a:tr h="161925">
                <a:tc>
                  <a:txBody>
                    <a:bodyPr/>
                    <a:lstStyle/>
                    <a:p>
                      <a:pPr algn="ctr" fontAlgn="b"/>
                      <a:r>
                        <a:rPr lang="en-US" sz="1000" b="0" i="0" u="none" strike="noStrike">
                          <a:solidFill>
                            <a:srgbClr val="000000"/>
                          </a:solidFill>
                          <a:effectLst/>
                          <a:latin typeface="Arial" panose="020B0604020202020204" pitchFamily="34" charset="0"/>
                        </a:rPr>
                        <a:t>60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Arial" panose="020B0604020202020204" pitchFamily="34" charset="0"/>
                        </a:rPr>
                        <a:t>France</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FRA</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Arial" panose="020B0604020202020204" pitchFamily="34" charset="0"/>
                        </a:rPr>
                        <a:t>131</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Panama</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PAN</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Arial" panose="020B0604020202020204" pitchFamily="34" charset="0"/>
                        </a:rPr>
                        <a:t>202</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FBFC"/>
                    </a:solidFill>
                  </a:tcPr>
                </a:tc>
                <a:tc>
                  <a:txBody>
                    <a:bodyPr/>
                    <a:lstStyle/>
                    <a:p>
                      <a:pPr algn="l" fontAlgn="b"/>
                      <a:r>
                        <a:rPr lang="en-US" sz="1000" b="0" i="0" u="none" strike="noStrike">
                          <a:solidFill>
                            <a:srgbClr val="000000"/>
                          </a:solidFill>
                          <a:effectLst/>
                          <a:latin typeface="Arial" panose="020B0604020202020204" pitchFamily="34" charset="0"/>
                        </a:rPr>
                        <a:t>Montserrat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FBFC"/>
                    </a:solidFill>
                  </a:tcPr>
                </a:tc>
                <a:tc>
                  <a:txBody>
                    <a:bodyPr/>
                    <a:lstStyle/>
                    <a:p>
                      <a:pPr algn="l" fontAlgn="b"/>
                      <a:r>
                        <a:rPr lang="en-US" sz="1000" b="0" i="0" u="none" strike="noStrike">
                          <a:solidFill>
                            <a:srgbClr val="000000"/>
                          </a:solidFill>
                          <a:effectLst/>
                          <a:latin typeface="Arial" panose="020B0604020202020204" pitchFamily="34" charset="0"/>
                        </a:rPr>
                        <a:t>MSR</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FBFC"/>
                    </a:solidFill>
                  </a:tcPr>
                </a:tc>
                <a:tc>
                  <a:txBody>
                    <a:bodyPr/>
                    <a:lstStyle/>
                    <a:p>
                      <a:pPr algn="ctr" fontAlgn="ctr"/>
                      <a:r>
                        <a:rPr lang="en-US" sz="900" b="0" i="0" u="none" strike="noStrike">
                          <a:solidFill>
                            <a:srgbClr val="000000"/>
                          </a:solidFill>
                          <a:effectLst/>
                          <a:latin typeface="Arial" panose="020B0604020202020204" pitchFamily="34" charset="0"/>
                        </a:rPr>
                        <a:t>§</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FBFC"/>
                    </a:solidFill>
                  </a:tcPr>
                </a:tc>
                <a:extLst>
                  <a:ext uri="{0D108BD9-81ED-4DB2-BD59-A6C34878D82A}">
                    <a16:rowId xmlns:a16="http://schemas.microsoft.com/office/drawing/2014/main" val="1579715013"/>
                  </a:ext>
                </a:extLst>
              </a:tr>
              <a:tr h="161925">
                <a:tc>
                  <a:txBody>
                    <a:bodyPr/>
                    <a:lstStyle/>
                    <a:p>
                      <a:pPr algn="ctr" fontAlgn="b"/>
                      <a:r>
                        <a:rPr lang="en-US" sz="1000" b="0" i="0" u="none" strike="noStrike">
                          <a:solidFill>
                            <a:srgbClr val="000000"/>
                          </a:solidFill>
                          <a:effectLst/>
                          <a:latin typeface="Arial" panose="020B0604020202020204" pitchFamily="34" charset="0"/>
                        </a:rPr>
                        <a:t>61</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Gabon</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GAB</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Arial" panose="020B0604020202020204" pitchFamily="34" charset="0"/>
                        </a:rPr>
                        <a:t>132</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Papua New Guinea</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PNG</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Arial" panose="020B0604020202020204" pitchFamily="34" charset="0"/>
                        </a:rPr>
                        <a:t>203</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FBFC"/>
                    </a:solidFill>
                  </a:tcPr>
                </a:tc>
                <a:tc>
                  <a:txBody>
                    <a:bodyPr/>
                    <a:lstStyle/>
                    <a:p>
                      <a:pPr algn="l" fontAlgn="b"/>
                      <a:r>
                        <a:rPr lang="en-US" sz="1000" b="0" i="0" u="none" strike="noStrike">
                          <a:solidFill>
                            <a:srgbClr val="000000"/>
                          </a:solidFill>
                          <a:effectLst/>
                          <a:latin typeface="Arial" panose="020B0604020202020204" pitchFamily="34" charset="0"/>
                        </a:rPr>
                        <a:t>Turks and Caicos Islands</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FBFC"/>
                    </a:solidFill>
                  </a:tcPr>
                </a:tc>
                <a:tc>
                  <a:txBody>
                    <a:bodyPr/>
                    <a:lstStyle/>
                    <a:p>
                      <a:pPr algn="l" fontAlgn="b"/>
                      <a:r>
                        <a:rPr lang="en-US" sz="1000" b="0" i="0" u="none" strike="noStrike">
                          <a:solidFill>
                            <a:srgbClr val="000000"/>
                          </a:solidFill>
                          <a:effectLst/>
                          <a:latin typeface="Arial" panose="020B0604020202020204" pitchFamily="34" charset="0"/>
                        </a:rPr>
                        <a:t>TCA</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FBFC"/>
                    </a:solidFill>
                  </a:tcPr>
                </a:tc>
                <a:tc>
                  <a:txBody>
                    <a:bodyPr/>
                    <a:lstStyle/>
                    <a:p>
                      <a:pPr algn="ctr" fontAlgn="ctr"/>
                      <a:r>
                        <a:rPr lang="en-US" sz="900" b="0" i="0" u="none" strike="noStrike">
                          <a:solidFill>
                            <a:srgbClr val="000000"/>
                          </a:solidFill>
                          <a:effectLst/>
                          <a:latin typeface="Arial" panose="020B0604020202020204" pitchFamily="34" charset="0"/>
                        </a:rPr>
                        <a:t>§</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FBFC"/>
                    </a:solidFill>
                  </a:tcPr>
                </a:tc>
                <a:extLst>
                  <a:ext uri="{0D108BD9-81ED-4DB2-BD59-A6C34878D82A}">
                    <a16:rowId xmlns:a16="http://schemas.microsoft.com/office/drawing/2014/main" val="164987791"/>
                  </a:ext>
                </a:extLst>
              </a:tr>
              <a:tr h="161925">
                <a:tc>
                  <a:txBody>
                    <a:bodyPr/>
                    <a:lstStyle/>
                    <a:p>
                      <a:pPr algn="ctr" fontAlgn="b"/>
                      <a:r>
                        <a:rPr lang="en-US" sz="1000" b="0" i="0" u="none" strike="noStrike">
                          <a:solidFill>
                            <a:srgbClr val="000000"/>
                          </a:solidFill>
                          <a:effectLst/>
                          <a:latin typeface="Arial" panose="020B0604020202020204" pitchFamily="34" charset="0"/>
                        </a:rPr>
                        <a:t>62</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The Gambia</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GMB</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Arial" panose="020B0604020202020204" pitchFamily="34" charset="0"/>
                        </a:rPr>
                        <a:t>133</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Paraguay</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PRY</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Arial" panose="020B0604020202020204" pitchFamily="34" charset="0"/>
                        </a:rPr>
                        <a:t>204</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FBFC"/>
                    </a:solidFill>
                  </a:tcPr>
                </a:tc>
                <a:tc>
                  <a:txBody>
                    <a:bodyPr/>
                    <a:lstStyle/>
                    <a:p>
                      <a:pPr algn="l" fontAlgn="b"/>
                      <a:r>
                        <a:rPr lang="en-US" sz="1000" b="0" i="0" u="none" strike="noStrike">
                          <a:solidFill>
                            <a:srgbClr val="000000"/>
                          </a:solidFill>
                          <a:effectLst/>
                          <a:latin typeface="Arial" panose="020B0604020202020204" pitchFamily="34" charset="0"/>
                        </a:rPr>
                        <a:t>British Virgin Islands</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FBFC"/>
                    </a:solidFill>
                  </a:tcPr>
                </a:tc>
                <a:tc>
                  <a:txBody>
                    <a:bodyPr/>
                    <a:lstStyle/>
                    <a:p>
                      <a:pPr algn="l" fontAlgn="b"/>
                      <a:r>
                        <a:rPr lang="en-US" sz="1000" b="0" i="0" u="none" strike="noStrike">
                          <a:solidFill>
                            <a:srgbClr val="000000"/>
                          </a:solidFill>
                          <a:effectLst/>
                          <a:latin typeface="Arial" panose="020B0604020202020204" pitchFamily="34" charset="0"/>
                        </a:rPr>
                        <a:t>VGB</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FBFC"/>
                    </a:solidFill>
                  </a:tcPr>
                </a:tc>
                <a:tc>
                  <a:txBody>
                    <a:bodyPr/>
                    <a:lstStyle/>
                    <a:p>
                      <a:pPr algn="ctr" fontAlgn="ctr"/>
                      <a:r>
                        <a:rPr lang="en-US" sz="900" b="0" i="0" u="none" strike="noStrike">
                          <a:solidFill>
                            <a:srgbClr val="000000"/>
                          </a:solidFill>
                          <a:effectLst/>
                          <a:latin typeface="Arial" panose="020B0604020202020204" pitchFamily="34" charset="0"/>
                        </a:rPr>
                        <a:t>§</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FBFC"/>
                    </a:solidFill>
                  </a:tcPr>
                </a:tc>
                <a:extLst>
                  <a:ext uri="{0D108BD9-81ED-4DB2-BD59-A6C34878D82A}">
                    <a16:rowId xmlns:a16="http://schemas.microsoft.com/office/drawing/2014/main" val="3484229187"/>
                  </a:ext>
                </a:extLst>
              </a:tr>
              <a:tr h="171450">
                <a:tc>
                  <a:txBody>
                    <a:bodyPr/>
                    <a:lstStyle/>
                    <a:p>
                      <a:pPr algn="ctr" fontAlgn="b"/>
                      <a:r>
                        <a:rPr lang="en-US" sz="1000" b="0" i="0" u="none" strike="noStrike">
                          <a:solidFill>
                            <a:srgbClr val="000000"/>
                          </a:solidFill>
                          <a:effectLst/>
                          <a:latin typeface="Arial" panose="020B0604020202020204" pitchFamily="34" charset="0"/>
                        </a:rPr>
                        <a:t>63</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Georgia</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GEO</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Arial" panose="020B0604020202020204" pitchFamily="34" charset="0"/>
                        </a:rPr>
                        <a:t>134</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Peru</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PER</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Arial" panose="020B0604020202020204" pitchFamily="34" charset="0"/>
                        </a:rPr>
                        <a:t>205</a:t>
                      </a:r>
                    </a:p>
                  </a:txBody>
                  <a:tcPr marL="0" marR="0" marT="0" marB="0" anchor="b">
                    <a:lnL>
                      <a:noFill/>
                    </a:lnL>
                    <a:lnR>
                      <a:noFill/>
                    </a:lnR>
                    <a:lnT w="6350" cap="flat" cmpd="sng" algn="ctr">
                      <a:solidFill>
                        <a:srgbClr val="000000"/>
                      </a:solidFill>
                      <a:prstDash val="solid"/>
                      <a:round/>
                      <a:headEnd type="none" w="med" len="med"/>
                      <a:tailEnd type="none" w="med" len="med"/>
                    </a:lnT>
                    <a:lnB w="19050" cap="flat" cmpd="sng" algn="ctr">
                      <a:solidFill>
                        <a:srgbClr val="BF8F00"/>
                      </a:solidFill>
                      <a:prstDash val="solid"/>
                      <a:round/>
                      <a:headEnd type="none" w="med" len="med"/>
                      <a:tailEnd type="none" w="med" len="med"/>
                    </a:lnB>
                    <a:solidFill>
                      <a:srgbClr val="F6FBFC"/>
                    </a:solidFill>
                  </a:tcPr>
                </a:tc>
                <a:tc>
                  <a:txBody>
                    <a:bodyPr/>
                    <a:lstStyle/>
                    <a:p>
                      <a:pPr algn="l" fontAlgn="b"/>
                      <a:r>
                        <a:rPr lang="en-US" sz="1000" b="0" i="0" u="none" strike="noStrike">
                          <a:solidFill>
                            <a:srgbClr val="000000"/>
                          </a:solidFill>
                          <a:effectLst/>
                          <a:latin typeface="Arial" panose="020B0604020202020204" pitchFamily="34" charset="0"/>
                        </a:rPr>
                        <a:t>Puerto Rico</a:t>
                      </a:r>
                    </a:p>
                  </a:txBody>
                  <a:tcPr marL="0" marR="0" marT="0" marB="0" anchor="b">
                    <a:lnL>
                      <a:noFill/>
                    </a:lnL>
                    <a:lnR>
                      <a:noFill/>
                    </a:lnR>
                    <a:lnT w="6350" cap="flat" cmpd="sng" algn="ctr">
                      <a:solidFill>
                        <a:srgbClr val="000000"/>
                      </a:solidFill>
                      <a:prstDash val="solid"/>
                      <a:round/>
                      <a:headEnd type="none" w="med" len="med"/>
                      <a:tailEnd type="none" w="med" len="med"/>
                    </a:lnT>
                    <a:lnB w="19050" cap="flat" cmpd="sng" algn="ctr">
                      <a:solidFill>
                        <a:srgbClr val="BF8F00"/>
                      </a:solidFill>
                      <a:prstDash val="solid"/>
                      <a:round/>
                      <a:headEnd type="none" w="med" len="med"/>
                      <a:tailEnd type="none" w="med" len="med"/>
                    </a:lnB>
                    <a:solidFill>
                      <a:srgbClr val="F6FBFC"/>
                    </a:solidFill>
                  </a:tcPr>
                </a:tc>
                <a:tc>
                  <a:txBody>
                    <a:bodyPr/>
                    <a:lstStyle/>
                    <a:p>
                      <a:pPr algn="l" fontAlgn="b"/>
                      <a:r>
                        <a:rPr lang="en-US" sz="1000" b="0" i="0" u="none" strike="noStrike">
                          <a:solidFill>
                            <a:srgbClr val="000000"/>
                          </a:solidFill>
                          <a:effectLst/>
                          <a:latin typeface="Arial" panose="020B0604020202020204" pitchFamily="34" charset="0"/>
                        </a:rPr>
                        <a:t>PRI</a:t>
                      </a:r>
                    </a:p>
                  </a:txBody>
                  <a:tcPr marL="0" marR="0" marT="0" marB="0" anchor="b">
                    <a:lnL>
                      <a:noFill/>
                    </a:lnL>
                    <a:lnR>
                      <a:noFill/>
                    </a:lnR>
                    <a:lnT w="6350" cap="flat" cmpd="sng" algn="ctr">
                      <a:solidFill>
                        <a:srgbClr val="000000"/>
                      </a:solidFill>
                      <a:prstDash val="solid"/>
                      <a:round/>
                      <a:headEnd type="none" w="med" len="med"/>
                      <a:tailEnd type="none" w="med" len="med"/>
                    </a:lnT>
                    <a:lnB w="19050" cap="flat" cmpd="sng" algn="ctr">
                      <a:solidFill>
                        <a:srgbClr val="BF8F00"/>
                      </a:solidFill>
                      <a:prstDash val="solid"/>
                      <a:round/>
                      <a:headEnd type="none" w="med" len="med"/>
                      <a:tailEnd type="none" w="med" len="med"/>
                    </a:lnB>
                    <a:solidFill>
                      <a:srgbClr val="F6FBFC"/>
                    </a:solidFill>
                  </a:tcPr>
                </a:tc>
                <a:tc>
                  <a:txBody>
                    <a:bodyPr/>
                    <a:lstStyle/>
                    <a:p>
                      <a:pPr algn="ctr" fontAlgn="ctr"/>
                      <a:r>
                        <a:rPr lang="en-US" sz="900" b="0" i="0" u="none" strike="noStrike">
                          <a:solidFill>
                            <a:srgbClr val="000000"/>
                          </a:solidFill>
                          <a:effectLst/>
                          <a:latin typeface="Arial" panose="020B0604020202020204" pitchFamily="34" charset="0"/>
                        </a:rPr>
                        <a:t>§</a:t>
                      </a:r>
                    </a:p>
                  </a:txBody>
                  <a:tcPr marL="0" marR="0" marT="0" marB="0" anchor="ctr">
                    <a:lnL>
                      <a:noFill/>
                    </a:lnL>
                    <a:lnR>
                      <a:noFill/>
                    </a:lnR>
                    <a:lnT w="6350" cap="flat" cmpd="sng" algn="ctr">
                      <a:solidFill>
                        <a:srgbClr val="000000"/>
                      </a:solidFill>
                      <a:prstDash val="solid"/>
                      <a:round/>
                      <a:headEnd type="none" w="med" len="med"/>
                      <a:tailEnd type="none" w="med" len="med"/>
                    </a:lnT>
                    <a:lnB w="19050" cap="flat" cmpd="sng" algn="ctr">
                      <a:solidFill>
                        <a:srgbClr val="BF8F00"/>
                      </a:solidFill>
                      <a:prstDash val="solid"/>
                      <a:round/>
                      <a:headEnd type="none" w="med" len="med"/>
                      <a:tailEnd type="none" w="med" len="med"/>
                    </a:lnB>
                    <a:solidFill>
                      <a:srgbClr val="F6FBFC"/>
                    </a:solidFill>
                  </a:tcPr>
                </a:tc>
                <a:extLst>
                  <a:ext uri="{0D108BD9-81ED-4DB2-BD59-A6C34878D82A}">
                    <a16:rowId xmlns:a16="http://schemas.microsoft.com/office/drawing/2014/main" val="2616519809"/>
                  </a:ext>
                </a:extLst>
              </a:tr>
              <a:tr h="171450">
                <a:tc>
                  <a:txBody>
                    <a:bodyPr/>
                    <a:lstStyle/>
                    <a:p>
                      <a:pPr algn="ctr" fontAlgn="b"/>
                      <a:r>
                        <a:rPr lang="en-US" sz="1000" b="0" i="0" u="none" strike="noStrike">
                          <a:solidFill>
                            <a:srgbClr val="000000"/>
                          </a:solidFill>
                          <a:effectLst/>
                          <a:latin typeface="Arial" panose="020B0604020202020204" pitchFamily="34" charset="0"/>
                        </a:rPr>
                        <a:t>64</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Germany</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DEU</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Arial" panose="020B0604020202020204" pitchFamily="34" charset="0"/>
                        </a:rPr>
                        <a:t>135</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Philippines</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PHL</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Arial" panose="020B0604020202020204" pitchFamily="34" charset="0"/>
                        </a:rPr>
                        <a:t>206</a:t>
                      </a:r>
                    </a:p>
                  </a:txBody>
                  <a:tcPr marL="0" marR="0" marT="0" marB="0" anchor="b">
                    <a:lnL>
                      <a:noFill/>
                    </a:lnL>
                    <a:lnR>
                      <a:noFill/>
                    </a:lnR>
                    <a:lnT w="19050" cap="flat" cmpd="sng" algn="ctr">
                      <a:solidFill>
                        <a:srgbClr val="BF8F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BEF"/>
                    </a:solidFill>
                  </a:tcPr>
                </a:tc>
                <a:tc>
                  <a:txBody>
                    <a:bodyPr/>
                    <a:lstStyle/>
                    <a:p>
                      <a:pPr algn="l" fontAlgn="b"/>
                      <a:r>
                        <a:rPr lang="en-US" sz="1000" b="0" i="0" u="none" strike="noStrike">
                          <a:solidFill>
                            <a:srgbClr val="000000"/>
                          </a:solidFill>
                          <a:effectLst/>
                          <a:latin typeface="Arial" panose="020B0604020202020204" pitchFamily="34" charset="0"/>
                        </a:rPr>
                        <a:t>Cuba</a:t>
                      </a:r>
                    </a:p>
                  </a:txBody>
                  <a:tcPr marL="0" marR="0" marT="0" marB="0" anchor="b">
                    <a:lnL>
                      <a:noFill/>
                    </a:lnL>
                    <a:lnR>
                      <a:noFill/>
                    </a:lnR>
                    <a:lnT w="19050" cap="flat" cmpd="sng" algn="ctr">
                      <a:solidFill>
                        <a:srgbClr val="BF8F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BEF"/>
                    </a:solidFill>
                  </a:tcPr>
                </a:tc>
                <a:tc>
                  <a:txBody>
                    <a:bodyPr/>
                    <a:lstStyle/>
                    <a:p>
                      <a:pPr algn="l" fontAlgn="b"/>
                      <a:r>
                        <a:rPr lang="en-US" sz="1000" b="0" i="0" u="none" strike="noStrike">
                          <a:solidFill>
                            <a:srgbClr val="000000"/>
                          </a:solidFill>
                          <a:effectLst/>
                          <a:latin typeface="Arial" panose="020B0604020202020204" pitchFamily="34" charset="0"/>
                        </a:rPr>
                        <a:t>CUB</a:t>
                      </a:r>
                    </a:p>
                  </a:txBody>
                  <a:tcPr marL="0" marR="0" marT="0" marB="0" anchor="b">
                    <a:lnL>
                      <a:noFill/>
                    </a:lnL>
                    <a:lnR>
                      <a:noFill/>
                    </a:lnR>
                    <a:lnT w="19050" cap="flat" cmpd="sng" algn="ctr">
                      <a:solidFill>
                        <a:srgbClr val="BF8F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BEF"/>
                    </a:solidFill>
                  </a:tcPr>
                </a:tc>
                <a:tc>
                  <a:txBody>
                    <a:bodyPr/>
                    <a:lstStyle/>
                    <a:p>
                      <a:pPr algn="ctr" fontAlgn="ctr"/>
                      <a:r>
                        <a:rPr lang="en-US" sz="900" b="0" i="0" u="none" strike="noStrike">
                          <a:solidFill>
                            <a:srgbClr val="000000"/>
                          </a:solidFill>
                          <a:effectLst/>
                          <a:latin typeface="Arial" panose="020B0604020202020204" pitchFamily="34" charset="0"/>
                        </a:rPr>
                        <a:t>‡</a:t>
                      </a:r>
                    </a:p>
                  </a:txBody>
                  <a:tcPr marL="0" marR="0" marT="0" marB="0" anchor="ctr">
                    <a:lnL>
                      <a:noFill/>
                    </a:lnL>
                    <a:lnR>
                      <a:noFill/>
                    </a:lnR>
                    <a:lnT w="19050" cap="flat" cmpd="sng" algn="ctr">
                      <a:solidFill>
                        <a:srgbClr val="BF8F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BEF"/>
                    </a:solidFill>
                  </a:tcPr>
                </a:tc>
                <a:extLst>
                  <a:ext uri="{0D108BD9-81ED-4DB2-BD59-A6C34878D82A}">
                    <a16:rowId xmlns:a16="http://schemas.microsoft.com/office/drawing/2014/main" val="1568661429"/>
                  </a:ext>
                </a:extLst>
              </a:tr>
              <a:tr h="161925">
                <a:tc>
                  <a:txBody>
                    <a:bodyPr/>
                    <a:lstStyle/>
                    <a:p>
                      <a:pPr algn="ctr" fontAlgn="b"/>
                      <a:r>
                        <a:rPr lang="en-US" sz="1000" b="0" i="0" u="none" strike="noStrike">
                          <a:solidFill>
                            <a:srgbClr val="000000"/>
                          </a:solidFill>
                          <a:effectLst/>
                          <a:latin typeface="Arial" panose="020B0604020202020204" pitchFamily="34" charset="0"/>
                        </a:rPr>
                        <a:t>65</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Ghana</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GHA</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Arial" panose="020B0604020202020204" pitchFamily="34" charset="0"/>
                        </a:rPr>
                        <a:t>136</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Poland</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POL</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Arial" panose="020B0604020202020204" pitchFamily="34" charset="0"/>
                        </a:rPr>
                        <a:t>207</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BEF"/>
                    </a:solidFill>
                  </a:tcPr>
                </a:tc>
                <a:tc>
                  <a:txBody>
                    <a:bodyPr/>
                    <a:lstStyle/>
                    <a:p>
                      <a:pPr algn="l" fontAlgn="b"/>
                      <a:r>
                        <a:rPr lang="en-US" sz="1000" b="0" i="0" u="none" strike="noStrike">
                          <a:solidFill>
                            <a:srgbClr val="000000"/>
                          </a:solidFill>
                          <a:effectLst/>
                          <a:latin typeface="Arial" panose="020B0604020202020204" pitchFamily="34" charset="0"/>
                        </a:rPr>
                        <a:t>Cook Islands</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BEF"/>
                    </a:solidFill>
                  </a:tcPr>
                </a:tc>
                <a:tc>
                  <a:txBody>
                    <a:bodyPr/>
                    <a:lstStyle/>
                    <a:p>
                      <a:pPr algn="l" fontAlgn="b"/>
                      <a:r>
                        <a:rPr lang="en-US" sz="1000" b="0" i="0" u="none" strike="noStrike">
                          <a:solidFill>
                            <a:srgbClr val="000000"/>
                          </a:solidFill>
                          <a:effectLst/>
                          <a:latin typeface="Arial" panose="020B0604020202020204" pitchFamily="34" charset="0"/>
                        </a:rPr>
                        <a:t>COK</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BEF"/>
                    </a:solidFill>
                  </a:tcPr>
                </a:tc>
                <a:tc>
                  <a:txBody>
                    <a:bodyPr/>
                    <a:lstStyle/>
                    <a:p>
                      <a:pPr algn="ctr" fontAlgn="ctr"/>
                      <a:r>
                        <a:rPr lang="en-US" sz="900" b="0" i="0" u="none" strike="noStrike">
                          <a:solidFill>
                            <a:srgbClr val="000000"/>
                          </a:solidFill>
                          <a:effectLst/>
                          <a:latin typeface="Arial" panose="020B0604020202020204" pitchFamily="34" charset="0"/>
                        </a:rPr>
                        <a:t>‡</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BEF"/>
                    </a:solidFill>
                  </a:tcPr>
                </a:tc>
                <a:extLst>
                  <a:ext uri="{0D108BD9-81ED-4DB2-BD59-A6C34878D82A}">
                    <a16:rowId xmlns:a16="http://schemas.microsoft.com/office/drawing/2014/main" val="2269589554"/>
                  </a:ext>
                </a:extLst>
              </a:tr>
              <a:tr h="161925">
                <a:tc>
                  <a:txBody>
                    <a:bodyPr/>
                    <a:lstStyle/>
                    <a:p>
                      <a:pPr algn="ctr" fontAlgn="b"/>
                      <a:r>
                        <a:rPr lang="en-US" sz="1000" b="0" i="0" u="none" strike="noStrike">
                          <a:solidFill>
                            <a:srgbClr val="000000"/>
                          </a:solidFill>
                          <a:effectLst/>
                          <a:latin typeface="Arial" panose="020B0604020202020204" pitchFamily="34" charset="0"/>
                        </a:rPr>
                        <a:t>66</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Greece</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GRC</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Arial" panose="020B0604020202020204" pitchFamily="34" charset="0"/>
                        </a:rPr>
                        <a:t>137</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Portugal</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PRT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Arial" panose="020B0604020202020204" pitchFamily="34" charset="0"/>
                        </a:rPr>
                        <a:t>208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BEF"/>
                    </a:solidFill>
                  </a:tcPr>
                </a:tc>
                <a:tc>
                  <a:txBody>
                    <a:bodyPr/>
                    <a:lstStyle/>
                    <a:p>
                      <a:pPr algn="l" fontAlgn="b"/>
                      <a:r>
                        <a:rPr lang="en-US" sz="1000" b="0" i="0" u="none" strike="noStrike">
                          <a:solidFill>
                            <a:srgbClr val="000000"/>
                          </a:solidFill>
                          <a:effectLst/>
                          <a:latin typeface="Arial" panose="020B0604020202020204" pitchFamily="34" charset="0"/>
                        </a:rPr>
                        <a:t>Liechtenstein</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BEF"/>
                    </a:solidFill>
                  </a:tcPr>
                </a:tc>
                <a:tc>
                  <a:txBody>
                    <a:bodyPr/>
                    <a:lstStyle/>
                    <a:p>
                      <a:pPr algn="l" fontAlgn="b"/>
                      <a:r>
                        <a:rPr lang="en-US" sz="1000" b="0" i="0" u="none" strike="noStrike">
                          <a:solidFill>
                            <a:srgbClr val="000000"/>
                          </a:solidFill>
                          <a:effectLst/>
                          <a:latin typeface="Arial" panose="020B0604020202020204" pitchFamily="34" charset="0"/>
                        </a:rPr>
                        <a:t>LIE</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BEF"/>
                    </a:solidFill>
                  </a:tcPr>
                </a:tc>
                <a:tc>
                  <a:txBody>
                    <a:bodyPr/>
                    <a:lstStyle/>
                    <a:p>
                      <a:pPr algn="ctr" fontAlgn="ctr"/>
                      <a:r>
                        <a:rPr lang="en-US" sz="900" b="0" i="0" u="none" strike="noStrike">
                          <a:solidFill>
                            <a:srgbClr val="000000"/>
                          </a:solidFill>
                          <a:effectLst/>
                          <a:latin typeface="Arial" panose="020B0604020202020204" pitchFamily="34" charset="0"/>
                        </a:rPr>
                        <a:t>‡</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BEF"/>
                    </a:solidFill>
                  </a:tcPr>
                </a:tc>
                <a:extLst>
                  <a:ext uri="{0D108BD9-81ED-4DB2-BD59-A6C34878D82A}">
                    <a16:rowId xmlns:a16="http://schemas.microsoft.com/office/drawing/2014/main" val="951437313"/>
                  </a:ext>
                </a:extLst>
              </a:tr>
              <a:tr h="161925">
                <a:tc>
                  <a:txBody>
                    <a:bodyPr/>
                    <a:lstStyle/>
                    <a:p>
                      <a:pPr algn="ctr" fontAlgn="b"/>
                      <a:r>
                        <a:rPr lang="en-US" sz="1000" b="0" i="0" u="none" strike="noStrike">
                          <a:solidFill>
                            <a:srgbClr val="000000"/>
                          </a:solidFill>
                          <a:effectLst/>
                          <a:latin typeface="Arial" panose="020B0604020202020204" pitchFamily="34" charset="0"/>
                        </a:rPr>
                        <a:t>67</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Grenada</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GRD</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Arial" panose="020B0604020202020204" pitchFamily="34" charset="0"/>
                        </a:rPr>
                        <a:t>138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Qatar</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QAT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Arial" panose="020B0604020202020204" pitchFamily="34" charset="0"/>
                        </a:rPr>
                        <a:t>209</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BEF"/>
                    </a:solidFill>
                  </a:tcPr>
                </a:tc>
                <a:tc>
                  <a:txBody>
                    <a:bodyPr/>
                    <a:lstStyle/>
                    <a:p>
                      <a:pPr algn="l" fontAlgn="b"/>
                      <a:r>
                        <a:rPr lang="en-US" sz="1000" b="0" i="0" u="none" strike="noStrike">
                          <a:solidFill>
                            <a:srgbClr val="000000"/>
                          </a:solidFill>
                          <a:effectLst/>
                          <a:latin typeface="Arial" panose="020B0604020202020204" pitchFamily="34" charset="0"/>
                        </a:rPr>
                        <a:t>Monaco</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BEF"/>
                    </a:solidFill>
                  </a:tcPr>
                </a:tc>
                <a:tc>
                  <a:txBody>
                    <a:bodyPr/>
                    <a:lstStyle/>
                    <a:p>
                      <a:pPr algn="l" fontAlgn="b"/>
                      <a:r>
                        <a:rPr lang="en-US" sz="1000" b="0" i="0" u="none" strike="noStrike">
                          <a:solidFill>
                            <a:srgbClr val="000000"/>
                          </a:solidFill>
                          <a:effectLst/>
                          <a:latin typeface="Arial" panose="020B0604020202020204" pitchFamily="34" charset="0"/>
                        </a:rPr>
                        <a:t>MCO</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BEF"/>
                    </a:solidFill>
                  </a:tcPr>
                </a:tc>
                <a:tc>
                  <a:txBody>
                    <a:bodyPr/>
                    <a:lstStyle/>
                    <a:p>
                      <a:pPr algn="ctr" fontAlgn="ctr"/>
                      <a:r>
                        <a:rPr lang="en-US" sz="900" b="0" i="0" u="none" strike="noStrike">
                          <a:solidFill>
                            <a:srgbClr val="000000"/>
                          </a:solidFill>
                          <a:effectLst/>
                          <a:latin typeface="Arial" panose="020B0604020202020204" pitchFamily="34" charset="0"/>
                        </a:rPr>
                        <a:t>‡</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BEF"/>
                    </a:solidFill>
                  </a:tcPr>
                </a:tc>
                <a:extLst>
                  <a:ext uri="{0D108BD9-81ED-4DB2-BD59-A6C34878D82A}">
                    <a16:rowId xmlns:a16="http://schemas.microsoft.com/office/drawing/2014/main" val="1223545789"/>
                  </a:ext>
                </a:extLst>
              </a:tr>
              <a:tr h="161925">
                <a:tc>
                  <a:txBody>
                    <a:bodyPr/>
                    <a:lstStyle/>
                    <a:p>
                      <a:pPr algn="ctr" fontAlgn="b"/>
                      <a:r>
                        <a:rPr lang="en-US" sz="1000" b="0" i="0" u="none" strike="noStrike">
                          <a:solidFill>
                            <a:srgbClr val="000000"/>
                          </a:solidFill>
                          <a:effectLst/>
                          <a:latin typeface="Arial" panose="020B0604020202020204" pitchFamily="34" charset="0"/>
                        </a:rPr>
                        <a:t>68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Guatemala</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GTM</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Arial" panose="020B0604020202020204" pitchFamily="34" charset="0"/>
                        </a:rPr>
                        <a:t>139</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Romania</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ROU</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Arial" panose="020B0604020202020204" pitchFamily="34" charset="0"/>
                        </a:rPr>
                        <a:t>210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BEF"/>
                    </a:solidFill>
                  </a:tcPr>
                </a:tc>
                <a:tc>
                  <a:txBody>
                    <a:bodyPr/>
                    <a:lstStyle/>
                    <a:p>
                      <a:pPr algn="l" fontAlgn="b"/>
                      <a:r>
                        <a:rPr lang="en-US" sz="1000" b="0" i="0" u="none" strike="noStrike">
                          <a:solidFill>
                            <a:srgbClr val="000000"/>
                          </a:solidFill>
                          <a:effectLst/>
                          <a:latin typeface="Arial" panose="020B0604020202020204" pitchFamily="34" charset="0"/>
                        </a:rPr>
                        <a:t>Democratic People's Republic of Korea</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BEF"/>
                    </a:solidFill>
                  </a:tcPr>
                </a:tc>
                <a:tc>
                  <a:txBody>
                    <a:bodyPr/>
                    <a:lstStyle/>
                    <a:p>
                      <a:pPr algn="l" fontAlgn="b"/>
                      <a:r>
                        <a:rPr lang="en-US" sz="1000" b="0" i="0" u="none" strike="noStrike">
                          <a:solidFill>
                            <a:srgbClr val="000000"/>
                          </a:solidFill>
                          <a:effectLst/>
                          <a:latin typeface="Arial" panose="020B0604020202020204" pitchFamily="34" charset="0"/>
                        </a:rPr>
                        <a:t>PRK</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BEF"/>
                    </a:solidFill>
                  </a:tcPr>
                </a:tc>
                <a:tc>
                  <a:txBody>
                    <a:bodyPr/>
                    <a:lstStyle/>
                    <a:p>
                      <a:pPr algn="ctr" fontAlgn="ctr"/>
                      <a:r>
                        <a:rPr lang="en-US" sz="900" b="0" i="0" u="none" strike="noStrike">
                          <a:solidFill>
                            <a:srgbClr val="000000"/>
                          </a:solidFill>
                          <a:effectLst/>
                          <a:latin typeface="Arial" panose="020B0604020202020204" pitchFamily="34" charset="0"/>
                        </a:rPr>
                        <a:t>‡</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BEF"/>
                    </a:solidFill>
                  </a:tcPr>
                </a:tc>
                <a:extLst>
                  <a:ext uri="{0D108BD9-81ED-4DB2-BD59-A6C34878D82A}">
                    <a16:rowId xmlns:a16="http://schemas.microsoft.com/office/drawing/2014/main" val="3319605079"/>
                  </a:ext>
                </a:extLst>
              </a:tr>
              <a:tr h="161925">
                <a:tc>
                  <a:txBody>
                    <a:bodyPr/>
                    <a:lstStyle/>
                    <a:p>
                      <a:pPr algn="ctr" fontAlgn="b"/>
                      <a:r>
                        <a:rPr lang="en-US" sz="1000" b="0" i="0" u="none" strike="noStrike">
                          <a:solidFill>
                            <a:srgbClr val="000000"/>
                          </a:solidFill>
                          <a:effectLst/>
                          <a:latin typeface="Arial" panose="020B0604020202020204" pitchFamily="34" charset="0"/>
                        </a:rPr>
                        <a:t>69</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Guinea</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GIN</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Arial" panose="020B0604020202020204" pitchFamily="34" charset="0"/>
                        </a:rPr>
                        <a:t>140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Russian Federation</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RUS</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Arial" panose="020B0604020202020204" pitchFamily="34" charset="0"/>
                        </a:rPr>
                        <a:t>211</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BEF"/>
                    </a:solidFill>
                  </a:tcPr>
                </a:tc>
                <a:tc>
                  <a:txBody>
                    <a:bodyPr/>
                    <a:lstStyle/>
                    <a:p>
                      <a:pPr algn="l" fontAlgn="b"/>
                      <a:r>
                        <a:rPr lang="en-US" sz="1000" b="0" i="0" u="none" strike="noStrike">
                          <a:solidFill>
                            <a:srgbClr val="000000"/>
                          </a:solidFill>
                          <a:effectLst/>
                          <a:latin typeface="Arial" panose="020B0604020202020204" pitchFamily="34" charset="0"/>
                        </a:rPr>
                        <a:t>Taiwan Province of China</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BEF"/>
                    </a:solidFill>
                  </a:tcPr>
                </a:tc>
                <a:tc>
                  <a:txBody>
                    <a:bodyPr/>
                    <a:lstStyle/>
                    <a:p>
                      <a:pPr algn="l" fontAlgn="b"/>
                      <a:r>
                        <a:rPr lang="en-US" sz="1000" b="0" i="0" u="none" strike="noStrike">
                          <a:solidFill>
                            <a:srgbClr val="000000"/>
                          </a:solidFill>
                          <a:effectLst/>
                          <a:latin typeface="Arial" panose="020B0604020202020204" pitchFamily="34" charset="0"/>
                        </a:rPr>
                        <a:t>TWN</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BEF"/>
                    </a:solidFill>
                  </a:tcPr>
                </a:tc>
                <a:tc>
                  <a:txBody>
                    <a:bodyPr/>
                    <a:lstStyle/>
                    <a:p>
                      <a:pPr algn="ctr" fontAlgn="ctr"/>
                      <a:r>
                        <a:rPr lang="en-US" sz="900" b="0" i="0" u="none" strike="noStrike">
                          <a:solidFill>
                            <a:srgbClr val="000000"/>
                          </a:solidFill>
                          <a:effectLst/>
                          <a:latin typeface="Arial" panose="020B0604020202020204" pitchFamily="34" charset="0"/>
                        </a:rPr>
                        <a:t>‡</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BEF"/>
                    </a:solidFill>
                  </a:tcPr>
                </a:tc>
                <a:extLst>
                  <a:ext uri="{0D108BD9-81ED-4DB2-BD59-A6C34878D82A}">
                    <a16:rowId xmlns:a16="http://schemas.microsoft.com/office/drawing/2014/main" val="870236554"/>
                  </a:ext>
                </a:extLst>
              </a:tr>
              <a:tr h="171450">
                <a:tc>
                  <a:txBody>
                    <a:bodyPr/>
                    <a:lstStyle/>
                    <a:p>
                      <a:pPr algn="ctr" fontAlgn="b"/>
                      <a:r>
                        <a:rPr lang="en-US" sz="1000" b="0" i="0" u="none" strike="noStrike">
                          <a:solidFill>
                            <a:srgbClr val="000000"/>
                          </a:solidFill>
                          <a:effectLst/>
                          <a:latin typeface="Arial" panose="020B0604020202020204" pitchFamily="34" charset="0"/>
                        </a:rPr>
                        <a:t>70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Guinea-Bissau</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GNB</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Arial" panose="020B0604020202020204" pitchFamily="34" charset="0"/>
                        </a:rPr>
                        <a:t>141</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Rwanda</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RWA</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Arial" panose="020B0604020202020204" pitchFamily="34" charset="0"/>
                        </a:rPr>
                        <a:t>212</a:t>
                      </a:r>
                    </a:p>
                  </a:txBody>
                  <a:tcPr marL="0" marR="0" marT="0" marB="0" anchor="b">
                    <a:lnL>
                      <a:noFill/>
                    </a:lnL>
                    <a:lnR>
                      <a:noFill/>
                    </a:lnR>
                    <a:lnT w="6350" cap="flat" cmpd="sng" algn="ctr">
                      <a:solidFill>
                        <a:srgbClr val="000000"/>
                      </a:solidFill>
                      <a:prstDash val="solid"/>
                      <a:round/>
                      <a:headEnd type="none" w="med" len="med"/>
                      <a:tailEnd type="none" w="med" len="med"/>
                    </a:lnT>
                    <a:lnB w="19050" cap="flat" cmpd="sng" algn="ctr">
                      <a:solidFill>
                        <a:srgbClr val="548235"/>
                      </a:solidFill>
                      <a:prstDash val="solid"/>
                      <a:round/>
                      <a:headEnd type="none" w="med" len="med"/>
                      <a:tailEnd type="none" w="med" len="med"/>
                    </a:lnB>
                    <a:solidFill>
                      <a:srgbClr val="FFFBEF"/>
                    </a:solidFill>
                  </a:tcPr>
                </a:tc>
                <a:tc>
                  <a:txBody>
                    <a:bodyPr/>
                    <a:lstStyle/>
                    <a:p>
                      <a:pPr algn="l" fontAlgn="b"/>
                      <a:r>
                        <a:rPr lang="en-US" sz="1000" b="0" i="0" u="none" strike="noStrike">
                          <a:solidFill>
                            <a:srgbClr val="000000"/>
                          </a:solidFill>
                          <a:effectLst/>
                          <a:latin typeface="Arial" panose="020B0604020202020204" pitchFamily="34" charset="0"/>
                        </a:rPr>
                        <a:t>West Bank and Gaza</a:t>
                      </a:r>
                    </a:p>
                  </a:txBody>
                  <a:tcPr marL="0" marR="0" marT="0" marB="0" anchor="b">
                    <a:lnL>
                      <a:noFill/>
                    </a:lnL>
                    <a:lnR>
                      <a:noFill/>
                    </a:lnR>
                    <a:lnT w="6350" cap="flat" cmpd="sng" algn="ctr">
                      <a:solidFill>
                        <a:srgbClr val="000000"/>
                      </a:solidFill>
                      <a:prstDash val="solid"/>
                      <a:round/>
                      <a:headEnd type="none" w="med" len="med"/>
                      <a:tailEnd type="none" w="med" len="med"/>
                    </a:lnT>
                    <a:lnB w="19050" cap="flat" cmpd="sng" algn="ctr">
                      <a:solidFill>
                        <a:srgbClr val="548235"/>
                      </a:solidFill>
                      <a:prstDash val="solid"/>
                      <a:round/>
                      <a:headEnd type="none" w="med" len="med"/>
                      <a:tailEnd type="none" w="med" len="med"/>
                    </a:lnB>
                    <a:solidFill>
                      <a:srgbClr val="FFFBEF"/>
                    </a:solidFill>
                  </a:tcPr>
                </a:tc>
                <a:tc>
                  <a:txBody>
                    <a:bodyPr/>
                    <a:lstStyle/>
                    <a:p>
                      <a:pPr algn="l" fontAlgn="b"/>
                      <a:r>
                        <a:rPr lang="en-US" sz="1000" b="0" i="0" u="none" strike="noStrike">
                          <a:solidFill>
                            <a:srgbClr val="000000"/>
                          </a:solidFill>
                          <a:effectLst/>
                          <a:latin typeface="Arial" panose="020B0604020202020204" pitchFamily="34" charset="0"/>
                        </a:rPr>
                        <a:t>WBG</a:t>
                      </a:r>
                    </a:p>
                  </a:txBody>
                  <a:tcPr marL="0" marR="0" marT="0" marB="0" anchor="b">
                    <a:lnL>
                      <a:noFill/>
                    </a:lnL>
                    <a:lnR>
                      <a:noFill/>
                    </a:lnR>
                    <a:lnT w="6350" cap="flat" cmpd="sng" algn="ctr">
                      <a:solidFill>
                        <a:srgbClr val="000000"/>
                      </a:solidFill>
                      <a:prstDash val="solid"/>
                      <a:round/>
                      <a:headEnd type="none" w="med" len="med"/>
                      <a:tailEnd type="none" w="med" len="med"/>
                    </a:lnT>
                    <a:lnB w="19050" cap="flat" cmpd="sng" algn="ctr">
                      <a:solidFill>
                        <a:srgbClr val="548235"/>
                      </a:solidFill>
                      <a:prstDash val="solid"/>
                      <a:round/>
                      <a:headEnd type="none" w="med" len="med"/>
                      <a:tailEnd type="none" w="med" len="med"/>
                    </a:lnB>
                    <a:solidFill>
                      <a:srgbClr val="FFFBEF"/>
                    </a:solidFill>
                  </a:tcPr>
                </a:tc>
                <a:tc>
                  <a:txBody>
                    <a:bodyPr/>
                    <a:lstStyle/>
                    <a:p>
                      <a:pPr algn="ctr" fontAlgn="ctr"/>
                      <a:r>
                        <a:rPr lang="en-US" sz="900" b="0" i="0" u="none" strike="noStrike">
                          <a:solidFill>
                            <a:srgbClr val="000000"/>
                          </a:solidFill>
                          <a:effectLst/>
                          <a:latin typeface="Arial" panose="020B0604020202020204" pitchFamily="34" charset="0"/>
                        </a:rPr>
                        <a:t>‡</a:t>
                      </a:r>
                    </a:p>
                  </a:txBody>
                  <a:tcPr marL="0" marR="0" marT="0" marB="0" anchor="ctr">
                    <a:lnL>
                      <a:noFill/>
                    </a:lnL>
                    <a:lnR>
                      <a:noFill/>
                    </a:lnR>
                    <a:lnT w="6350" cap="flat" cmpd="sng" algn="ctr">
                      <a:solidFill>
                        <a:srgbClr val="000000"/>
                      </a:solidFill>
                      <a:prstDash val="solid"/>
                      <a:round/>
                      <a:headEnd type="none" w="med" len="med"/>
                      <a:tailEnd type="none" w="med" len="med"/>
                    </a:lnT>
                    <a:lnB w="19050" cap="flat" cmpd="sng" algn="ctr">
                      <a:solidFill>
                        <a:srgbClr val="548235"/>
                      </a:solidFill>
                      <a:prstDash val="solid"/>
                      <a:round/>
                      <a:headEnd type="none" w="med" len="med"/>
                      <a:tailEnd type="none" w="med" len="med"/>
                    </a:lnB>
                    <a:solidFill>
                      <a:srgbClr val="FFFBEF"/>
                    </a:solidFill>
                  </a:tcPr>
                </a:tc>
                <a:extLst>
                  <a:ext uri="{0D108BD9-81ED-4DB2-BD59-A6C34878D82A}">
                    <a16:rowId xmlns:a16="http://schemas.microsoft.com/office/drawing/2014/main" val="343478490"/>
                  </a:ext>
                </a:extLst>
              </a:tr>
              <a:tr h="180975">
                <a:tc>
                  <a:txBody>
                    <a:bodyPr/>
                    <a:lstStyle/>
                    <a:p>
                      <a:pPr algn="ctr" fontAlgn="b"/>
                      <a:r>
                        <a:rPr lang="en-US" sz="1000" b="0" i="0" u="none" strike="noStrike">
                          <a:solidFill>
                            <a:srgbClr val="000000"/>
                          </a:solidFill>
                          <a:effectLst/>
                          <a:latin typeface="Arial" panose="020B0604020202020204" pitchFamily="34" charset="0"/>
                        </a:rPr>
                        <a:t>71</a:t>
                      </a:r>
                    </a:p>
                  </a:txBody>
                  <a:tcPr marL="0" marR="0" marT="0" marB="0" anchor="b">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Guyana</a:t>
                      </a:r>
                    </a:p>
                  </a:txBody>
                  <a:tcPr marL="0" marR="0" marT="0" marB="0" anchor="b">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GUY</a:t>
                      </a:r>
                    </a:p>
                  </a:txBody>
                  <a:tcPr marL="0" marR="0" marT="0" marB="0" anchor="b">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r>
                        <a:rPr lang="en-US" sz="1000" b="0" i="0" u="none" strike="noStrike">
                          <a:solidFill>
                            <a:srgbClr val="000000"/>
                          </a:solidFill>
                          <a:effectLst/>
                          <a:latin typeface="Arial" panose="020B0604020202020204" pitchFamily="34" charset="0"/>
                        </a:rPr>
                        <a:t>142</a:t>
                      </a:r>
                    </a:p>
                  </a:txBody>
                  <a:tcPr marL="0" marR="0" marT="0" marB="0" anchor="b">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Samoa</a:t>
                      </a:r>
                    </a:p>
                  </a:txBody>
                  <a:tcPr marL="0" marR="0" marT="0" marB="0" anchor="b">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WSM</a:t>
                      </a:r>
                    </a:p>
                  </a:txBody>
                  <a:tcPr marL="0" marR="0" marT="0" marB="0" anchor="b">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Arial" panose="020B0604020202020204" pitchFamily="34" charset="0"/>
                        </a:rPr>
                        <a:t>213</a:t>
                      </a:r>
                    </a:p>
                  </a:txBody>
                  <a:tcPr marL="0" marR="0" marT="0" marB="0" anchor="b">
                    <a:lnL>
                      <a:noFill/>
                    </a:lnL>
                    <a:lnR>
                      <a:noFill/>
                    </a:lnR>
                    <a:lnT w="19050" cap="flat" cmpd="sng" algn="ctr">
                      <a:solidFill>
                        <a:srgbClr val="548235"/>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1F7ED"/>
                    </a:solidFill>
                  </a:tcPr>
                </a:tc>
                <a:tc>
                  <a:txBody>
                    <a:bodyPr/>
                    <a:lstStyle/>
                    <a:p>
                      <a:pPr algn="l" fontAlgn="b"/>
                      <a:r>
                        <a:rPr lang="en-US" sz="1000" b="0" i="0" u="none" strike="noStrike">
                          <a:solidFill>
                            <a:srgbClr val="000000"/>
                          </a:solidFill>
                          <a:effectLst/>
                          <a:latin typeface="Arial" panose="020B0604020202020204" pitchFamily="34" charset="0"/>
                        </a:rPr>
                        <a:t>Rest of the World</a:t>
                      </a:r>
                    </a:p>
                  </a:txBody>
                  <a:tcPr marL="0" marR="0" marT="0" marB="0" anchor="b">
                    <a:lnL>
                      <a:noFill/>
                    </a:lnL>
                    <a:lnR>
                      <a:noFill/>
                    </a:lnR>
                    <a:lnT w="19050" cap="flat" cmpd="sng" algn="ctr">
                      <a:solidFill>
                        <a:srgbClr val="548235"/>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1F7ED"/>
                    </a:solidFill>
                  </a:tcPr>
                </a:tc>
                <a:tc>
                  <a:txBody>
                    <a:bodyPr/>
                    <a:lstStyle/>
                    <a:p>
                      <a:pPr algn="l" fontAlgn="b"/>
                      <a:r>
                        <a:rPr lang="en-US" sz="1000" b="0" i="0" u="none" strike="noStrike">
                          <a:solidFill>
                            <a:srgbClr val="000000"/>
                          </a:solidFill>
                          <a:effectLst/>
                          <a:latin typeface="Arial" panose="020B0604020202020204" pitchFamily="34" charset="0"/>
                        </a:rPr>
                        <a:t>ROW</a:t>
                      </a:r>
                    </a:p>
                  </a:txBody>
                  <a:tcPr marL="0" marR="0" marT="0" marB="0" anchor="b">
                    <a:lnL>
                      <a:noFill/>
                    </a:lnL>
                    <a:lnR>
                      <a:noFill/>
                    </a:lnR>
                    <a:lnT w="19050" cap="flat" cmpd="sng" algn="ctr">
                      <a:solidFill>
                        <a:srgbClr val="548235"/>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1F7ED"/>
                    </a:solidFill>
                  </a:tcPr>
                </a:tc>
                <a:tc>
                  <a:txBody>
                    <a:bodyPr/>
                    <a:lstStyle/>
                    <a:p>
                      <a:pPr algn="ctr" fontAlgn="ctr"/>
                      <a:r>
                        <a:rPr lang="en-US" sz="1000" b="0" i="0" u="none" strike="noStrike">
                          <a:solidFill>
                            <a:srgbClr val="000000"/>
                          </a:solidFill>
                          <a:effectLst/>
                          <a:latin typeface="Arial" panose="020B0604020202020204" pitchFamily="34" charset="0"/>
                        </a:rPr>
                        <a:t>&amp;</a:t>
                      </a:r>
                    </a:p>
                  </a:txBody>
                  <a:tcPr marL="0" marR="0" marT="0" marB="0" anchor="ctr">
                    <a:lnL>
                      <a:noFill/>
                    </a:lnL>
                    <a:lnR>
                      <a:noFill/>
                    </a:lnR>
                    <a:lnT w="19050" cap="flat" cmpd="sng" algn="ctr">
                      <a:solidFill>
                        <a:srgbClr val="548235"/>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1F7ED"/>
                    </a:solidFill>
                  </a:tcPr>
                </a:tc>
                <a:extLst>
                  <a:ext uri="{0D108BD9-81ED-4DB2-BD59-A6C34878D82A}">
                    <a16:rowId xmlns:a16="http://schemas.microsoft.com/office/drawing/2014/main" val="703429484"/>
                  </a:ext>
                </a:extLst>
              </a:tr>
              <a:tr h="171450">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ctr"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119845826"/>
                  </a:ext>
                </a:extLst>
              </a:tr>
              <a:tr h="161925">
                <a:tc gridSpan="2">
                  <a:txBody>
                    <a:bodyPr/>
                    <a:lstStyle/>
                    <a:p>
                      <a:pPr algn="l" fontAlgn="b"/>
                      <a:r>
                        <a:rPr lang="en-US" sz="1000" b="1" i="0" u="none" strike="noStrike">
                          <a:solidFill>
                            <a:srgbClr val="000000"/>
                          </a:solidFill>
                          <a:effectLst/>
                          <a:latin typeface="Arial" panose="020B0604020202020204" pitchFamily="34" charset="0"/>
                        </a:rPr>
                        <a:t>Note:</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856596229"/>
                  </a:ext>
                </a:extLst>
              </a:tr>
              <a:tr h="161925">
                <a:tc>
                  <a:txBody>
                    <a:bodyPr/>
                    <a:lstStyle/>
                    <a:p>
                      <a:pPr algn="ctr" fontAlgn="b"/>
                      <a:r>
                        <a:rPr lang="en-US" sz="1000" b="0" i="0" u="none" strike="noStrike">
                          <a:solidFill>
                            <a:srgbClr val="000000"/>
                          </a:solidFill>
                          <a:effectLst/>
                          <a:latin typeface="Arial" panose="020B0604020202020204" pitchFamily="34" charset="0"/>
                        </a:rPr>
                        <a:t>√</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IMF member country</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153752353"/>
                  </a:ext>
                </a:extLst>
              </a:tr>
              <a:tr h="161925">
                <a:tc>
                  <a:txBody>
                    <a:bodyPr/>
                    <a:lstStyle/>
                    <a:p>
                      <a:pPr algn="ctr" fontAlgn="ctr"/>
                      <a:r>
                        <a:rPr lang="en-US" sz="900" b="0" i="0" u="none" strike="noStrike">
                          <a:solidFill>
                            <a:srgbClr val="000000"/>
                          </a:solidFill>
                          <a:effectLst/>
                          <a:latin typeface="Arial" panose="020B0604020202020204" pitchFamily="34" charset="0"/>
                        </a:rPr>
                        <a:t>§</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FBFC"/>
                    </a:solidFill>
                  </a:tcPr>
                </a:tc>
                <a:tc>
                  <a:txBody>
                    <a:bodyPr/>
                    <a:lstStyle/>
                    <a:p>
                      <a:pPr algn="l" fontAlgn="b"/>
                      <a:r>
                        <a:rPr lang="en-US" sz="1000" b="0" i="0" u="none" strike="noStrike">
                          <a:solidFill>
                            <a:srgbClr val="000000"/>
                          </a:solidFill>
                          <a:effectLst/>
                          <a:latin typeface="Arial" panose="020B0604020202020204" pitchFamily="34" charset="0"/>
                        </a:rPr>
                        <a:t>IMF member country territory</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FBFC"/>
                    </a:solidFill>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830038857"/>
                  </a:ext>
                </a:extLst>
              </a:tr>
              <a:tr h="161925">
                <a:tc>
                  <a:txBody>
                    <a:bodyPr/>
                    <a:lstStyle/>
                    <a:p>
                      <a:pPr algn="ctr" fontAlgn="ctr"/>
                      <a:r>
                        <a:rPr lang="en-US" sz="900" b="0" i="0" u="none" strike="noStrike">
                          <a:solidFill>
                            <a:srgbClr val="000000"/>
                          </a:solidFill>
                          <a:effectLst/>
                          <a:latin typeface="Arial" panose="020B0604020202020204" pitchFamily="34" charset="0"/>
                        </a:rPr>
                        <a:t>‡</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BEF"/>
                    </a:solidFill>
                  </a:tcPr>
                </a:tc>
                <a:tc>
                  <a:txBody>
                    <a:bodyPr/>
                    <a:lstStyle/>
                    <a:p>
                      <a:pPr algn="l" fontAlgn="b"/>
                      <a:r>
                        <a:rPr lang="en-US" sz="1000" b="0" i="0" u="none" strike="noStrike">
                          <a:solidFill>
                            <a:srgbClr val="000000"/>
                          </a:solidFill>
                          <a:effectLst/>
                          <a:latin typeface="Arial" panose="020B0604020202020204" pitchFamily="34" charset="0"/>
                        </a:rPr>
                        <a:t>Non IMF member country</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BEF"/>
                    </a:solidFill>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338319569"/>
                  </a:ext>
                </a:extLst>
              </a:tr>
              <a:tr h="161925">
                <a:tc>
                  <a:txBody>
                    <a:bodyPr/>
                    <a:lstStyle/>
                    <a:p>
                      <a:pPr algn="ctr" fontAlgn="ctr"/>
                      <a:r>
                        <a:rPr lang="en-US" sz="900" b="0" i="0" u="none" strike="noStrike">
                          <a:solidFill>
                            <a:srgbClr val="000000"/>
                          </a:solidFill>
                          <a:effectLst/>
                          <a:latin typeface="Arial" panose="020B0604020202020204" pitchFamily="34" charset="0"/>
                        </a:rPr>
                        <a:t>&amp;</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7ED"/>
                    </a:solidFill>
                  </a:tcPr>
                </a:tc>
                <a:tc>
                  <a:txBody>
                    <a:bodyPr/>
                    <a:lstStyle/>
                    <a:p>
                      <a:pPr algn="l" fontAlgn="b"/>
                      <a:r>
                        <a:rPr lang="en-US" sz="1000" b="0" i="0" u="none" strike="noStrike">
                          <a:solidFill>
                            <a:srgbClr val="000000"/>
                          </a:solidFill>
                          <a:effectLst/>
                          <a:latin typeface="Arial" panose="020B0604020202020204" pitchFamily="34" charset="0"/>
                        </a:rPr>
                        <a:t>Rest of the World</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F7ED"/>
                    </a:solidFill>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Arial" panose="020B060402020202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177893184"/>
                  </a:ext>
                </a:extLst>
              </a:tr>
            </a:tbl>
          </a:graphicData>
        </a:graphic>
      </p:graphicFrame>
    </p:spTree>
    <p:extLst>
      <p:ext uri="{BB962C8B-B14F-4D97-AF65-F5344CB8AC3E}">
        <p14:creationId xmlns:p14="http://schemas.microsoft.com/office/powerpoint/2010/main" val="1775426127"/>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BCF65BDE-FFCC-C2C8-E713-85A91F340F7B}"/>
              </a:ext>
            </a:extLst>
          </p:cNvPr>
          <p:cNvSpPr>
            <a:spLocks noGrp="1"/>
          </p:cNvSpPr>
          <p:nvPr>
            <p:ph type="title"/>
          </p:nvPr>
        </p:nvSpPr>
        <p:spPr>
          <a:xfrm>
            <a:off x="1308850" y="491385"/>
            <a:ext cx="9715500" cy="978486"/>
          </a:xfrm>
        </p:spPr>
        <p:txBody>
          <a:bodyPr/>
          <a:lstStyle/>
          <a:p>
            <a:r>
              <a:rPr lang="en-US" dirty="0"/>
              <a:t>MARIO industries </a:t>
            </a:r>
          </a:p>
        </p:txBody>
      </p:sp>
      <p:graphicFrame>
        <p:nvGraphicFramePr>
          <p:cNvPr id="2" name="Table 1">
            <a:extLst>
              <a:ext uri="{FF2B5EF4-FFF2-40B4-BE49-F238E27FC236}">
                <a16:creationId xmlns:a16="http://schemas.microsoft.com/office/drawing/2014/main" id="{2F9BF807-73BC-A408-069E-23A27712FF1A}"/>
              </a:ext>
            </a:extLst>
          </p:cNvPr>
          <p:cNvGraphicFramePr>
            <a:graphicFrameLocks noGrp="1"/>
          </p:cNvGraphicFramePr>
          <p:nvPr>
            <p:extLst>
              <p:ext uri="{D42A27DB-BD31-4B8C-83A1-F6EECF244321}">
                <p14:modId xmlns:p14="http://schemas.microsoft.com/office/powerpoint/2010/main" val="1101182873"/>
              </p:ext>
            </p:extLst>
          </p:nvPr>
        </p:nvGraphicFramePr>
        <p:xfrm>
          <a:off x="5105150" y="852989"/>
          <a:ext cx="6733724" cy="4791079"/>
        </p:xfrm>
        <a:graphic>
          <a:graphicData uri="http://schemas.openxmlformats.org/drawingml/2006/table">
            <a:tbl>
              <a:tblPr>
                <a:tableStyleId>{5C22544A-7EE6-4342-B048-85BDC9FD1C3A}</a:tableStyleId>
              </a:tblPr>
              <a:tblGrid>
                <a:gridCol w="545253">
                  <a:extLst>
                    <a:ext uri="{9D8B030D-6E8A-4147-A177-3AD203B41FA5}">
                      <a16:colId xmlns:a16="http://schemas.microsoft.com/office/drawing/2014/main" val="1194856847"/>
                    </a:ext>
                  </a:extLst>
                </a:gridCol>
                <a:gridCol w="545253">
                  <a:extLst>
                    <a:ext uri="{9D8B030D-6E8A-4147-A177-3AD203B41FA5}">
                      <a16:colId xmlns:a16="http://schemas.microsoft.com/office/drawing/2014/main" val="2662265467"/>
                    </a:ext>
                  </a:extLst>
                </a:gridCol>
                <a:gridCol w="3173193">
                  <a:extLst>
                    <a:ext uri="{9D8B030D-6E8A-4147-A177-3AD203B41FA5}">
                      <a16:colId xmlns:a16="http://schemas.microsoft.com/office/drawing/2014/main" val="1996298915"/>
                    </a:ext>
                  </a:extLst>
                </a:gridCol>
                <a:gridCol w="548232">
                  <a:extLst>
                    <a:ext uri="{9D8B030D-6E8A-4147-A177-3AD203B41FA5}">
                      <a16:colId xmlns:a16="http://schemas.microsoft.com/office/drawing/2014/main" val="365863213"/>
                    </a:ext>
                  </a:extLst>
                </a:gridCol>
                <a:gridCol w="1921793">
                  <a:extLst>
                    <a:ext uri="{9D8B030D-6E8A-4147-A177-3AD203B41FA5}">
                      <a16:colId xmlns:a16="http://schemas.microsoft.com/office/drawing/2014/main" val="3005018231"/>
                    </a:ext>
                  </a:extLst>
                </a:gridCol>
              </a:tblGrid>
              <a:tr h="178771">
                <a:tc gridSpan="3">
                  <a:txBody>
                    <a:bodyPr/>
                    <a:lstStyle/>
                    <a:p>
                      <a:pPr algn="ctr" fontAlgn="b"/>
                      <a:r>
                        <a:rPr lang="en-US" sz="900" u="none" strike="noStrike" dirty="0">
                          <a:effectLst/>
                        </a:rPr>
                        <a:t>MARIO INDUSTRIES</a:t>
                      </a:r>
                      <a:endParaRPr lang="en-US" sz="900" b="1" i="0" u="none" strike="noStrike" dirty="0">
                        <a:solidFill>
                          <a:srgbClr val="000000"/>
                        </a:solidFill>
                        <a:effectLst/>
                        <a:latin typeface="Arial" panose="020B0604020202020204" pitchFamily="34" charset="0"/>
                      </a:endParaRPr>
                    </a:p>
                  </a:txBody>
                  <a:tcPr marL="8939" marR="8939" marT="8939" marB="0" anchor="b"/>
                </a:tc>
                <a:tc hMerge="1">
                  <a:txBody>
                    <a:bodyPr/>
                    <a:lstStyle/>
                    <a:p>
                      <a:endParaRPr lang="en-US"/>
                    </a:p>
                  </a:txBody>
                  <a:tcPr/>
                </a:tc>
                <a:tc hMerge="1">
                  <a:txBody>
                    <a:bodyPr/>
                    <a:lstStyle/>
                    <a:p>
                      <a:endParaRPr lang="en-US"/>
                    </a:p>
                  </a:txBody>
                  <a:tcPr/>
                </a:tc>
                <a:tc>
                  <a:txBody>
                    <a:bodyPr/>
                    <a:lstStyle/>
                    <a:p>
                      <a:pPr algn="ctr" fontAlgn="ctr"/>
                      <a:r>
                        <a:rPr lang="en-US" sz="900" u="none" strike="noStrike">
                          <a:effectLst/>
                        </a:rPr>
                        <a:t> </a:t>
                      </a:r>
                      <a:endParaRPr lang="en-US" sz="900" b="1" i="0" u="none" strike="noStrike">
                        <a:solidFill>
                          <a:srgbClr val="000000"/>
                        </a:solidFill>
                        <a:effectLst/>
                        <a:latin typeface="Arial" panose="020B0604020202020204" pitchFamily="34" charset="0"/>
                      </a:endParaRPr>
                    </a:p>
                  </a:txBody>
                  <a:tcPr marL="8939" marR="8939" marT="8939" marB="0" anchor="ctr"/>
                </a:tc>
                <a:tc>
                  <a:txBody>
                    <a:bodyPr/>
                    <a:lstStyle/>
                    <a:p>
                      <a:pPr algn="ctr" fontAlgn="ctr"/>
                      <a:r>
                        <a:rPr lang="en-US" sz="900" u="none" strike="noStrike">
                          <a:effectLst/>
                        </a:rPr>
                        <a:t> </a:t>
                      </a:r>
                      <a:endParaRPr lang="en-US" sz="900" b="1" i="0" u="none" strike="noStrike">
                        <a:solidFill>
                          <a:srgbClr val="000000"/>
                        </a:solidFill>
                        <a:effectLst/>
                        <a:latin typeface="Arial" panose="020B0604020202020204" pitchFamily="34" charset="0"/>
                      </a:endParaRPr>
                    </a:p>
                  </a:txBody>
                  <a:tcPr marL="8939" marR="8939" marT="8939" marB="0" anchor="ctr"/>
                </a:tc>
                <a:extLst>
                  <a:ext uri="{0D108BD9-81ED-4DB2-BD59-A6C34878D82A}">
                    <a16:rowId xmlns:a16="http://schemas.microsoft.com/office/drawing/2014/main" val="2413684487"/>
                  </a:ext>
                </a:extLst>
              </a:tr>
              <a:tr h="178771">
                <a:tc>
                  <a:txBody>
                    <a:bodyPr/>
                    <a:lstStyle/>
                    <a:p>
                      <a:pPr algn="ctr" fontAlgn="b"/>
                      <a:r>
                        <a:rPr lang="en-US" sz="900" u="none" strike="noStrike">
                          <a:effectLst/>
                        </a:rPr>
                        <a:t>No.</a:t>
                      </a:r>
                      <a:endParaRPr lang="en-US" sz="900" b="1" i="0" u="none" strike="noStrike">
                        <a:solidFill>
                          <a:srgbClr val="000000"/>
                        </a:solidFill>
                        <a:effectLst/>
                        <a:latin typeface="Arial" panose="020B0604020202020204" pitchFamily="34" charset="0"/>
                      </a:endParaRPr>
                    </a:p>
                  </a:txBody>
                  <a:tcPr marL="8939" marR="8939" marT="8939" marB="0" anchor="b"/>
                </a:tc>
                <a:tc>
                  <a:txBody>
                    <a:bodyPr/>
                    <a:lstStyle/>
                    <a:p>
                      <a:pPr algn="l" fontAlgn="b"/>
                      <a:r>
                        <a:rPr lang="en-US" sz="900" u="none" strike="noStrike">
                          <a:effectLst/>
                        </a:rPr>
                        <a:t>Code</a:t>
                      </a:r>
                      <a:endParaRPr lang="en-US" sz="900" b="1" i="0" u="none" strike="noStrike">
                        <a:solidFill>
                          <a:srgbClr val="000000"/>
                        </a:solidFill>
                        <a:effectLst/>
                        <a:latin typeface="Arial" panose="020B0604020202020204" pitchFamily="34" charset="0"/>
                      </a:endParaRPr>
                    </a:p>
                  </a:txBody>
                  <a:tcPr marL="8939" marR="8939" marT="8939" marB="0" anchor="b"/>
                </a:tc>
                <a:tc>
                  <a:txBody>
                    <a:bodyPr/>
                    <a:lstStyle/>
                    <a:p>
                      <a:pPr algn="l" fontAlgn="b"/>
                      <a:r>
                        <a:rPr lang="en-US" sz="900" u="none" strike="noStrike">
                          <a:effectLst/>
                        </a:rPr>
                        <a:t>Industry</a:t>
                      </a:r>
                      <a:endParaRPr lang="en-US" sz="900" b="1" i="0" u="none" strike="noStrike">
                        <a:solidFill>
                          <a:srgbClr val="000000"/>
                        </a:solidFill>
                        <a:effectLst/>
                        <a:latin typeface="Arial" panose="020B0604020202020204" pitchFamily="34" charset="0"/>
                      </a:endParaRPr>
                    </a:p>
                  </a:txBody>
                  <a:tcPr marL="8939" marR="8939" marT="8939" marB="0" anchor="b"/>
                </a:tc>
                <a:tc>
                  <a:txBody>
                    <a:bodyPr/>
                    <a:lstStyle/>
                    <a:p>
                      <a:pPr algn="ctr" fontAlgn="ctr"/>
                      <a:r>
                        <a:rPr lang="en-US" sz="900" u="none" strike="noStrike">
                          <a:effectLst/>
                        </a:rPr>
                        <a:t>ISIC 4 </a:t>
                      </a:r>
                      <a:endParaRPr lang="en-US" sz="900" b="1" i="0" u="none" strike="noStrike">
                        <a:solidFill>
                          <a:srgbClr val="000000"/>
                        </a:solidFill>
                        <a:effectLst/>
                        <a:latin typeface="Arial" panose="020B0604020202020204" pitchFamily="34" charset="0"/>
                      </a:endParaRPr>
                    </a:p>
                  </a:txBody>
                  <a:tcPr marL="8939" marR="8939" marT="8939" marB="0" anchor="ctr"/>
                </a:tc>
                <a:tc>
                  <a:txBody>
                    <a:bodyPr/>
                    <a:lstStyle/>
                    <a:p>
                      <a:pPr algn="ctr" fontAlgn="ctr"/>
                      <a:r>
                        <a:rPr lang="en-US" sz="900" u="none" strike="noStrike">
                          <a:effectLst/>
                        </a:rPr>
                        <a:t>Name</a:t>
                      </a:r>
                      <a:endParaRPr lang="en-US" sz="900" b="1" i="0" u="none" strike="noStrike">
                        <a:solidFill>
                          <a:srgbClr val="000000"/>
                        </a:solidFill>
                        <a:effectLst/>
                        <a:latin typeface="Arial" panose="020B0604020202020204" pitchFamily="34" charset="0"/>
                      </a:endParaRPr>
                    </a:p>
                  </a:txBody>
                  <a:tcPr marL="8939" marR="8939" marT="8939" marB="0" anchor="ctr"/>
                </a:tc>
                <a:extLst>
                  <a:ext uri="{0D108BD9-81ED-4DB2-BD59-A6C34878D82A}">
                    <a16:rowId xmlns:a16="http://schemas.microsoft.com/office/drawing/2014/main" val="2976370621"/>
                  </a:ext>
                </a:extLst>
              </a:tr>
              <a:tr h="160894">
                <a:tc>
                  <a:txBody>
                    <a:bodyPr/>
                    <a:lstStyle/>
                    <a:p>
                      <a:pPr algn="ctr" fontAlgn="ctr"/>
                      <a:r>
                        <a:rPr lang="en-US" sz="900" u="none" strike="noStrike">
                          <a:effectLst/>
                        </a:rPr>
                        <a:t>1</a:t>
                      </a:r>
                      <a:endParaRPr lang="en-US" sz="900" b="0" i="0" u="none" strike="noStrike">
                        <a:solidFill>
                          <a:srgbClr val="000000"/>
                        </a:solidFill>
                        <a:effectLst/>
                        <a:latin typeface="Arial" panose="020B0604020202020204" pitchFamily="34" charset="0"/>
                      </a:endParaRPr>
                    </a:p>
                  </a:txBody>
                  <a:tcPr marL="8939" marR="8939" marT="8939" marB="0" anchor="ctr"/>
                </a:tc>
                <a:tc>
                  <a:txBody>
                    <a:bodyPr/>
                    <a:lstStyle/>
                    <a:p>
                      <a:pPr algn="l" fontAlgn="ctr"/>
                      <a:r>
                        <a:rPr lang="en-US" sz="900" u="none" strike="noStrike">
                          <a:effectLst/>
                        </a:rPr>
                        <a:t>I01.a</a:t>
                      </a:r>
                      <a:endParaRPr lang="en-US" sz="900" b="0" i="0" u="none" strike="noStrike">
                        <a:solidFill>
                          <a:srgbClr val="000000"/>
                        </a:solidFill>
                        <a:effectLst/>
                        <a:latin typeface="Arial" panose="020B0604020202020204" pitchFamily="34" charset="0"/>
                      </a:endParaRPr>
                    </a:p>
                  </a:txBody>
                  <a:tcPr marL="8939" marR="8939" marT="8939" marB="0" anchor="ctr"/>
                </a:tc>
                <a:tc>
                  <a:txBody>
                    <a:bodyPr/>
                    <a:lstStyle/>
                    <a:p>
                      <a:pPr algn="l" fontAlgn="t"/>
                      <a:r>
                        <a:rPr lang="en-US" sz="900" u="none" strike="noStrike">
                          <a:effectLst/>
                        </a:rPr>
                        <a:t>Paddy rice production</a:t>
                      </a:r>
                      <a:endParaRPr lang="en-US" sz="900" b="0" i="0" u="none" strike="noStrike">
                        <a:solidFill>
                          <a:srgbClr val="000000"/>
                        </a:solidFill>
                        <a:effectLst/>
                        <a:latin typeface="Arial" panose="020B0604020202020204" pitchFamily="34" charset="0"/>
                      </a:endParaRPr>
                    </a:p>
                  </a:txBody>
                  <a:tcPr marL="8939" marR="8939" marT="8939" marB="0"/>
                </a:tc>
                <a:tc rowSpan="9">
                  <a:txBody>
                    <a:bodyPr/>
                    <a:lstStyle/>
                    <a:p>
                      <a:pPr algn="ctr" fontAlgn="ctr"/>
                      <a:r>
                        <a:rPr lang="en-US" sz="900" u="none" strike="noStrike">
                          <a:effectLst/>
                        </a:rPr>
                        <a:t>A</a:t>
                      </a:r>
                      <a:endParaRPr lang="en-US" sz="900" b="0" i="0" u="none" strike="noStrike">
                        <a:solidFill>
                          <a:srgbClr val="000000"/>
                        </a:solidFill>
                        <a:effectLst/>
                        <a:latin typeface="Arial" panose="020B0604020202020204" pitchFamily="34" charset="0"/>
                      </a:endParaRPr>
                    </a:p>
                  </a:txBody>
                  <a:tcPr marL="8939" marR="8939" marT="8939" marB="0" anchor="ctr"/>
                </a:tc>
                <a:tc rowSpan="9">
                  <a:txBody>
                    <a:bodyPr/>
                    <a:lstStyle/>
                    <a:p>
                      <a:pPr algn="l" fontAlgn="ctr"/>
                      <a:r>
                        <a:rPr lang="en-US" sz="900" u="none" strike="noStrike">
                          <a:effectLst/>
                        </a:rPr>
                        <a:t>Agriculture, forestry and fishing</a:t>
                      </a:r>
                      <a:endParaRPr lang="en-US" sz="900" b="0" i="0" u="none" strike="noStrike">
                        <a:solidFill>
                          <a:srgbClr val="000000"/>
                        </a:solidFill>
                        <a:effectLst/>
                        <a:latin typeface="Arial" panose="020B0604020202020204" pitchFamily="34" charset="0"/>
                      </a:endParaRPr>
                    </a:p>
                  </a:txBody>
                  <a:tcPr marL="8939" marR="8939" marT="8939" marB="0" anchor="ctr"/>
                </a:tc>
                <a:extLst>
                  <a:ext uri="{0D108BD9-81ED-4DB2-BD59-A6C34878D82A}">
                    <a16:rowId xmlns:a16="http://schemas.microsoft.com/office/drawing/2014/main" val="1158344023"/>
                  </a:ext>
                </a:extLst>
              </a:tr>
              <a:tr h="151956">
                <a:tc>
                  <a:txBody>
                    <a:bodyPr/>
                    <a:lstStyle/>
                    <a:p>
                      <a:pPr algn="ctr" fontAlgn="ctr"/>
                      <a:r>
                        <a:rPr lang="en-US" sz="900" u="none" strike="noStrike">
                          <a:effectLst/>
                        </a:rPr>
                        <a:t>2</a:t>
                      </a:r>
                      <a:endParaRPr lang="en-US" sz="900" b="0" i="0" u="none" strike="noStrike">
                        <a:solidFill>
                          <a:srgbClr val="000000"/>
                        </a:solidFill>
                        <a:effectLst/>
                        <a:latin typeface="Arial" panose="020B0604020202020204" pitchFamily="34" charset="0"/>
                      </a:endParaRPr>
                    </a:p>
                  </a:txBody>
                  <a:tcPr marL="8939" marR="8939" marT="8939" marB="0" anchor="ctr"/>
                </a:tc>
                <a:tc>
                  <a:txBody>
                    <a:bodyPr/>
                    <a:lstStyle/>
                    <a:p>
                      <a:pPr algn="l" fontAlgn="ctr"/>
                      <a:r>
                        <a:rPr lang="en-US" sz="900" u="none" strike="noStrike">
                          <a:effectLst/>
                        </a:rPr>
                        <a:t>I01.b</a:t>
                      </a:r>
                      <a:endParaRPr lang="en-US" sz="900" b="0" i="0" u="none" strike="noStrike">
                        <a:solidFill>
                          <a:srgbClr val="000000"/>
                        </a:solidFill>
                        <a:effectLst/>
                        <a:latin typeface="Arial" panose="020B0604020202020204" pitchFamily="34" charset="0"/>
                      </a:endParaRPr>
                    </a:p>
                  </a:txBody>
                  <a:tcPr marL="8939" marR="8939" marT="8939" marB="0" anchor="ctr"/>
                </a:tc>
                <a:tc>
                  <a:txBody>
                    <a:bodyPr/>
                    <a:lstStyle/>
                    <a:p>
                      <a:pPr algn="l" fontAlgn="t"/>
                      <a:r>
                        <a:rPr lang="en-US" sz="900" u="none" strike="noStrike">
                          <a:effectLst/>
                        </a:rPr>
                        <a:t>Oil seeds production</a:t>
                      </a:r>
                      <a:endParaRPr lang="en-US" sz="900" b="0" i="0" u="none" strike="noStrike">
                        <a:solidFill>
                          <a:srgbClr val="000000"/>
                        </a:solidFill>
                        <a:effectLst/>
                        <a:latin typeface="Arial" panose="020B0604020202020204" pitchFamily="34" charset="0"/>
                      </a:endParaRPr>
                    </a:p>
                  </a:txBody>
                  <a:tcPr marL="8939" marR="8939" marT="8939"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213947165"/>
                  </a:ext>
                </a:extLst>
              </a:tr>
              <a:tr h="151956">
                <a:tc>
                  <a:txBody>
                    <a:bodyPr/>
                    <a:lstStyle/>
                    <a:p>
                      <a:pPr algn="ctr" fontAlgn="ctr"/>
                      <a:r>
                        <a:rPr lang="en-US" sz="900" u="none" strike="noStrike">
                          <a:effectLst/>
                        </a:rPr>
                        <a:t>3</a:t>
                      </a:r>
                      <a:endParaRPr lang="en-US" sz="900" b="0" i="0" u="none" strike="noStrike">
                        <a:solidFill>
                          <a:srgbClr val="000000"/>
                        </a:solidFill>
                        <a:effectLst/>
                        <a:latin typeface="Arial" panose="020B0604020202020204" pitchFamily="34" charset="0"/>
                      </a:endParaRPr>
                    </a:p>
                  </a:txBody>
                  <a:tcPr marL="8939" marR="8939" marT="8939" marB="0" anchor="ctr"/>
                </a:tc>
                <a:tc>
                  <a:txBody>
                    <a:bodyPr/>
                    <a:lstStyle/>
                    <a:p>
                      <a:pPr algn="l" fontAlgn="ctr"/>
                      <a:r>
                        <a:rPr lang="en-US" sz="900" u="none" strike="noStrike">
                          <a:effectLst/>
                        </a:rPr>
                        <a:t>I01.c</a:t>
                      </a:r>
                      <a:endParaRPr lang="en-US" sz="900" b="0" i="0" u="none" strike="noStrike">
                        <a:solidFill>
                          <a:srgbClr val="000000"/>
                        </a:solidFill>
                        <a:effectLst/>
                        <a:latin typeface="Arial" panose="020B0604020202020204" pitchFamily="34" charset="0"/>
                      </a:endParaRPr>
                    </a:p>
                  </a:txBody>
                  <a:tcPr marL="8939" marR="8939" marT="8939" marB="0" anchor="ctr"/>
                </a:tc>
                <a:tc>
                  <a:txBody>
                    <a:bodyPr/>
                    <a:lstStyle/>
                    <a:p>
                      <a:pPr algn="l" fontAlgn="t"/>
                      <a:r>
                        <a:rPr lang="en-US" sz="900" u="none" strike="noStrike">
                          <a:effectLst/>
                        </a:rPr>
                        <a:t>Sugar cane and sugar beet production</a:t>
                      </a:r>
                      <a:endParaRPr lang="en-US" sz="900" b="0" i="0" u="none" strike="noStrike">
                        <a:solidFill>
                          <a:srgbClr val="000000"/>
                        </a:solidFill>
                        <a:effectLst/>
                        <a:latin typeface="Arial" panose="020B0604020202020204" pitchFamily="34" charset="0"/>
                      </a:endParaRPr>
                    </a:p>
                  </a:txBody>
                  <a:tcPr marL="8939" marR="8939" marT="8939"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681696866"/>
                  </a:ext>
                </a:extLst>
              </a:tr>
              <a:tr h="151956">
                <a:tc>
                  <a:txBody>
                    <a:bodyPr/>
                    <a:lstStyle/>
                    <a:p>
                      <a:pPr algn="ctr" fontAlgn="ctr"/>
                      <a:r>
                        <a:rPr lang="en-US" sz="900" u="none" strike="noStrike">
                          <a:effectLst/>
                        </a:rPr>
                        <a:t>4</a:t>
                      </a:r>
                      <a:endParaRPr lang="en-US" sz="900" b="0" i="0" u="none" strike="noStrike">
                        <a:solidFill>
                          <a:srgbClr val="000000"/>
                        </a:solidFill>
                        <a:effectLst/>
                        <a:latin typeface="Arial" panose="020B0604020202020204" pitchFamily="34" charset="0"/>
                      </a:endParaRPr>
                    </a:p>
                  </a:txBody>
                  <a:tcPr marL="8939" marR="8939" marT="8939" marB="0" anchor="ctr"/>
                </a:tc>
                <a:tc>
                  <a:txBody>
                    <a:bodyPr/>
                    <a:lstStyle/>
                    <a:p>
                      <a:pPr algn="l" fontAlgn="ctr"/>
                      <a:r>
                        <a:rPr lang="en-US" sz="900" u="none" strike="noStrike">
                          <a:effectLst/>
                        </a:rPr>
                        <a:t>I01.d</a:t>
                      </a:r>
                      <a:endParaRPr lang="en-US" sz="900" b="0" i="0" u="none" strike="noStrike">
                        <a:solidFill>
                          <a:srgbClr val="000000"/>
                        </a:solidFill>
                        <a:effectLst/>
                        <a:latin typeface="Arial" panose="020B0604020202020204" pitchFamily="34" charset="0"/>
                      </a:endParaRPr>
                    </a:p>
                  </a:txBody>
                  <a:tcPr marL="8939" marR="8939" marT="8939" marB="0" anchor="ctr"/>
                </a:tc>
                <a:tc>
                  <a:txBody>
                    <a:bodyPr/>
                    <a:lstStyle/>
                    <a:p>
                      <a:pPr algn="l" fontAlgn="t"/>
                      <a:r>
                        <a:rPr lang="en-US" sz="900" u="none" strike="noStrike">
                          <a:effectLst/>
                        </a:rPr>
                        <a:t>Other crops production</a:t>
                      </a:r>
                      <a:endParaRPr lang="en-US" sz="900" b="0" i="0" u="none" strike="noStrike">
                        <a:solidFill>
                          <a:srgbClr val="000000"/>
                        </a:solidFill>
                        <a:effectLst/>
                        <a:latin typeface="Arial" panose="020B0604020202020204" pitchFamily="34" charset="0"/>
                      </a:endParaRPr>
                    </a:p>
                  </a:txBody>
                  <a:tcPr marL="8939" marR="8939" marT="8939"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43859512"/>
                  </a:ext>
                </a:extLst>
              </a:tr>
              <a:tr h="151956">
                <a:tc>
                  <a:txBody>
                    <a:bodyPr/>
                    <a:lstStyle/>
                    <a:p>
                      <a:pPr algn="ctr" fontAlgn="ctr"/>
                      <a:r>
                        <a:rPr lang="en-US" sz="900" u="none" strike="noStrike">
                          <a:effectLst/>
                        </a:rPr>
                        <a:t>5</a:t>
                      </a:r>
                      <a:endParaRPr lang="en-US" sz="900" b="0" i="0" u="none" strike="noStrike">
                        <a:solidFill>
                          <a:srgbClr val="000000"/>
                        </a:solidFill>
                        <a:effectLst/>
                        <a:latin typeface="Arial" panose="020B0604020202020204" pitchFamily="34" charset="0"/>
                      </a:endParaRPr>
                    </a:p>
                  </a:txBody>
                  <a:tcPr marL="8939" marR="8939" marT="8939" marB="0" anchor="ctr"/>
                </a:tc>
                <a:tc>
                  <a:txBody>
                    <a:bodyPr/>
                    <a:lstStyle/>
                    <a:p>
                      <a:pPr algn="l" fontAlgn="ctr"/>
                      <a:r>
                        <a:rPr lang="en-US" sz="900" u="none" strike="noStrike">
                          <a:effectLst/>
                        </a:rPr>
                        <a:t>I01.e</a:t>
                      </a:r>
                      <a:endParaRPr lang="en-US" sz="900" b="0" i="0" u="none" strike="noStrike">
                        <a:solidFill>
                          <a:srgbClr val="000000"/>
                        </a:solidFill>
                        <a:effectLst/>
                        <a:latin typeface="Arial" panose="020B0604020202020204" pitchFamily="34" charset="0"/>
                      </a:endParaRPr>
                    </a:p>
                  </a:txBody>
                  <a:tcPr marL="8939" marR="8939" marT="8939" marB="0" anchor="ctr"/>
                </a:tc>
                <a:tc>
                  <a:txBody>
                    <a:bodyPr/>
                    <a:lstStyle/>
                    <a:p>
                      <a:pPr algn="l" fontAlgn="t"/>
                      <a:r>
                        <a:rPr lang="en-US" sz="900" u="none" strike="noStrike" dirty="0">
                          <a:effectLst/>
                        </a:rPr>
                        <a:t>Cattle and sheep production</a:t>
                      </a:r>
                      <a:endParaRPr lang="en-US" sz="900" b="0" i="0" u="none" strike="noStrike" dirty="0">
                        <a:solidFill>
                          <a:srgbClr val="000000"/>
                        </a:solidFill>
                        <a:effectLst/>
                        <a:latin typeface="Arial" panose="020B0604020202020204" pitchFamily="34" charset="0"/>
                      </a:endParaRPr>
                    </a:p>
                  </a:txBody>
                  <a:tcPr marL="8939" marR="8939" marT="8939"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887953180"/>
                  </a:ext>
                </a:extLst>
              </a:tr>
              <a:tr h="151956">
                <a:tc>
                  <a:txBody>
                    <a:bodyPr/>
                    <a:lstStyle/>
                    <a:p>
                      <a:pPr algn="ctr" fontAlgn="ctr"/>
                      <a:r>
                        <a:rPr lang="en-US" sz="900" u="none" strike="noStrike">
                          <a:effectLst/>
                        </a:rPr>
                        <a:t>6</a:t>
                      </a:r>
                      <a:endParaRPr lang="en-US" sz="900" b="0" i="0" u="none" strike="noStrike">
                        <a:solidFill>
                          <a:srgbClr val="000000"/>
                        </a:solidFill>
                        <a:effectLst/>
                        <a:latin typeface="Arial" panose="020B0604020202020204" pitchFamily="34" charset="0"/>
                      </a:endParaRPr>
                    </a:p>
                  </a:txBody>
                  <a:tcPr marL="8939" marR="8939" marT="8939" marB="0" anchor="ctr"/>
                </a:tc>
                <a:tc>
                  <a:txBody>
                    <a:bodyPr/>
                    <a:lstStyle/>
                    <a:p>
                      <a:pPr algn="l" fontAlgn="ctr"/>
                      <a:r>
                        <a:rPr lang="en-US" sz="900" u="none" strike="noStrike">
                          <a:effectLst/>
                        </a:rPr>
                        <a:t>I01.f</a:t>
                      </a:r>
                      <a:endParaRPr lang="en-US" sz="900" b="0" i="0" u="none" strike="noStrike">
                        <a:solidFill>
                          <a:srgbClr val="000000"/>
                        </a:solidFill>
                        <a:effectLst/>
                        <a:latin typeface="Arial" panose="020B0604020202020204" pitchFamily="34" charset="0"/>
                      </a:endParaRPr>
                    </a:p>
                  </a:txBody>
                  <a:tcPr marL="8939" marR="8939" marT="8939" marB="0" anchor="ctr"/>
                </a:tc>
                <a:tc>
                  <a:txBody>
                    <a:bodyPr/>
                    <a:lstStyle/>
                    <a:p>
                      <a:pPr algn="l" fontAlgn="t"/>
                      <a:r>
                        <a:rPr lang="en-US" sz="900" u="none" strike="noStrike">
                          <a:effectLst/>
                        </a:rPr>
                        <a:t>Others animal production and hunting</a:t>
                      </a:r>
                      <a:endParaRPr lang="en-US" sz="900" b="0" i="0" u="none" strike="noStrike">
                        <a:solidFill>
                          <a:srgbClr val="000000"/>
                        </a:solidFill>
                        <a:effectLst/>
                        <a:latin typeface="Arial" panose="020B0604020202020204" pitchFamily="34" charset="0"/>
                      </a:endParaRPr>
                    </a:p>
                  </a:txBody>
                  <a:tcPr marL="8939" marR="8939" marT="8939"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870587068"/>
                  </a:ext>
                </a:extLst>
              </a:tr>
              <a:tr h="151956">
                <a:tc>
                  <a:txBody>
                    <a:bodyPr/>
                    <a:lstStyle/>
                    <a:p>
                      <a:pPr algn="ctr" fontAlgn="ctr"/>
                      <a:r>
                        <a:rPr lang="en-US" sz="900" u="none" strike="noStrike">
                          <a:effectLst/>
                        </a:rPr>
                        <a:t>7</a:t>
                      </a:r>
                      <a:endParaRPr lang="en-US" sz="900" b="0" i="0" u="none" strike="noStrike">
                        <a:solidFill>
                          <a:srgbClr val="000000"/>
                        </a:solidFill>
                        <a:effectLst/>
                        <a:latin typeface="Arial" panose="020B0604020202020204" pitchFamily="34" charset="0"/>
                      </a:endParaRPr>
                    </a:p>
                  </a:txBody>
                  <a:tcPr marL="8939" marR="8939" marT="8939" marB="0" anchor="ctr"/>
                </a:tc>
                <a:tc>
                  <a:txBody>
                    <a:bodyPr/>
                    <a:lstStyle/>
                    <a:p>
                      <a:pPr algn="l" fontAlgn="ctr"/>
                      <a:r>
                        <a:rPr lang="en-US" sz="900" u="none" strike="noStrike">
                          <a:effectLst/>
                        </a:rPr>
                        <a:t>I02.a</a:t>
                      </a:r>
                      <a:endParaRPr lang="en-US" sz="900" b="0" i="0" u="none" strike="noStrike">
                        <a:solidFill>
                          <a:srgbClr val="000000"/>
                        </a:solidFill>
                        <a:effectLst/>
                        <a:latin typeface="Arial" panose="020B0604020202020204" pitchFamily="34" charset="0"/>
                      </a:endParaRPr>
                    </a:p>
                  </a:txBody>
                  <a:tcPr marL="8939" marR="8939" marT="8939" marB="0" anchor="ctr"/>
                </a:tc>
                <a:tc>
                  <a:txBody>
                    <a:bodyPr/>
                    <a:lstStyle/>
                    <a:p>
                      <a:pPr algn="l" fontAlgn="t"/>
                      <a:r>
                        <a:rPr lang="en-US" sz="900" u="none" strike="noStrike">
                          <a:effectLst/>
                        </a:rPr>
                        <a:t>Silviculture </a:t>
                      </a:r>
                      <a:endParaRPr lang="en-US" sz="900" b="0" i="0" u="none" strike="noStrike">
                        <a:solidFill>
                          <a:srgbClr val="000000"/>
                        </a:solidFill>
                        <a:effectLst/>
                        <a:latin typeface="Arial" panose="020B0604020202020204" pitchFamily="34" charset="0"/>
                      </a:endParaRPr>
                    </a:p>
                  </a:txBody>
                  <a:tcPr marL="8939" marR="8939" marT="8939"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333922458"/>
                  </a:ext>
                </a:extLst>
              </a:tr>
              <a:tr h="151956">
                <a:tc>
                  <a:txBody>
                    <a:bodyPr/>
                    <a:lstStyle/>
                    <a:p>
                      <a:pPr algn="ctr" fontAlgn="ctr"/>
                      <a:r>
                        <a:rPr lang="en-US" sz="900" u="none" strike="noStrike">
                          <a:effectLst/>
                        </a:rPr>
                        <a:t>8</a:t>
                      </a:r>
                      <a:endParaRPr lang="en-US" sz="900" b="0" i="0" u="none" strike="noStrike">
                        <a:solidFill>
                          <a:srgbClr val="000000"/>
                        </a:solidFill>
                        <a:effectLst/>
                        <a:latin typeface="Arial" panose="020B0604020202020204" pitchFamily="34" charset="0"/>
                      </a:endParaRPr>
                    </a:p>
                  </a:txBody>
                  <a:tcPr marL="8939" marR="8939" marT="8939" marB="0" anchor="ctr"/>
                </a:tc>
                <a:tc>
                  <a:txBody>
                    <a:bodyPr/>
                    <a:lstStyle/>
                    <a:p>
                      <a:pPr algn="l" fontAlgn="ctr"/>
                      <a:r>
                        <a:rPr lang="en-US" sz="900" u="none" strike="noStrike">
                          <a:effectLst/>
                        </a:rPr>
                        <a:t>I02.b</a:t>
                      </a:r>
                      <a:endParaRPr lang="en-US" sz="900" b="0" i="0" u="none" strike="noStrike">
                        <a:solidFill>
                          <a:srgbClr val="000000"/>
                        </a:solidFill>
                        <a:effectLst/>
                        <a:latin typeface="Arial" panose="020B0604020202020204" pitchFamily="34" charset="0"/>
                      </a:endParaRPr>
                    </a:p>
                  </a:txBody>
                  <a:tcPr marL="8939" marR="8939" marT="8939" marB="0" anchor="ctr"/>
                </a:tc>
                <a:tc>
                  <a:txBody>
                    <a:bodyPr/>
                    <a:lstStyle/>
                    <a:p>
                      <a:pPr algn="l" fontAlgn="t"/>
                      <a:r>
                        <a:rPr lang="en-US" sz="900" u="none" strike="noStrike">
                          <a:effectLst/>
                        </a:rPr>
                        <a:t>Extraction and gathering of forest products</a:t>
                      </a:r>
                      <a:endParaRPr lang="en-US" sz="900" b="0" i="0" u="none" strike="noStrike">
                        <a:solidFill>
                          <a:srgbClr val="000000"/>
                        </a:solidFill>
                        <a:effectLst/>
                        <a:latin typeface="Arial" panose="020B0604020202020204" pitchFamily="34" charset="0"/>
                      </a:endParaRPr>
                    </a:p>
                  </a:txBody>
                  <a:tcPr marL="8939" marR="8939" marT="8939"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19452240"/>
                  </a:ext>
                </a:extLst>
              </a:tr>
              <a:tr h="160894">
                <a:tc>
                  <a:txBody>
                    <a:bodyPr/>
                    <a:lstStyle/>
                    <a:p>
                      <a:pPr algn="ctr" fontAlgn="ctr"/>
                      <a:r>
                        <a:rPr lang="en-US" sz="900" u="none" strike="noStrike">
                          <a:effectLst/>
                        </a:rPr>
                        <a:t>9</a:t>
                      </a:r>
                      <a:endParaRPr lang="en-US" sz="900" b="0" i="0" u="none" strike="noStrike">
                        <a:solidFill>
                          <a:srgbClr val="000000"/>
                        </a:solidFill>
                        <a:effectLst/>
                        <a:latin typeface="Arial" panose="020B0604020202020204" pitchFamily="34" charset="0"/>
                      </a:endParaRPr>
                    </a:p>
                  </a:txBody>
                  <a:tcPr marL="8939" marR="8939" marT="8939" marB="0" anchor="ctr"/>
                </a:tc>
                <a:tc>
                  <a:txBody>
                    <a:bodyPr/>
                    <a:lstStyle/>
                    <a:p>
                      <a:pPr algn="l" fontAlgn="ctr"/>
                      <a:r>
                        <a:rPr lang="en-US" sz="900" u="none" strike="noStrike">
                          <a:effectLst/>
                        </a:rPr>
                        <a:t>I03</a:t>
                      </a:r>
                      <a:endParaRPr lang="en-US" sz="900" b="0" i="0" u="none" strike="noStrike">
                        <a:solidFill>
                          <a:srgbClr val="000000"/>
                        </a:solidFill>
                        <a:effectLst/>
                        <a:latin typeface="Arial" panose="020B0604020202020204" pitchFamily="34" charset="0"/>
                      </a:endParaRPr>
                    </a:p>
                  </a:txBody>
                  <a:tcPr marL="8939" marR="8939" marT="8939" marB="0" anchor="ctr"/>
                </a:tc>
                <a:tc>
                  <a:txBody>
                    <a:bodyPr/>
                    <a:lstStyle/>
                    <a:p>
                      <a:pPr algn="l" fontAlgn="t"/>
                      <a:r>
                        <a:rPr lang="en-US" sz="900" u="none" strike="noStrike">
                          <a:effectLst/>
                        </a:rPr>
                        <a:t>Fishing and aquaculture</a:t>
                      </a:r>
                      <a:endParaRPr lang="en-US" sz="900" b="0" i="0" u="none" strike="noStrike">
                        <a:solidFill>
                          <a:srgbClr val="000000"/>
                        </a:solidFill>
                        <a:effectLst/>
                        <a:latin typeface="Arial" panose="020B0604020202020204" pitchFamily="34" charset="0"/>
                      </a:endParaRPr>
                    </a:p>
                  </a:txBody>
                  <a:tcPr marL="8939" marR="8939" marT="8939"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011551349"/>
                  </a:ext>
                </a:extLst>
              </a:tr>
              <a:tr h="151956">
                <a:tc>
                  <a:txBody>
                    <a:bodyPr/>
                    <a:lstStyle/>
                    <a:p>
                      <a:pPr algn="ctr" fontAlgn="ctr"/>
                      <a:r>
                        <a:rPr lang="en-US" sz="900" u="none" strike="noStrike">
                          <a:effectLst/>
                        </a:rPr>
                        <a:t>10</a:t>
                      </a:r>
                      <a:endParaRPr lang="en-US" sz="900" b="0" i="0" u="none" strike="noStrike">
                        <a:solidFill>
                          <a:srgbClr val="000000"/>
                        </a:solidFill>
                        <a:effectLst/>
                        <a:latin typeface="Arial" panose="020B0604020202020204" pitchFamily="34" charset="0"/>
                      </a:endParaRPr>
                    </a:p>
                  </a:txBody>
                  <a:tcPr marL="8939" marR="8939" marT="8939" marB="0" anchor="ctr"/>
                </a:tc>
                <a:tc>
                  <a:txBody>
                    <a:bodyPr/>
                    <a:lstStyle/>
                    <a:p>
                      <a:pPr algn="l" fontAlgn="ctr"/>
                      <a:r>
                        <a:rPr lang="en-US" sz="900" u="none" strike="noStrike">
                          <a:effectLst/>
                        </a:rPr>
                        <a:t>I05</a:t>
                      </a:r>
                      <a:endParaRPr lang="en-US" sz="900" b="0" i="0" u="none" strike="noStrike">
                        <a:solidFill>
                          <a:srgbClr val="000000"/>
                        </a:solidFill>
                        <a:effectLst/>
                        <a:latin typeface="Arial" panose="020B0604020202020204" pitchFamily="34" charset="0"/>
                      </a:endParaRPr>
                    </a:p>
                  </a:txBody>
                  <a:tcPr marL="8939" marR="8939" marT="8939" marB="0" anchor="ctr"/>
                </a:tc>
                <a:tc>
                  <a:txBody>
                    <a:bodyPr/>
                    <a:lstStyle/>
                    <a:p>
                      <a:pPr algn="l" fontAlgn="t"/>
                      <a:r>
                        <a:rPr lang="en-US" sz="900" u="none" strike="noStrike">
                          <a:effectLst/>
                        </a:rPr>
                        <a:t>Mining of coal and lignite</a:t>
                      </a:r>
                      <a:endParaRPr lang="en-US" sz="900" b="0" i="0" u="none" strike="noStrike">
                        <a:solidFill>
                          <a:srgbClr val="000000"/>
                        </a:solidFill>
                        <a:effectLst/>
                        <a:latin typeface="Arial" panose="020B0604020202020204" pitchFamily="34" charset="0"/>
                      </a:endParaRPr>
                    </a:p>
                  </a:txBody>
                  <a:tcPr marL="8939" marR="8939" marT="8939" marB="0"/>
                </a:tc>
                <a:tc rowSpan="19">
                  <a:txBody>
                    <a:bodyPr/>
                    <a:lstStyle/>
                    <a:p>
                      <a:pPr algn="ctr" fontAlgn="ctr"/>
                      <a:r>
                        <a:rPr lang="en-US" sz="900" u="none" strike="noStrike">
                          <a:effectLst/>
                        </a:rPr>
                        <a:t>B</a:t>
                      </a:r>
                      <a:endParaRPr lang="en-US" sz="900" b="0" i="0" u="none" strike="noStrike">
                        <a:solidFill>
                          <a:srgbClr val="000000"/>
                        </a:solidFill>
                        <a:effectLst/>
                        <a:latin typeface="Arial" panose="020B0604020202020204" pitchFamily="34" charset="0"/>
                      </a:endParaRPr>
                    </a:p>
                  </a:txBody>
                  <a:tcPr marL="8939" marR="8939" marT="8939" marB="0" anchor="ctr"/>
                </a:tc>
                <a:tc rowSpan="19">
                  <a:txBody>
                    <a:bodyPr/>
                    <a:lstStyle/>
                    <a:p>
                      <a:pPr algn="l" fontAlgn="ctr"/>
                      <a:r>
                        <a:rPr lang="en-US" sz="900" u="none" strike="noStrike">
                          <a:effectLst/>
                        </a:rPr>
                        <a:t>Mining and quarrying</a:t>
                      </a:r>
                      <a:endParaRPr lang="en-US" sz="900" b="0" i="0" u="none" strike="noStrike">
                        <a:solidFill>
                          <a:srgbClr val="000000"/>
                        </a:solidFill>
                        <a:effectLst/>
                        <a:latin typeface="Arial" panose="020B0604020202020204" pitchFamily="34" charset="0"/>
                      </a:endParaRPr>
                    </a:p>
                  </a:txBody>
                  <a:tcPr marL="8939" marR="8939" marT="8939" marB="0" anchor="ctr"/>
                </a:tc>
                <a:extLst>
                  <a:ext uri="{0D108BD9-81ED-4DB2-BD59-A6C34878D82A}">
                    <a16:rowId xmlns:a16="http://schemas.microsoft.com/office/drawing/2014/main" val="3055822678"/>
                  </a:ext>
                </a:extLst>
              </a:tr>
              <a:tr h="151956">
                <a:tc>
                  <a:txBody>
                    <a:bodyPr/>
                    <a:lstStyle/>
                    <a:p>
                      <a:pPr algn="ctr" fontAlgn="ctr"/>
                      <a:r>
                        <a:rPr lang="en-US" sz="900" u="none" strike="noStrike">
                          <a:effectLst/>
                        </a:rPr>
                        <a:t>11</a:t>
                      </a:r>
                      <a:endParaRPr lang="en-US" sz="900" b="0" i="0" u="none" strike="noStrike">
                        <a:solidFill>
                          <a:srgbClr val="000000"/>
                        </a:solidFill>
                        <a:effectLst/>
                        <a:latin typeface="Arial" panose="020B0604020202020204" pitchFamily="34" charset="0"/>
                      </a:endParaRPr>
                    </a:p>
                  </a:txBody>
                  <a:tcPr marL="8939" marR="8939" marT="8939" marB="0" anchor="ctr"/>
                </a:tc>
                <a:tc>
                  <a:txBody>
                    <a:bodyPr/>
                    <a:lstStyle/>
                    <a:p>
                      <a:pPr algn="l" fontAlgn="ctr"/>
                      <a:r>
                        <a:rPr lang="en-US" sz="900" u="none" strike="noStrike">
                          <a:effectLst/>
                        </a:rPr>
                        <a:t>I06.a</a:t>
                      </a:r>
                      <a:endParaRPr lang="en-US" sz="900" b="0" i="0" u="none" strike="noStrike">
                        <a:solidFill>
                          <a:srgbClr val="000000"/>
                        </a:solidFill>
                        <a:effectLst/>
                        <a:latin typeface="Arial" panose="020B0604020202020204" pitchFamily="34" charset="0"/>
                      </a:endParaRPr>
                    </a:p>
                  </a:txBody>
                  <a:tcPr marL="8939" marR="8939" marT="8939" marB="0" anchor="ctr"/>
                </a:tc>
                <a:tc>
                  <a:txBody>
                    <a:bodyPr/>
                    <a:lstStyle/>
                    <a:p>
                      <a:pPr algn="l" fontAlgn="t"/>
                      <a:r>
                        <a:rPr lang="en-US" sz="900" u="none" strike="noStrike">
                          <a:effectLst/>
                        </a:rPr>
                        <a:t>Extraction of crude petroleum</a:t>
                      </a:r>
                      <a:endParaRPr lang="en-US" sz="900" b="0" i="0" u="none" strike="noStrike">
                        <a:solidFill>
                          <a:srgbClr val="000000"/>
                        </a:solidFill>
                        <a:effectLst/>
                        <a:latin typeface="Arial" panose="020B0604020202020204" pitchFamily="34" charset="0"/>
                      </a:endParaRPr>
                    </a:p>
                  </a:txBody>
                  <a:tcPr marL="8939" marR="8939" marT="8939"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358749925"/>
                  </a:ext>
                </a:extLst>
              </a:tr>
              <a:tr h="151956">
                <a:tc>
                  <a:txBody>
                    <a:bodyPr/>
                    <a:lstStyle/>
                    <a:p>
                      <a:pPr algn="ctr" fontAlgn="ctr"/>
                      <a:r>
                        <a:rPr lang="en-US" sz="900" u="none" strike="noStrike">
                          <a:effectLst/>
                        </a:rPr>
                        <a:t>12</a:t>
                      </a:r>
                      <a:endParaRPr lang="en-US" sz="900" b="0" i="0" u="none" strike="noStrike">
                        <a:solidFill>
                          <a:srgbClr val="000000"/>
                        </a:solidFill>
                        <a:effectLst/>
                        <a:latin typeface="Arial" panose="020B0604020202020204" pitchFamily="34" charset="0"/>
                      </a:endParaRPr>
                    </a:p>
                  </a:txBody>
                  <a:tcPr marL="8939" marR="8939" marT="8939" marB="0" anchor="ctr"/>
                </a:tc>
                <a:tc>
                  <a:txBody>
                    <a:bodyPr/>
                    <a:lstStyle/>
                    <a:p>
                      <a:pPr algn="l" fontAlgn="ctr"/>
                      <a:r>
                        <a:rPr lang="en-US" sz="900" u="none" strike="noStrike">
                          <a:effectLst/>
                        </a:rPr>
                        <a:t>I06.b</a:t>
                      </a:r>
                      <a:endParaRPr lang="en-US" sz="900" b="0" i="0" u="none" strike="noStrike">
                        <a:solidFill>
                          <a:srgbClr val="000000"/>
                        </a:solidFill>
                        <a:effectLst/>
                        <a:latin typeface="Arial" panose="020B0604020202020204" pitchFamily="34" charset="0"/>
                      </a:endParaRPr>
                    </a:p>
                  </a:txBody>
                  <a:tcPr marL="8939" marR="8939" marT="8939" marB="0" anchor="ctr"/>
                </a:tc>
                <a:tc>
                  <a:txBody>
                    <a:bodyPr/>
                    <a:lstStyle/>
                    <a:p>
                      <a:pPr algn="l" fontAlgn="t"/>
                      <a:r>
                        <a:rPr lang="en-US" sz="900" u="none" strike="noStrike">
                          <a:effectLst/>
                        </a:rPr>
                        <a:t>Extraction of natural gas</a:t>
                      </a:r>
                      <a:endParaRPr lang="en-US" sz="900" b="0" i="0" u="none" strike="noStrike">
                        <a:solidFill>
                          <a:srgbClr val="000000"/>
                        </a:solidFill>
                        <a:effectLst/>
                        <a:latin typeface="Arial" panose="020B0604020202020204" pitchFamily="34" charset="0"/>
                      </a:endParaRPr>
                    </a:p>
                  </a:txBody>
                  <a:tcPr marL="8939" marR="8939" marT="8939"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717750071"/>
                  </a:ext>
                </a:extLst>
              </a:tr>
              <a:tr h="151956">
                <a:tc>
                  <a:txBody>
                    <a:bodyPr/>
                    <a:lstStyle/>
                    <a:p>
                      <a:pPr algn="ctr" fontAlgn="ctr"/>
                      <a:r>
                        <a:rPr lang="en-US" sz="900" u="none" strike="noStrike">
                          <a:effectLst/>
                        </a:rPr>
                        <a:t>13</a:t>
                      </a:r>
                      <a:endParaRPr lang="en-US" sz="900" b="0" i="0" u="none" strike="noStrike">
                        <a:solidFill>
                          <a:srgbClr val="000000"/>
                        </a:solidFill>
                        <a:effectLst/>
                        <a:latin typeface="Arial" panose="020B0604020202020204" pitchFamily="34" charset="0"/>
                      </a:endParaRPr>
                    </a:p>
                  </a:txBody>
                  <a:tcPr marL="8939" marR="8939" marT="8939" marB="0" anchor="ctr"/>
                </a:tc>
                <a:tc>
                  <a:txBody>
                    <a:bodyPr/>
                    <a:lstStyle/>
                    <a:p>
                      <a:pPr algn="l" fontAlgn="ctr"/>
                      <a:r>
                        <a:rPr lang="en-US" sz="900" u="none" strike="noStrike">
                          <a:effectLst/>
                        </a:rPr>
                        <a:t>I07.a</a:t>
                      </a:r>
                      <a:endParaRPr lang="en-US" sz="900" b="0" i="0" u="none" strike="noStrike">
                        <a:solidFill>
                          <a:srgbClr val="000000"/>
                        </a:solidFill>
                        <a:effectLst/>
                        <a:latin typeface="Arial" panose="020B0604020202020204" pitchFamily="34" charset="0"/>
                      </a:endParaRPr>
                    </a:p>
                  </a:txBody>
                  <a:tcPr marL="8939" marR="8939" marT="8939" marB="0" anchor="ctr"/>
                </a:tc>
                <a:tc>
                  <a:txBody>
                    <a:bodyPr/>
                    <a:lstStyle/>
                    <a:p>
                      <a:pPr algn="l" fontAlgn="t"/>
                      <a:r>
                        <a:rPr lang="en-US" sz="900" u="none" strike="noStrike">
                          <a:effectLst/>
                        </a:rPr>
                        <a:t>Mining of uranium and thorium ores</a:t>
                      </a:r>
                      <a:endParaRPr lang="en-US" sz="900" b="0" i="0" u="none" strike="noStrike">
                        <a:solidFill>
                          <a:srgbClr val="000000"/>
                        </a:solidFill>
                        <a:effectLst/>
                        <a:latin typeface="Arial" panose="020B0604020202020204" pitchFamily="34" charset="0"/>
                      </a:endParaRPr>
                    </a:p>
                  </a:txBody>
                  <a:tcPr marL="8939" marR="8939" marT="8939"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947636105"/>
                  </a:ext>
                </a:extLst>
              </a:tr>
              <a:tr h="151956">
                <a:tc>
                  <a:txBody>
                    <a:bodyPr/>
                    <a:lstStyle/>
                    <a:p>
                      <a:pPr algn="ctr" fontAlgn="ctr"/>
                      <a:r>
                        <a:rPr lang="en-US" sz="900" u="none" strike="noStrike">
                          <a:effectLst/>
                        </a:rPr>
                        <a:t>14</a:t>
                      </a:r>
                      <a:endParaRPr lang="en-US" sz="900" b="0" i="0" u="none" strike="noStrike">
                        <a:solidFill>
                          <a:srgbClr val="000000"/>
                        </a:solidFill>
                        <a:effectLst/>
                        <a:latin typeface="Arial" panose="020B0604020202020204" pitchFamily="34" charset="0"/>
                      </a:endParaRPr>
                    </a:p>
                  </a:txBody>
                  <a:tcPr marL="8939" marR="8939" marT="8939" marB="0" anchor="ctr"/>
                </a:tc>
                <a:tc>
                  <a:txBody>
                    <a:bodyPr/>
                    <a:lstStyle/>
                    <a:p>
                      <a:pPr algn="l" fontAlgn="ctr"/>
                      <a:r>
                        <a:rPr lang="en-US" sz="900" u="none" strike="noStrike">
                          <a:effectLst/>
                        </a:rPr>
                        <a:t>I07.b</a:t>
                      </a:r>
                      <a:endParaRPr lang="en-US" sz="900" b="0" i="0" u="none" strike="noStrike">
                        <a:solidFill>
                          <a:srgbClr val="000000"/>
                        </a:solidFill>
                        <a:effectLst/>
                        <a:latin typeface="Arial" panose="020B0604020202020204" pitchFamily="34" charset="0"/>
                      </a:endParaRPr>
                    </a:p>
                  </a:txBody>
                  <a:tcPr marL="8939" marR="8939" marT="8939" marB="0" anchor="ctr"/>
                </a:tc>
                <a:tc>
                  <a:txBody>
                    <a:bodyPr/>
                    <a:lstStyle/>
                    <a:p>
                      <a:pPr algn="l" fontAlgn="t"/>
                      <a:r>
                        <a:rPr lang="en-US" sz="900" u="none" strike="noStrike">
                          <a:effectLst/>
                        </a:rPr>
                        <a:t>Mining of iron ores</a:t>
                      </a:r>
                      <a:endParaRPr lang="en-US" sz="900" b="0" i="0" u="none" strike="noStrike">
                        <a:solidFill>
                          <a:srgbClr val="000000"/>
                        </a:solidFill>
                        <a:effectLst/>
                        <a:latin typeface="Arial" panose="020B0604020202020204" pitchFamily="34" charset="0"/>
                      </a:endParaRPr>
                    </a:p>
                  </a:txBody>
                  <a:tcPr marL="8939" marR="8939" marT="8939"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926113194"/>
                  </a:ext>
                </a:extLst>
              </a:tr>
              <a:tr h="151956">
                <a:tc>
                  <a:txBody>
                    <a:bodyPr/>
                    <a:lstStyle/>
                    <a:p>
                      <a:pPr algn="ctr" fontAlgn="ctr"/>
                      <a:r>
                        <a:rPr lang="en-US" sz="900" u="none" strike="noStrike">
                          <a:effectLst/>
                        </a:rPr>
                        <a:t>15</a:t>
                      </a:r>
                      <a:endParaRPr lang="en-US" sz="900" b="0" i="0" u="none" strike="noStrike">
                        <a:solidFill>
                          <a:srgbClr val="000000"/>
                        </a:solidFill>
                        <a:effectLst/>
                        <a:latin typeface="Arial" panose="020B0604020202020204" pitchFamily="34" charset="0"/>
                      </a:endParaRPr>
                    </a:p>
                  </a:txBody>
                  <a:tcPr marL="8939" marR="8939" marT="8939" marB="0" anchor="ctr"/>
                </a:tc>
                <a:tc>
                  <a:txBody>
                    <a:bodyPr/>
                    <a:lstStyle/>
                    <a:p>
                      <a:pPr algn="l" fontAlgn="ctr"/>
                      <a:r>
                        <a:rPr lang="en-US" sz="900" u="none" strike="noStrike">
                          <a:effectLst/>
                        </a:rPr>
                        <a:t>I07.c</a:t>
                      </a:r>
                      <a:endParaRPr lang="en-US" sz="900" b="0" i="0" u="none" strike="noStrike">
                        <a:solidFill>
                          <a:srgbClr val="000000"/>
                        </a:solidFill>
                        <a:effectLst/>
                        <a:latin typeface="Arial" panose="020B0604020202020204" pitchFamily="34" charset="0"/>
                      </a:endParaRPr>
                    </a:p>
                  </a:txBody>
                  <a:tcPr marL="8939" marR="8939" marT="8939" marB="0" anchor="ctr"/>
                </a:tc>
                <a:tc>
                  <a:txBody>
                    <a:bodyPr/>
                    <a:lstStyle/>
                    <a:p>
                      <a:pPr algn="l" fontAlgn="t"/>
                      <a:r>
                        <a:rPr lang="en-US" sz="900" u="none" strike="noStrike">
                          <a:effectLst/>
                        </a:rPr>
                        <a:t>Mining of copper ores and concentrates</a:t>
                      </a:r>
                      <a:endParaRPr lang="en-US" sz="900" b="0" i="0" u="none" strike="noStrike">
                        <a:solidFill>
                          <a:srgbClr val="000000"/>
                        </a:solidFill>
                        <a:effectLst/>
                        <a:latin typeface="Arial" panose="020B0604020202020204" pitchFamily="34" charset="0"/>
                      </a:endParaRPr>
                    </a:p>
                  </a:txBody>
                  <a:tcPr marL="8939" marR="8939" marT="8939"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488286454"/>
                  </a:ext>
                </a:extLst>
              </a:tr>
              <a:tr h="151956">
                <a:tc>
                  <a:txBody>
                    <a:bodyPr/>
                    <a:lstStyle/>
                    <a:p>
                      <a:pPr algn="ctr" fontAlgn="ctr"/>
                      <a:r>
                        <a:rPr lang="en-US" sz="900" u="none" strike="noStrike">
                          <a:effectLst/>
                        </a:rPr>
                        <a:t>16</a:t>
                      </a:r>
                      <a:endParaRPr lang="en-US" sz="900" b="0" i="0" u="none" strike="noStrike">
                        <a:solidFill>
                          <a:srgbClr val="000000"/>
                        </a:solidFill>
                        <a:effectLst/>
                        <a:latin typeface="Arial" panose="020B0604020202020204" pitchFamily="34" charset="0"/>
                      </a:endParaRPr>
                    </a:p>
                  </a:txBody>
                  <a:tcPr marL="8939" marR="8939" marT="8939" marB="0" anchor="ctr"/>
                </a:tc>
                <a:tc>
                  <a:txBody>
                    <a:bodyPr/>
                    <a:lstStyle/>
                    <a:p>
                      <a:pPr algn="l" fontAlgn="ctr"/>
                      <a:r>
                        <a:rPr lang="en-US" sz="900" u="none" strike="noStrike">
                          <a:effectLst/>
                        </a:rPr>
                        <a:t>I07.d</a:t>
                      </a:r>
                      <a:endParaRPr lang="en-US" sz="900" b="0" i="0" u="none" strike="noStrike">
                        <a:solidFill>
                          <a:srgbClr val="000000"/>
                        </a:solidFill>
                        <a:effectLst/>
                        <a:latin typeface="Arial" panose="020B0604020202020204" pitchFamily="34" charset="0"/>
                      </a:endParaRPr>
                    </a:p>
                  </a:txBody>
                  <a:tcPr marL="8939" marR="8939" marT="8939" marB="0" anchor="ctr"/>
                </a:tc>
                <a:tc>
                  <a:txBody>
                    <a:bodyPr/>
                    <a:lstStyle/>
                    <a:p>
                      <a:pPr algn="l" fontAlgn="t"/>
                      <a:r>
                        <a:rPr lang="en-US" sz="900" u="none" strike="noStrike">
                          <a:effectLst/>
                        </a:rPr>
                        <a:t>Mining of nickel ores and concentrates</a:t>
                      </a:r>
                      <a:endParaRPr lang="en-US" sz="900" b="0" i="0" u="none" strike="noStrike">
                        <a:solidFill>
                          <a:srgbClr val="000000"/>
                        </a:solidFill>
                        <a:effectLst/>
                        <a:latin typeface="Arial" panose="020B0604020202020204" pitchFamily="34" charset="0"/>
                      </a:endParaRPr>
                    </a:p>
                  </a:txBody>
                  <a:tcPr marL="8939" marR="8939" marT="8939"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895766888"/>
                  </a:ext>
                </a:extLst>
              </a:tr>
              <a:tr h="151956">
                <a:tc>
                  <a:txBody>
                    <a:bodyPr/>
                    <a:lstStyle/>
                    <a:p>
                      <a:pPr algn="ctr" fontAlgn="ctr"/>
                      <a:r>
                        <a:rPr lang="en-US" sz="900" u="none" strike="noStrike">
                          <a:effectLst/>
                        </a:rPr>
                        <a:t>17</a:t>
                      </a:r>
                      <a:endParaRPr lang="en-US" sz="900" b="0" i="0" u="none" strike="noStrike">
                        <a:solidFill>
                          <a:srgbClr val="000000"/>
                        </a:solidFill>
                        <a:effectLst/>
                        <a:latin typeface="Arial" panose="020B0604020202020204" pitchFamily="34" charset="0"/>
                      </a:endParaRPr>
                    </a:p>
                  </a:txBody>
                  <a:tcPr marL="8939" marR="8939" marT="8939" marB="0" anchor="ctr"/>
                </a:tc>
                <a:tc>
                  <a:txBody>
                    <a:bodyPr/>
                    <a:lstStyle/>
                    <a:p>
                      <a:pPr algn="l" fontAlgn="ctr"/>
                      <a:r>
                        <a:rPr lang="en-US" sz="900" u="none" strike="noStrike">
                          <a:effectLst/>
                        </a:rPr>
                        <a:t>I07.e</a:t>
                      </a:r>
                      <a:endParaRPr lang="en-US" sz="900" b="0" i="0" u="none" strike="noStrike">
                        <a:solidFill>
                          <a:srgbClr val="000000"/>
                        </a:solidFill>
                        <a:effectLst/>
                        <a:latin typeface="Arial" panose="020B0604020202020204" pitchFamily="34" charset="0"/>
                      </a:endParaRPr>
                    </a:p>
                  </a:txBody>
                  <a:tcPr marL="8939" marR="8939" marT="8939" marB="0" anchor="ctr"/>
                </a:tc>
                <a:tc>
                  <a:txBody>
                    <a:bodyPr/>
                    <a:lstStyle/>
                    <a:p>
                      <a:pPr algn="l" fontAlgn="t"/>
                      <a:r>
                        <a:rPr lang="en-US" sz="900" u="none" strike="noStrike">
                          <a:effectLst/>
                        </a:rPr>
                        <a:t>Mining of aluminum ores and concentrates</a:t>
                      </a:r>
                      <a:endParaRPr lang="en-US" sz="900" b="0" i="0" u="none" strike="noStrike">
                        <a:solidFill>
                          <a:srgbClr val="000000"/>
                        </a:solidFill>
                        <a:effectLst/>
                        <a:latin typeface="Arial" panose="020B0604020202020204" pitchFamily="34" charset="0"/>
                      </a:endParaRPr>
                    </a:p>
                  </a:txBody>
                  <a:tcPr marL="8939" marR="8939" marT="8939"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277323593"/>
                  </a:ext>
                </a:extLst>
              </a:tr>
              <a:tr h="151956">
                <a:tc>
                  <a:txBody>
                    <a:bodyPr/>
                    <a:lstStyle/>
                    <a:p>
                      <a:pPr algn="ctr" fontAlgn="ctr"/>
                      <a:r>
                        <a:rPr lang="en-US" sz="900" u="none" strike="noStrike">
                          <a:effectLst/>
                        </a:rPr>
                        <a:t>18</a:t>
                      </a:r>
                      <a:endParaRPr lang="en-US" sz="900" b="0" i="0" u="none" strike="noStrike">
                        <a:solidFill>
                          <a:srgbClr val="000000"/>
                        </a:solidFill>
                        <a:effectLst/>
                        <a:latin typeface="Arial" panose="020B0604020202020204" pitchFamily="34" charset="0"/>
                      </a:endParaRPr>
                    </a:p>
                  </a:txBody>
                  <a:tcPr marL="8939" marR="8939" marT="8939" marB="0" anchor="ctr"/>
                </a:tc>
                <a:tc>
                  <a:txBody>
                    <a:bodyPr/>
                    <a:lstStyle/>
                    <a:p>
                      <a:pPr algn="l" fontAlgn="ctr"/>
                      <a:r>
                        <a:rPr lang="en-US" sz="900" u="none" strike="noStrike">
                          <a:effectLst/>
                        </a:rPr>
                        <a:t>I07.f</a:t>
                      </a:r>
                      <a:endParaRPr lang="en-US" sz="900" b="0" i="0" u="none" strike="noStrike">
                        <a:solidFill>
                          <a:srgbClr val="000000"/>
                        </a:solidFill>
                        <a:effectLst/>
                        <a:latin typeface="Arial" panose="020B0604020202020204" pitchFamily="34" charset="0"/>
                      </a:endParaRPr>
                    </a:p>
                  </a:txBody>
                  <a:tcPr marL="8939" marR="8939" marT="8939" marB="0" anchor="ctr"/>
                </a:tc>
                <a:tc>
                  <a:txBody>
                    <a:bodyPr/>
                    <a:lstStyle/>
                    <a:p>
                      <a:pPr algn="l" fontAlgn="t"/>
                      <a:r>
                        <a:rPr lang="en-US" sz="900" u="none" strike="noStrike">
                          <a:effectLst/>
                        </a:rPr>
                        <a:t>Mining of precious metal ores and concentrates</a:t>
                      </a:r>
                      <a:endParaRPr lang="en-US" sz="900" b="0" i="0" u="none" strike="noStrike">
                        <a:solidFill>
                          <a:srgbClr val="000000"/>
                        </a:solidFill>
                        <a:effectLst/>
                        <a:latin typeface="Arial" panose="020B0604020202020204" pitchFamily="34" charset="0"/>
                      </a:endParaRPr>
                    </a:p>
                  </a:txBody>
                  <a:tcPr marL="8939" marR="8939" marT="8939"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115462242"/>
                  </a:ext>
                </a:extLst>
              </a:tr>
              <a:tr h="151956">
                <a:tc>
                  <a:txBody>
                    <a:bodyPr/>
                    <a:lstStyle/>
                    <a:p>
                      <a:pPr algn="ctr" fontAlgn="ctr"/>
                      <a:r>
                        <a:rPr lang="en-US" sz="900" u="none" strike="noStrike">
                          <a:effectLst/>
                        </a:rPr>
                        <a:t>19</a:t>
                      </a:r>
                      <a:endParaRPr lang="en-US" sz="900" b="0" i="0" u="none" strike="noStrike">
                        <a:solidFill>
                          <a:srgbClr val="000000"/>
                        </a:solidFill>
                        <a:effectLst/>
                        <a:latin typeface="Arial" panose="020B0604020202020204" pitchFamily="34" charset="0"/>
                      </a:endParaRPr>
                    </a:p>
                  </a:txBody>
                  <a:tcPr marL="8939" marR="8939" marT="8939" marB="0" anchor="ctr"/>
                </a:tc>
                <a:tc>
                  <a:txBody>
                    <a:bodyPr/>
                    <a:lstStyle/>
                    <a:p>
                      <a:pPr algn="l" fontAlgn="ctr"/>
                      <a:r>
                        <a:rPr lang="en-US" sz="900" u="none" strike="noStrike">
                          <a:effectLst/>
                        </a:rPr>
                        <a:t>I07.g</a:t>
                      </a:r>
                      <a:endParaRPr lang="en-US" sz="900" b="0" i="0" u="none" strike="noStrike">
                        <a:solidFill>
                          <a:srgbClr val="000000"/>
                        </a:solidFill>
                        <a:effectLst/>
                        <a:latin typeface="Arial" panose="020B0604020202020204" pitchFamily="34" charset="0"/>
                      </a:endParaRPr>
                    </a:p>
                  </a:txBody>
                  <a:tcPr marL="8939" marR="8939" marT="8939" marB="0" anchor="ctr"/>
                </a:tc>
                <a:tc>
                  <a:txBody>
                    <a:bodyPr/>
                    <a:lstStyle/>
                    <a:p>
                      <a:pPr algn="l" fontAlgn="t"/>
                      <a:r>
                        <a:rPr lang="en-US" sz="900" u="none" strike="noStrike">
                          <a:effectLst/>
                        </a:rPr>
                        <a:t>Mining of lead, zinc and tin ores and concentrates</a:t>
                      </a:r>
                      <a:endParaRPr lang="en-US" sz="900" b="0" i="0" u="none" strike="noStrike">
                        <a:solidFill>
                          <a:srgbClr val="000000"/>
                        </a:solidFill>
                        <a:effectLst/>
                        <a:latin typeface="Arial" panose="020B0604020202020204" pitchFamily="34" charset="0"/>
                      </a:endParaRPr>
                    </a:p>
                  </a:txBody>
                  <a:tcPr marL="8939" marR="8939" marT="8939"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338421669"/>
                  </a:ext>
                </a:extLst>
              </a:tr>
              <a:tr h="151956">
                <a:tc>
                  <a:txBody>
                    <a:bodyPr/>
                    <a:lstStyle/>
                    <a:p>
                      <a:pPr algn="ctr" fontAlgn="ctr"/>
                      <a:r>
                        <a:rPr lang="en-US" sz="900" u="none" strike="noStrike">
                          <a:effectLst/>
                        </a:rPr>
                        <a:t>20</a:t>
                      </a:r>
                      <a:endParaRPr lang="en-US" sz="900" b="0" i="0" u="none" strike="noStrike">
                        <a:solidFill>
                          <a:srgbClr val="000000"/>
                        </a:solidFill>
                        <a:effectLst/>
                        <a:latin typeface="Arial" panose="020B0604020202020204" pitchFamily="34" charset="0"/>
                      </a:endParaRPr>
                    </a:p>
                  </a:txBody>
                  <a:tcPr marL="8939" marR="8939" marT="8939" marB="0" anchor="ctr"/>
                </a:tc>
                <a:tc>
                  <a:txBody>
                    <a:bodyPr/>
                    <a:lstStyle/>
                    <a:p>
                      <a:pPr algn="l" fontAlgn="ctr"/>
                      <a:r>
                        <a:rPr lang="en-US" sz="900" u="none" strike="noStrike">
                          <a:effectLst/>
                        </a:rPr>
                        <a:t>I07.h</a:t>
                      </a:r>
                      <a:endParaRPr lang="en-US" sz="900" b="0" i="0" u="none" strike="noStrike">
                        <a:solidFill>
                          <a:srgbClr val="000000"/>
                        </a:solidFill>
                        <a:effectLst/>
                        <a:latin typeface="Arial" panose="020B0604020202020204" pitchFamily="34" charset="0"/>
                      </a:endParaRPr>
                    </a:p>
                  </a:txBody>
                  <a:tcPr marL="8939" marR="8939" marT="8939" marB="0" anchor="ctr"/>
                </a:tc>
                <a:tc>
                  <a:txBody>
                    <a:bodyPr/>
                    <a:lstStyle/>
                    <a:p>
                      <a:pPr algn="l" fontAlgn="b"/>
                      <a:r>
                        <a:rPr lang="en-US" sz="900" u="none" strike="noStrike">
                          <a:effectLst/>
                        </a:rPr>
                        <a:t>Mining of Lithium ores and concentrates</a:t>
                      </a:r>
                      <a:endParaRPr lang="en-US" sz="900" b="0" i="0" u="none" strike="noStrike">
                        <a:solidFill>
                          <a:srgbClr val="000000"/>
                        </a:solidFill>
                        <a:effectLst/>
                        <a:latin typeface="Arial" panose="020B0604020202020204" pitchFamily="34" charset="0"/>
                      </a:endParaRPr>
                    </a:p>
                  </a:txBody>
                  <a:tcPr marL="8939" marR="8939" marT="8939" marB="0" anchor="b"/>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107221904"/>
                  </a:ext>
                </a:extLst>
              </a:tr>
              <a:tr h="151956">
                <a:tc>
                  <a:txBody>
                    <a:bodyPr/>
                    <a:lstStyle/>
                    <a:p>
                      <a:pPr algn="ctr" fontAlgn="ctr"/>
                      <a:r>
                        <a:rPr lang="en-US" sz="900" u="none" strike="noStrike">
                          <a:effectLst/>
                        </a:rPr>
                        <a:t>21</a:t>
                      </a:r>
                      <a:endParaRPr lang="en-US" sz="900" b="0" i="0" u="none" strike="noStrike">
                        <a:solidFill>
                          <a:srgbClr val="000000"/>
                        </a:solidFill>
                        <a:effectLst/>
                        <a:latin typeface="Arial" panose="020B0604020202020204" pitchFamily="34" charset="0"/>
                      </a:endParaRPr>
                    </a:p>
                  </a:txBody>
                  <a:tcPr marL="8939" marR="8939" marT="8939" marB="0" anchor="ctr"/>
                </a:tc>
                <a:tc>
                  <a:txBody>
                    <a:bodyPr/>
                    <a:lstStyle/>
                    <a:p>
                      <a:pPr algn="l" fontAlgn="ctr"/>
                      <a:r>
                        <a:rPr lang="en-US" sz="900" u="none" strike="noStrike">
                          <a:effectLst/>
                        </a:rPr>
                        <a:t>I07.i</a:t>
                      </a:r>
                      <a:endParaRPr lang="en-US" sz="900" b="0" i="0" u="none" strike="noStrike">
                        <a:solidFill>
                          <a:srgbClr val="000000"/>
                        </a:solidFill>
                        <a:effectLst/>
                        <a:latin typeface="Arial" panose="020B0604020202020204" pitchFamily="34" charset="0"/>
                      </a:endParaRPr>
                    </a:p>
                  </a:txBody>
                  <a:tcPr marL="8939" marR="8939" marT="8939" marB="0" anchor="ctr"/>
                </a:tc>
                <a:tc>
                  <a:txBody>
                    <a:bodyPr/>
                    <a:lstStyle/>
                    <a:p>
                      <a:pPr algn="l" fontAlgn="b"/>
                      <a:r>
                        <a:rPr lang="en-US" sz="900" u="none" strike="noStrike">
                          <a:effectLst/>
                        </a:rPr>
                        <a:t>Mining of Cobalt ores and concentrates</a:t>
                      </a:r>
                      <a:endParaRPr lang="en-US" sz="900" b="0" i="0" u="none" strike="noStrike">
                        <a:solidFill>
                          <a:srgbClr val="000000"/>
                        </a:solidFill>
                        <a:effectLst/>
                        <a:latin typeface="Arial" panose="020B0604020202020204" pitchFamily="34" charset="0"/>
                      </a:endParaRPr>
                    </a:p>
                  </a:txBody>
                  <a:tcPr marL="8939" marR="8939" marT="8939" marB="0" anchor="b"/>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581741412"/>
                  </a:ext>
                </a:extLst>
              </a:tr>
              <a:tr h="151956">
                <a:tc>
                  <a:txBody>
                    <a:bodyPr/>
                    <a:lstStyle/>
                    <a:p>
                      <a:pPr algn="ctr" fontAlgn="ctr"/>
                      <a:r>
                        <a:rPr lang="en-US" sz="900" u="none" strike="noStrike">
                          <a:effectLst/>
                        </a:rPr>
                        <a:t>22</a:t>
                      </a:r>
                      <a:endParaRPr lang="en-US" sz="900" b="0" i="0" u="none" strike="noStrike">
                        <a:solidFill>
                          <a:srgbClr val="000000"/>
                        </a:solidFill>
                        <a:effectLst/>
                        <a:latin typeface="Arial" panose="020B0604020202020204" pitchFamily="34" charset="0"/>
                      </a:endParaRPr>
                    </a:p>
                  </a:txBody>
                  <a:tcPr marL="8939" marR="8939" marT="8939" marB="0" anchor="ctr"/>
                </a:tc>
                <a:tc>
                  <a:txBody>
                    <a:bodyPr/>
                    <a:lstStyle/>
                    <a:p>
                      <a:pPr algn="l" fontAlgn="ctr"/>
                      <a:r>
                        <a:rPr lang="en-US" sz="900" u="none" strike="noStrike">
                          <a:effectLst/>
                        </a:rPr>
                        <a:t>I07.j</a:t>
                      </a:r>
                      <a:endParaRPr lang="en-US" sz="900" b="0" i="0" u="none" strike="noStrike">
                        <a:solidFill>
                          <a:srgbClr val="000000"/>
                        </a:solidFill>
                        <a:effectLst/>
                        <a:latin typeface="Arial" panose="020B0604020202020204" pitchFamily="34" charset="0"/>
                      </a:endParaRPr>
                    </a:p>
                  </a:txBody>
                  <a:tcPr marL="8939" marR="8939" marT="8939" marB="0" anchor="ctr"/>
                </a:tc>
                <a:tc>
                  <a:txBody>
                    <a:bodyPr/>
                    <a:lstStyle/>
                    <a:p>
                      <a:pPr algn="l" fontAlgn="b"/>
                      <a:r>
                        <a:rPr lang="en-US" sz="900" u="none" strike="noStrike">
                          <a:effectLst/>
                        </a:rPr>
                        <a:t>Mining of Manganese ores and concentrates</a:t>
                      </a:r>
                      <a:endParaRPr lang="en-US" sz="900" b="0" i="0" u="none" strike="noStrike">
                        <a:solidFill>
                          <a:srgbClr val="000000"/>
                        </a:solidFill>
                        <a:effectLst/>
                        <a:latin typeface="Arial" panose="020B0604020202020204" pitchFamily="34" charset="0"/>
                      </a:endParaRPr>
                    </a:p>
                  </a:txBody>
                  <a:tcPr marL="8939" marR="8939" marT="8939" marB="0" anchor="b"/>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613291943"/>
                  </a:ext>
                </a:extLst>
              </a:tr>
              <a:tr h="151956">
                <a:tc>
                  <a:txBody>
                    <a:bodyPr/>
                    <a:lstStyle/>
                    <a:p>
                      <a:pPr algn="ctr" fontAlgn="ctr"/>
                      <a:r>
                        <a:rPr lang="en-US" sz="900" u="none" strike="noStrike">
                          <a:effectLst/>
                        </a:rPr>
                        <a:t>23</a:t>
                      </a:r>
                      <a:endParaRPr lang="en-US" sz="900" b="0" i="0" u="none" strike="noStrike">
                        <a:solidFill>
                          <a:srgbClr val="000000"/>
                        </a:solidFill>
                        <a:effectLst/>
                        <a:latin typeface="Arial" panose="020B0604020202020204" pitchFamily="34" charset="0"/>
                      </a:endParaRPr>
                    </a:p>
                  </a:txBody>
                  <a:tcPr marL="8939" marR="8939" marT="8939" marB="0" anchor="ctr"/>
                </a:tc>
                <a:tc>
                  <a:txBody>
                    <a:bodyPr/>
                    <a:lstStyle/>
                    <a:p>
                      <a:pPr algn="l" fontAlgn="ctr"/>
                      <a:r>
                        <a:rPr lang="en-US" sz="900" u="none" strike="noStrike">
                          <a:effectLst/>
                        </a:rPr>
                        <a:t>I07.k</a:t>
                      </a:r>
                      <a:endParaRPr lang="en-US" sz="900" b="0" i="0" u="none" strike="noStrike">
                        <a:solidFill>
                          <a:srgbClr val="000000"/>
                        </a:solidFill>
                        <a:effectLst/>
                        <a:latin typeface="Arial" panose="020B0604020202020204" pitchFamily="34" charset="0"/>
                      </a:endParaRPr>
                    </a:p>
                  </a:txBody>
                  <a:tcPr marL="8939" marR="8939" marT="8939" marB="0" anchor="ctr"/>
                </a:tc>
                <a:tc>
                  <a:txBody>
                    <a:bodyPr/>
                    <a:lstStyle/>
                    <a:p>
                      <a:pPr algn="l" fontAlgn="b"/>
                      <a:r>
                        <a:rPr lang="en-US" sz="900" u="none" strike="noStrike">
                          <a:effectLst/>
                        </a:rPr>
                        <a:t>Mining of Graphite ores and concentrates</a:t>
                      </a:r>
                      <a:endParaRPr lang="en-US" sz="900" b="0" i="0" u="none" strike="noStrike">
                        <a:solidFill>
                          <a:srgbClr val="000000"/>
                        </a:solidFill>
                        <a:effectLst/>
                        <a:latin typeface="Arial" panose="020B0604020202020204" pitchFamily="34" charset="0"/>
                      </a:endParaRPr>
                    </a:p>
                  </a:txBody>
                  <a:tcPr marL="8939" marR="8939" marT="8939" marB="0" anchor="b"/>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610899975"/>
                  </a:ext>
                </a:extLst>
              </a:tr>
              <a:tr h="151956">
                <a:tc>
                  <a:txBody>
                    <a:bodyPr/>
                    <a:lstStyle/>
                    <a:p>
                      <a:pPr algn="ctr" fontAlgn="ctr"/>
                      <a:r>
                        <a:rPr lang="en-US" sz="900" u="none" strike="noStrike">
                          <a:effectLst/>
                        </a:rPr>
                        <a:t>24</a:t>
                      </a:r>
                      <a:endParaRPr lang="en-US" sz="900" b="0" i="0" u="none" strike="noStrike">
                        <a:solidFill>
                          <a:srgbClr val="000000"/>
                        </a:solidFill>
                        <a:effectLst/>
                        <a:latin typeface="Arial" panose="020B0604020202020204" pitchFamily="34" charset="0"/>
                      </a:endParaRPr>
                    </a:p>
                  </a:txBody>
                  <a:tcPr marL="8939" marR="8939" marT="8939" marB="0" anchor="ctr"/>
                </a:tc>
                <a:tc>
                  <a:txBody>
                    <a:bodyPr/>
                    <a:lstStyle/>
                    <a:p>
                      <a:pPr algn="l" fontAlgn="ctr"/>
                      <a:r>
                        <a:rPr lang="en-US" sz="900" u="none" strike="noStrike">
                          <a:effectLst/>
                        </a:rPr>
                        <a:t>I07.l</a:t>
                      </a:r>
                      <a:endParaRPr lang="en-US" sz="900" b="0" i="0" u="none" strike="noStrike">
                        <a:solidFill>
                          <a:srgbClr val="000000"/>
                        </a:solidFill>
                        <a:effectLst/>
                        <a:latin typeface="Arial" panose="020B0604020202020204" pitchFamily="34" charset="0"/>
                      </a:endParaRPr>
                    </a:p>
                  </a:txBody>
                  <a:tcPr marL="8939" marR="8939" marT="8939" marB="0" anchor="ctr"/>
                </a:tc>
                <a:tc>
                  <a:txBody>
                    <a:bodyPr/>
                    <a:lstStyle/>
                    <a:p>
                      <a:pPr algn="l" fontAlgn="b"/>
                      <a:r>
                        <a:rPr lang="en-US" sz="900" u="none" strike="noStrike">
                          <a:effectLst/>
                        </a:rPr>
                        <a:t>Mining of Rare earth ores and concentrates</a:t>
                      </a:r>
                      <a:endParaRPr lang="en-US" sz="900" b="0" i="0" u="none" strike="noStrike">
                        <a:solidFill>
                          <a:srgbClr val="000000"/>
                        </a:solidFill>
                        <a:effectLst/>
                        <a:latin typeface="Arial" panose="020B0604020202020204" pitchFamily="34" charset="0"/>
                      </a:endParaRPr>
                    </a:p>
                  </a:txBody>
                  <a:tcPr marL="8939" marR="8939" marT="8939" marB="0" anchor="b"/>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086153563"/>
                  </a:ext>
                </a:extLst>
              </a:tr>
              <a:tr h="151956">
                <a:tc>
                  <a:txBody>
                    <a:bodyPr/>
                    <a:lstStyle/>
                    <a:p>
                      <a:pPr algn="ctr" fontAlgn="ctr"/>
                      <a:r>
                        <a:rPr lang="en-US" sz="900" u="none" strike="noStrike">
                          <a:effectLst/>
                        </a:rPr>
                        <a:t>25</a:t>
                      </a:r>
                      <a:endParaRPr lang="en-US" sz="900" b="0" i="0" u="none" strike="noStrike">
                        <a:solidFill>
                          <a:srgbClr val="000000"/>
                        </a:solidFill>
                        <a:effectLst/>
                        <a:latin typeface="Arial" panose="020B0604020202020204" pitchFamily="34" charset="0"/>
                      </a:endParaRPr>
                    </a:p>
                  </a:txBody>
                  <a:tcPr marL="8939" marR="8939" marT="8939" marB="0" anchor="ctr"/>
                </a:tc>
                <a:tc>
                  <a:txBody>
                    <a:bodyPr/>
                    <a:lstStyle/>
                    <a:p>
                      <a:pPr algn="l" fontAlgn="ctr"/>
                      <a:r>
                        <a:rPr lang="en-US" sz="900" u="none" strike="noStrike">
                          <a:effectLst/>
                        </a:rPr>
                        <a:t>I07.m</a:t>
                      </a:r>
                      <a:endParaRPr lang="en-US" sz="900" b="0" i="0" u="none" strike="noStrike">
                        <a:solidFill>
                          <a:srgbClr val="000000"/>
                        </a:solidFill>
                        <a:effectLst/>
                        <a:latin typeface="Arial" panose="020B0604020202020204" pitchFamily="34" charset="0"/>
                      </a:endParaRPr>
                    </a:p>
                  </a:txBody>
                  <a:tcPr marL="8939" marR="8939" marT="8939" marB="0" anchor="ctr"/>
                </a:tc>
                <a:tc>
                  <a:txBody>
                    <a:bodyPr/>
                    <a:lstStyle/>
                    <a:p>
                      <a:pPr algn="l" fontAlgn="t"/>
                      <a:r>
                        <a:rPr lang="en-US" sz="900" u="none" strike="noStrike">
                          <a:effectLst/>
                        </a:rPr>
                        <a:t>Mining of other non-ferrous metal ores and concentrates</a:t>
                      </a:r>
                      <a:endParaRPr lang="en-US" sz="900" b="0" i="0" u="none" strike="noStrike">
                        <a:solidFill>
                          <a:srgbClr val="000000"/>
                        </a:solidFill>
                        <a:effectLst/>
                        <a:latin typeface="Arial" panose="020B0604020202020204" pitchFamily="34" charset="0"/>
                      </a:endParaRPr>
                    </a:p>
                  </a:txBody>
                  <a:tcPr marL="8939" marR="8939" marT="8939"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459160859"/>
                  </a:ext>
                </a:extLst>
              </a:tr>
              <a:tr h="151956">
                <a:tc>
                  <a:txBody>
                    <a:bodyPr/>
                    <a:lstStyle/>
                    <a:p>
                      <a:pPr algn="ctr" fontAlgn="ctr"/>
                      <a:r>
                        <a:rPr lang="en-US" sz="900" u="none" strike="noStrike">
                          <a:effectLst/>
                        </a:rPr>
                        <a:t>26</a:t>
                      </a:r>
                      <a:endParaRPr lang="en-US" sz="900" b="0" i="0" u="none" strike="noStrike">
                        <a:solidFill>
                          <a:srgbClr val="000000"/>
                        </a:solidFill>
                        <a:effectLst/>
                        <a:latin typeface="Arial" panose="020B0604020202020204" pitchFamily="34" charset="0"/>
                      </a:endParaRPr>
                    </a:p>
                  </a:txBody>
                  <a:tcPr marL="8939" marR="8939" marT="8939" marB="0" anchor="ctr"/>
                </a:tc>
                <a:tc>
                  <a:txBody>
                    <a:bodyPr/>
                    <a:lstStyle/>
                    <a:p>
                      <a:pPr algn="l" fontAlgn="ctr"/>
                      <a:r>
                        <a:rPr lang="en-US" sz="900" u="none" strike="noStrike">
                          <a:effectLst/>
                        </a:rPr>
                        <a:t>I08.a</a:t>
                      </a:r>
                      <a:endParaRPr lang="en-US" sz="900" b="0" i="0" u="none" strike="noStrike">
                        <a:solidFill>
                          <a:srgbClr val="000000"/>
                        </a:solidFill>
                        <a:effectLst/>
                        <a:latin typeface="Arial" panose="020B0604020202020204" pitchFamily="34" charset="0"/>
                      </a:endParaRPr>
                    </a:p>
                  </a:txBody>
                  <a:tcPr marL="8939" marR="8939" marT="8939" marB="0" anchor="ctr"/>
                </a:tc>
                <a:tc>
                  <a:txBody>
                    <a:bodyPr/>
                    <a:lstStyle/>
                    <a:p>
                      <a:pPr algn="l" fontAlgn="b"/>
                      <a:r>
                        <a:rPr lang="en-US" sz="900" u="none" strike="noStrike">
                          <a:effectLst/>
                        </a:rPr>
                        <a:t>Quarrying of stone, sand and clay</a:t>
                      </a:r>
                      <a:endParaRPr lang="en-US" sz="900" b="0" i="0" u="none" strike="noStrike">
                        <a:solidFill>
                          <a:srgbClr val="000000"/>
                        </a:solidFill>
                        <a:effectLst/>
                        <a:latin typeface="Arial" panose="020B0604020202020204" pitchFamily="34" charset="0"/>
                      </a:endParaRPr>
                    </a:p>
                  </a:txBody>
                  <a:tcPr marL="8939" marR="8939" marT="8939" marB="0" anchor="b"/>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20095961"/>
                  </a:ext>
                </a:extLst>
              </a:tr>
              <a:tr h="303911">
                <a:tc>
                  <a:txBody>
                    <a:bodyPr/>
                    <a:lstStyle/>
                    <a:p>
                      <a:pPr algn="ctr" fontAlgn="ctr"/>
                      <a:r>
                        <a:rPr lang="en-US" sz="900" u="none" strike="noStrike">
                          <a:effectLst/>
                        </a:rPr>
                        <a:t>27</a:t>
                      </a:r>
                      <a:endParaRPr lang="en-US" sz="900" b="0" i="0" u="none" strike="noStrike">
                        <a:solidFill>
                          <a:srgbClr val="000000"/>
                        </a:solidFill>
                        <a:effectLst/>
                        <a:latin typeface="Arial" panose="020B0604020202020204" pitchFamily="34" charset="0"/>
                      </a:endParaRPr>
                    </a:p>
                  </a:txBody>
                  <a:tcPr marL="8939" marR="8939" marT="8939" marB="0" anchor="ctr"/>
                </a:tc>
                <a:tc>
                  <a:txBody>
                    <a:bodyPr/>
                    <a:lstStyle/>
                    <a:p>
                      <a:pPr algn="l" fontAlgn="ctr"/>
                      <a:r>
                        <a:rPr lang="en-US" sz="900" u="none" strike="noStrike">
                          <a:effectLst/>
                        </a:rPr>
                        <a:t>I08.b</a:t>
                      </a:r>
                      <a:endParaRPr lang="en-US" sz="900" b="0" i="0" u="none" strike="noStrike">
                        <a:solidFill>
                          <a:srgbClr val="000000"/>
                        </a:solidFill>
                        <a:effectLst/>
                        <a:latin typeface="Arial" panose="020B0604020202020204" pitchFamily="34" charset="0"/>
                      </a:endParaRPr>
                    </a:p>
                  </a:txBody>
                  <a:tcPr marL="8939" marR="8939" marT="8939" marB="0" anchor="ctr"/>
                </a:tc>
                <a:tc>
                  <a:txBody>
                    <a:bodyPr/>
                    <a:lstStyle/>
                    <a:p>
                      <a:pPr algn="l" fontAlgn="b"/>
                      <a:r>
                        <a:rPr lang="en-US" sz="900" u="none" strike="noStrike">
                          <a:effectLst/>
                        </a:rPr>
                        <a:t>Mining of chemical and fertilizer minerals, production of salt, other mining and quarrying n.e.c.</a:t>
                      </a:r>
                      <a:endParaRPr lang="en-US" sz="900" b="0" i="0" u="none" strike="noStrike">
                        <a:solidFill>
                          <a:srgbClr val="000000"/>
                        </a:solidFill>
                        <a:effectLst/>
                        <a:latin typeface="Arial" panose="020B0604020202020204" pitchFamily="34" charset="0"/>
                      </a:endParaRPr>
                    </a:p>
                  </a:txBody>
                  <a:tcPr marL="8939" marR="8939" marT="8939" marB="0" anchor="b"/>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483545304"/>
                  </a:ext>
                </a:extLst>
              </a:tr>
              <a:tr h="160894">
                <a:tc>
                  <a:txBody>
                    <a:bodyPr/>
                    <a:lstStyle/>
                    <a:p>
                      <a:pPr algn="ctr" fontAlgn="ctr"/>
                      <a:r>
                        <a:rPr lang="en-US" sz="900" u="none" strike="noStrike">
                          <a:effectLst/>
                        </a:rPr>
                        <a:t>28</a:t>
                      </a:r>
                      <a:endParaRPr lang="en-US" sz="900" b="0" i="0" u="none" strike="noStrike">
                        <a:solidFill>
                          <a:srgbClr val="000000"/>
                        </a:solidFill>
                        <a:effectLst/>
                        <a:latin typeface="Arial" panose="020B0604020202020204" pitchFamily="34" charset="0"/>
                      </a:endParaRPr>
                    </a:p>
                  </a:txBody>
                  <a:tcPr marL="8939" marR="8939" marT="8939" marB="0" anchor="ctr"/>
                </a:tc>
                <a:tc>
                  <a:txBody>
                    <a:bodyPr/>
                    <a:lstStyle/>
                    <a:p>
                      <a:pPr algn="l" fontAlgn="ctr"/>
                      <a:r>
                        <a:rPr lang="en-US" sz="900" u="none" strike="noStrike">
                          <a:effectLst/>
                        </a:rPr>
                        <a:t>I09</a:t>
                      </a:r>
                      <a:endParaRPr lang="en-US" sz="900" b="0" i="0" u="none" strike="noStrike">
                        <a:solidFill>
                          <a:srgbClr val="000000"/>
                        </a:solidFill>
                        <a:effectLst/>
                        <a:latin typeface="Arial" panose="020B0604020202020204" pitchFamily="34" charset="0"/>
                      </a:endParaRPr>
                    </a:p>
                  </a:txBody>
                  <a:tcPr marL="8939" marR="8939" marT="8939" marB="0" anchor="ctr"/>
                </a:tc>
                <a:tc>
                  <a:txBody>
                    <a:bodyPr/>
                    <a:lstStyle/>
                    <a:p>
                      <a:pPr algn="l" fontAlgn="t"/>
                      <a:r>
                        <a:rPr lang="en-US" sz="900" u="none" strike="noStrike" dirty="0">
                          <a:effectLst/>
                        </a:rPr>
                        <a:t>Mining support service activities</a:t>
                      </a:r>
                      <a:endParaRPr lang="en-US" sz="900" b="0" i="0" u="none" strike="noStrike" dirty="0">
                        <a:solidFill>
                          <a:srgbClr val="000000"/>
                        </a:solidFill>
                        <a:effectLst/>
                        <a:latin typeface="Arial" panose="020B0604020202020204" pitchFamily="34" charset="0"/>
                      </a:endParaRPr>
                    </a:p>
                  </a:txBody>
                  <a:tcPr marL="8939" marR="8939" marT="8939"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342221147"/>
                  </a:ext>
                </a:extLst>
              </a:tr>
            </a:tbl>
          </a:graphicData>
        </a:graphic>
      </p:graphicFrame>
    </p:spTree>
    <p:extLst>
      <p:ext uri="{BB962C8B-B14F-4D97-AF65-F5344CB8AC3E}">
        <p14:creationId xmlns:p14="http://schemas.microsoft.com/office/powerpoint/2010/main" val="103184780"/>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BCF65BDE-FFCC-C2C8-E713-85A91F340F7B}"/>
              </a:ext>
            </a:extLst>
          </p:cNvPr>
          <p:cNvSpPr>
            <a:spLocks noGrp="1"/>
          </p:cNvSpPr>
          <p:nvPr>
            <p:ph type="title"/>
          </p:nvPr>
        </p:nvSpPr>
        <p:spPr>
          <a:xfrm>
            <a:off x="1308850" y="491385"/>
            <a:ext cx="9715500" cy="978486"/>
          </a:xfrm>
        </p:spPr>
        <p:txBody>
          <a:bodyPr/>
          <a:lstStyle/>
          <a:p>
            <a:r>
              <a:rPr lang="en-US" dirty="0"/>
              <a:t>MARIO industries </a:t>
            </a:r>
          </a:p>
        </p:txBody>
      </p:sp>
      <p:graphicFrame>
        <p:nvGraphicFramePr>
          <p:cNvPr id="3" name="Table 2">
            <a:extLst>
              <a:ext uri="{FF2B5EF4-FFF2-40B4-BE49-F238E27FC236}">
                <a16:creationId xmlns:a16="http://schemas.microsoft.com/office/drawing/2014/main" id="{F82BC634-49C8-9610-35E7-D9701E7E1555}"/>
              </a:ext>
            </a:extLst>
          </p:cNvPr>
          <p:cNvGraphicFramePr>
            <a:graphicFrameLocks noGrp="1"/>
          </p:cNvGraphicFramePr>
          <p:nvPr>
            <p:extLst>
              <p:ext uri="{D42A27DB-BD31-4B8C-83A1-F6EECF244321}">
                <p14:modId xmlns:p14="http://schemas.microsoft.com/office/powerpoint/2010/main" val="1143335043"/>
              </p:ext>
            </p:extLst>
          </p:nvPr>
        </p:nvGraphicFramePr>
        <p:xfrm>
          <a:off x="5708985" y="600325"/>
          <a:ext cx="5727032" cy="5950867"/>
        </p:xfrm>
        <a:graphic>
          <a:graphicData uri="http://schemas.openxmlformats.org/drawingml/2006/table">
            <a:tbl>
              <a:tblPr>
                <a:tableStyleId>{5C22544A-7EE6-4342-B048-85BDC9FD1C3A}</a:tableStyleId>
              </a:tblPr>
              <a:tblGrid>
                <a:gridCol w="465859">
                  <a:extLst>
                    <a:ext uri="{9D8B030D-6E8A-4147-A177-3AD203B41FA5}">
                      <a16:colId xmlns:a16="http://schemas.microsoft.com/office/drawing/2014/main" val="2562497241"/>
                    </a:ext>
                  </a:extLst>
                </a:gridCol>
                <a:gridCol w="465859">
                  <a:extLst>
                    <a:ext uri="{9D8B030D-6E8A-4147-A177-3AD203B41FA5}">
                      <a16:colId xmlns:a16="http://schemas.microsoft.com/office/drawing/2014/main" val="1921643432"/>
                    </a:ext>
                  </a:extLst>
                </a:gridCol>
                <a:gridCol w="2696415">
                  <a:extLst>
                    <a:ext uri="{9D8B030D-6E8A-4147-A177-3AD203B41FA5}">
                      <a16:colId xmlns:a16="http://schemas.microsoft.com/office/drawing/2014/main" val="812182642"/>
                    </a:ext>
                  </a:extLst>
                </a:gridCol>
                <a:gridCol w="465859">
                  <a:extLst>
                    <a:ext uri="{9D8B030D-6E8A-4147-A177-3AD203B41FA5}">
                      <a16:colId xmlns:a16="http://schemas.microsoft.com/office/drawing/2014/main" val="3504190889"/>
                    </a:ext>
                  </a:extLst>
                </a:gridCol>
                <a:gridCol w="1633040">
                  <a:extLst>
                    <a:ext uri="{9D8B030D-6E8A-4147-A177-3AD203B41FA5}">
                      <a16:colId xmlns:a16="http://schemas.microsoft.com/office/drawing/2014/main" val="3326581580"/>
                    </a:ext>
                  </a:extLst>
                </a:gridCol>
              </a:tblGrid>
              <a:tr h="104394">
                <a:tc>
                  <a:txBody>
                    <a:bodyPr/>
                    <a:lstStyle/>
                    <a:p>
                      <a:pPr algn="ctr" fontAlgn="ctr"/>
                      <a:r>
                        <a:rPr lang="en-US" sz="600" u="none" strike="noStrike">
                          <a:effectLst/>
                        </a:rPr>
                        <a:t>29</a:t>
                      </a:r>
                      <a:endParaRPr lang="en-US" sz="600" b="0" i="0" u="none" strike="noStrike">
                        <a:solidFill>
                          <a:srgbClr val="000000"/>
                        </a:solidFill>
                        <a:effectLst/>
                        <a:latin typeface="Arial" panose="020B0604020202020204" pitchFamily="34" charset="0"/>
                      </a:endParaRPr>
                    </a:p>
                  </a:txBody>
                  <a:tcPr marL="4944" marR="4944" marT="4944" marB="0" anchor="ctr"/>
                </a:tc>
                <a:tc>
                  <a:txBody>
                    <a:bodyPr/>
                    <a:lstStyle/>
                    <a:p>
                      <a:pPr algn="l" fontAlgn="ctr"/>
                      <a:r>
                        <a:rPr lang="en-US" sz="600" u="none" strike="noStrike">
                          <a:effectLst/>
                        </a:rPr>
                        <a:t>I10.a</a:t>
                      </a:r>
                      <a:endParaRPr lang="en-US" sz="600" b="0" i="0" u="none" strike="noStrike">
                        <a:solidFill>
                          <a:srgbClr val="000000"/>
                        </a:solidFill>
                        <a:effectLst/>
                        <a:latin typeface="Arial" panose="020B0604020202020204" pitchFamily="34" charset="0"/>
                      </a:endParaRPr>
                    </a:p>
                  </a:txBody>
                  <a:tcPr marL="4944" marR="4944" marT="4944" marB="0" anchor="ctr"/>
                </a:tc>
                <a:tc>
                  <a:txBody>
                    <a:bodyPr/>
                    <a:lstStyle/>
                    <a:p>
                      <a:pPr algn="l" fontAlgn="t"/>
                      <a:r>
                        <a:rPr lang="en-US" sz="600" u="none" strike="noStrike">
                          <a:effectLst/>
                        </a:rPr>
                        <a:t>Manufacture of vegetable oils and fats</a:t>
                      </a:r>
                      <a:endParaRPr lang="en-US" sz="600" b="0" i="0" u="none" strike="noStrike">
                        <a:solidFill>
                          <a:srgbClr val="000000"/>
                        </a:solidFill>
                        <a:effectLst/>
                        <a:latin typeface="Arial" panose="020B0604020202020204" pitchFamily="34" charset="0"/>
                      </a:endParaRPr>
                    </a:p>
                  </a:txBody>
                  <a:tcPr marL="4944" marR="4944" marT="4944" marB="0"/>
                </a:tc>
                <a:tc rowSpan="53">
                  <a:txBody>
                    <a:bodyPr/>
                    <a:lstStyle/>
                    <a:p>
                      <a:pPr algn="ctr" fontAlgn="ctr"/>
                      <a:r>
                        <a:rPr lang="en-US" sz="600" u="none" strike="noStrike">
                          <a:effectLst/>
                        </a:rPr>
                        <a:t>C</a:t>
                      </a:r>
                      <a:endParaRPr lang="en-US" sz="600" b="0" i="0" u="none" strike="noStrike">
                        <a:solidFill>
                          <a:srgbClr val="000000"/>
                        </a:solidFill>
                        <a:effectLst/>
                        <a:latin typeface="Arial" panose="020B0604020202020204" pitchFamily="34" charset="0"/>
                      </a:endParaRPr>
                    </a:p>
                  </a:txBody>
                  <a:tcPr marL="4944" marR="4944" marT="4944" marB="0" anchor="ctr"/>
                </a:tc>
                <a:tc rowSpan="53">
                  <a:txBody>
                    <a:bodyPr/>
                    <a:lstStyle/>
                    <a:p>
                      <a:pPr algn="l" fontAlgn="ctr"/>
                      <a:r>
                        <a:rPr lang="en-US" sz="600" u="none" strike="noStrike">
                          <a:effectLst/>
                        </a:rPr>
                        <a:t>Manufacturing</a:t>
                      </a:r>
                      <a:endParaRPr lang="en-US" sz="600" b="0" i="0" u="none" strike="noStrike">
                        <a:solidFill>
                          <a:srgbClr val="000000"/>
                        </a:solidFill>
                        <a:effectLst/>
                        <a:latin typeface="Arial" panose="020B0604020202020204" pitchFamily="34" charset="0"/>
                      </a:endParaRPr>
                    </a:p>
                  </a:txBody>
                  <a:tcPr marL="4944" marR="4944" marT="4944" marB="0" anchor="ctr"/>
                </a:tc>
                <a:extLst>
                  <a:ext uri="{0D108BD9-81ED-4DB2-BD59-A6C34878D82A}">
                    <a16:rowId xmlns:a16="http://schemas.microsoft.com/office/drawing/2014/main" val="1336531418"/>
                  </a:ext>
                </a:extLst>
              </a:tr>
              <a:tr h="104394">
                <a:tc>
                  <a:txBody>
                    <a:bodyPr/>
                    <a:lstStyle/>
                    <a:p>
                      <a:pPr algn="ctr" fontAlgn="ctr"/>
                      <a:r>
                        <a:rPr lang="en-US" sz="600" u="none" strike="noStrike">
                          <a:effectLst/>
                        </a:rPr>
                        <a:t>30</a:t>
                      </a:r>
                      <a:endParaRPr lang="en-US" sz="600" b="0" i="0" u="none" strike="noStrike">
                        <a:solidFill>
                          <a:srgbClr val="000000"/>
                        </a:solidFill>
                        <a:effectLst/>
                        <a:latin typeface="Arial" panose="020B0604020202020204" pitchFamily="34" charset="0"/>
                      </a:endParaRPr>
                    </a:p>
                  </a:txBody>
                  <a:tcPr marL="4944" marR="4944" marT="4944" marB="0" anchor="ctr"/>
                </a:tc>
                <a:tc>
                  <a:txBody>
                    <a:bodyPr/>
                    <a:lstStyle/>
                    <a:p>
                      <a:pPr algn="l" fontAlgn="ctr"/>
                      <a:r>
                        <a:rPr lang="en-US" sz="600" u="none" strike="noStrike">
                          <a:effectLst/>
                        </a:rPr>
                        <a:t>I10.b</a:t>
                      </a:r>
                      <a:endParaRPr lang="en-US" sz="600" b="0" i="0" u="none" strike="noStrike">
                        <a:solidFill>
                          <a:srgbClr val="000000"/>
                        </a:solidFill>
                        <a:effectLst/>
                        <a:latin typeface="Arial" panose="020B0604020202020204" pitchFamily="34" charset="0"/>
                      </a:endParaRPr>
                    </a:p>
                  </a:txBody>
                  <a:tcPr marL="4944" marR="4944" marT="4944" marB="0" anchor="ctr"/>
                </a:tc>
                <a:tc>
                  <a:txBody>
                    <a:bodyPr/>
                    <a:lstStyle/>
                    <a:p>
                      <a:pPr algn="l" fontAlgn="t"/>
                      <a:r>
                        <a:rPr lang="en-US" sz="600" u="none" strike="noStrike">
                          <a:effectLst/>
                        </a:rPr>
                        <a:t>Manufacture of food products n.e.c.</a:t>
                      </a:r>
                      <a:endParaRPr lang="en-US" sz="600" b="0" i="0" u="none" strike="noStrike">
                        <a:solidFill>
                          <a:srgbClr val="000000"/>
                        </a:solidFill>
                        <a:effectLst/>
                        <a:latin typeface="Arial" panose="020B0604020202020204" pitchFamily="34" charset="0"/>
                      </a:endParaRPr>
                    </a:p>
                  </a:txBody>
                  <a:tcPr marL="4944" marR="4944" marT="4944"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946911428"/>
                  </a:ext>
                </a:extLst>
              </a:tr>
              <a:tr h="104394">
                <a:tc>
                  <a:txBody>
                    <a:bodyPr/>
                    <a:lstStyle/>
                    <a:p>
                      <a:pPr algn="ctr" fontAlgn="ctr"/>
                      <a:r>
                        <a:rPr lang="en-US" sz="600" u="none" strike="noStrike">
                          <a:effectLst/>
                        </a:rPr>
                        <a:t>31</a:t>
                      </a:r>
                      <a:endParaRPr lang="en-US" sz="600" b="0" i="0" u="none" strike="noStrike">
                        <a:solidFill>
                          <a:srgbClr val="000000"/>
                        </a:solidFill>
                        <a:effectLst/>
                        <a:latin typeface="Arial" panose="020B0604020202020204" pitchFamily="34" charset="0"/>
                      </a:endParaRPr>
                    </a:p>
                  </a:txBody>
                  <a:tcPr marL="4944" marR="4944" marT="4944" marB="0" anchor="ctr"/>
                </a:tc>
                <a:tc>
                  <a:txBody>
                    <a:bodyPr/>
                    <a:lstStyle/>
                    <a:p>
                      <a:pPr algn="l" fontAlgn="ctr"/>
                      <a:r>
                        <a:rPr lang="en-US" sz="600" u="none" strike="noStrike">
                          <a:effectLst/>
                        </a:rPr>
                        <a:t>I11</a:t>
                      </a:r>
                      <a:endParaRPr lang="en-US" sz="600" b="0" i="0" u="none" strike="noStrike">
                        <a:solidFill>
                          <a:srgbClr val="000000"/>
                        </a:solidFill>
                        <a:effectLst/>
                        <a:latin typeface="Arial" panose="020B0604020202020204" pitchFamily="34" charset="0"/>
                      </a:endParaRPr>
                    </a:p>
                  </a:txBody>
                  <a:tcPr marL="4944" marR="4944" marT="4944" marB="0" anchor="ctr"/>
                </a:tc>
                <a:tc>
                  <a:txBody>
                    <a:bodyPr/>
                    <a:lstStyle/>
                    <a:p>
                      <a:pPr algn="l" fontAlgn="t"/>
                      <a:r>
                        <a:rPr lang="en-US" sz="600" u="none" strike="noStrike">
                          <a:effectLst/>
                        </a:rPr>
                        <a:t>Manufacture of beverages</a:t>
                      </a:r>
                      <a:endParaRPr lang="en-US" sz="600" b="0" i="0" u="none" strike="noStrike">
                        <a:solidFill>
                          <a:srgbClr val="000000"/>
                        </a:solidFill>
                        <a:effectLst/>
                        <a:latin typeface="Arial" panose="020B0604020202020204" pitchFamily="34" charset="0"/>
                      </a:endParaRPr>
                    </a:p>
                  </a:txBody>
                  <a:tcPr marL="4944" marR="4944" marT="4944"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688594904"/>
                  </a:ext>
                </a:extLst>
              </a:tr>
              <a:tr h="104394">
                <a:tc>
                  <a:txBody>
                    <a:bodyPr/>
                    <a:lstStyle/>
                    <a:p>
                      <a:pPr algn="ctr" fontAlgn="ctr"/>
                      <a:r>
                        <a:rPr lang="en-US" sz="600" u="none" strike="noStrike">
                          <a:effectLst/>
                        </a:rPr>
                        <a:t>32</a:t>
                      </a:r>
                      <a:endParaRPr lang="en-US" sz="600" b="0" i="0" u="none" strike="noStrike">
                        <a:solidFill>
                          <a:srgbClr val="000000"/>
                        </a:solidFill>
                        <a:effectLst/>
                        <a:latin typeface="Arial" panose="020B0604020202020204" pitchFamily="34" charset="0"/>
                      </a:endParaRPr>
                    </a:p>
                  </a:txBody>
                  <a:tcPr marL="4944" marR="4944" marT="4944" marB="0" anchor="ctr"/>
                </a:tc>
                <a:tc>
                  <a:txBody>
                    <a:bodyPr/>
                    <a:lstStyle/>
                    <a:p>
                      <a:pPr algn="l" fontAlgn="ctr"/>
                      <a:r>
                        <a:rPr lang="en-US" sz="600" u="none" strike="noStrike">
                          <a:effectLst/>
                        </a:rPr>
                        <a:t>I12</a:t>
                      </a:r>
                      <a:endParaRPr lang="en-US" sz="600" b="0" i="0" u="none" strike="noStrike">
                        <a:solidFill>
                          <a:srgbClr val="000000"/>
                        </a:solidFill>
                        <a:effectLst/>
                        <a:latin typeface="Arial" panose="020B0604020202020204" pitchFamily="34" charset="0"/>
                      </a:endParaRPr>
                    </a:p>
                  </a:txBody>
                  <a:tcPr marL="4944" marR="4944" marT="4944" marB="0" anchor="ctr"/>
                </a:tc>
                <a:tc>
                  <a:txBody>
                    <a:bodyPr/>
                    <a:lstStyle/>
                    <a:p>
                      <a:pPr algn="l" fontAlgn="t"/>
                      <a:r>
                        <a:rPr lang="en-US" sz="600" u="none" strike="noStrike">
                          <a:effectLst/>
                        </a:rPr>
                        <a:t>Manufacture of tobacco products</a:t>
                      </a:r>
                      <a:endParaRPr lang="en-US" sz="600" b="0" i="0" u="none" strike="noStrike">
                        <a:solidFill>
                          <a:srgbClr val="000000"/>
                        </a:solidFill>
                        <a:effectLst/>
                        <a:latin typeface="Arial" panose="020B0604020202020204" pitchFamily="34" charset="0"/>
                      </a:endParaRPr>
                    </a:p>
                  </a:txBody>
                  <a:tcPr marL="4944" marR="4944" marT="4944"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052054798"/>
                  </a:ext>
                </a:extLst>
              </a:tr>
              <a:tr h="104394">
                <a:tc>
                  <a:txBody>
                    <a:bodyPr/>
                    <a:lstStyle/>
                    <a:p>
                      <a:pPr algn="ctr" fontAlgn="ctr"/>
                      <a:r>
                        <a:rPr lang="en-US" sz="600" u="none" strike="noStrike">
                          <a:effectLst/>
                        </a:rPr>
                        <a:t>33</a:t>
                      </a:r>
                      <a:endParaRPr lang="en-US" sz="600" b="0" i="0" u="none" strike="noStrike">
                        <a:solidFill>
                          <a:srgbClr val="000000"/>
                        </a:solidFill>
                        <a:effectLst/>
                        <a:latin typeface="Arial" panose="020B0604020202020204" pitchFamily="34" charset="0"/>
                      </a:endParaRPr>
                    </a:p>
                  </a:txBody>
                  <a:tcPr marL="4944" marR="4944" marT="4944" marB="0" anchor="ctr"/>
                </a:tc>
                <a:tc>
                  <a:txBody>
                    <a:bodyPr/>
                    <a:lstStyle/>
                    <a:p>
                      <a:pPr algn="l" fontAlgn="ctr"/>
                      <a:r>
                        <a:rPr lang="en-US" sz="600" u="none" strike="noStrike">
                          <a:effectLst/>
                        </a:rPr>
                        <a:t>I13</a:t>
                      </a:r>
                      <a:endParaRPr lang="en-US" sz="600" b="0" i="0" u="none" strike="noStrike">
                        <a:solidFill>
                          <a:srgbClr val="000000"/>
                        </a:solidFill>
                        <a:effectLst/>
                        <a:latin typeface="Arial" panose="020B0604020202020204" pitchFamily="34" charset="0"/>
                      </a:endParaRPr>
                    </a:p>
                  </a:txBody>
                  <a:tcPr marL="4944" marR="4944" marT="4944" marB="0" anchor="ctr"/>
                </a:tc>
                <a:tc>
                  <a:txBody>
                    <a:bodyPr/>
                    <a:lstStyle/>
                    <a:p>
                      <a:pPr algn="l" fontAlgn="t"/>
                      <a:r>
                        <a:rPr lang="en-US" sz="600" u="none" strike="noStrike">
                          <a:effectLst/>
                        </a:rPr>
                        <a:t>Manufacture of textiles</a:t>
                      </a:r>
                      <a:endParaRPr lang="en-US" sz="600" b="0" i="0" u="none" strike="noStrike">
                        <a:solidFill>
                          <a:srgbClr val="000000"/>
                        </a:solidFill>
                        <a:effectLst/>
                        <a:latin typeface="Arial" panose="020B0604020202020204" pitchFamily="34" charset="0"/>
                      </a:endParaRPr>
                    </a:p>
                  </a:txBody>
                  <a:tcPr marL="4944" marR="4944" marT="4944"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802366489"/>
                  </a:ext>
                </a:extLst>
              </a:tr>
              <a:tr h="104394">
                <a:tc>
                  <a:txBody>
                    <a:bodyPr/>
                    <a:lstStyle/>
                    <a:p>
                      <a:pPr algn="ctr" fontAlgn="ctr"/>
                      <a:r>
                        <a:rPr lang="en-US" sz="600" u="none" strike="noStrike">
                          <a:effectLst/>
                        </a:rPr>
                        <a:t>34</a:t>
                      </a:r>
                      <a:endParaRPr lang="en-US" sz="600" b="0" i="0" u="none" strike="noStrike">
                        <a:solidFill>
                          <a:srgbClr val="000000"/>
                        </a:solidFill>
                        <a:effectLst/>
                        <a:latin typeface="Arial" panose="020B0604020202020204" pitchFamily="34" charset="0"/>
                      </a:endParaRPr>
                    </a:p>
                  </a:txBody>
                  <a:tcPr marL="4944" marR="4944" marT="4944" marB="0" anchor="ctr"/>
                </a:tc>
                <a:tc>
                  <a:txBody>
                    <a:bodyPr/>
                    <a:lstStyle/>
                    <a:p>
                      <a:pPr algn="l" fontAlgn="ctr"/>
                      <a:r>
                        <a:rPr lang="en-US" sz="600" u="none" strike="noStrike">
                          <a:effectLst/>
                        </a:rPr>
                        <a:t>I14</a:t>
                      </a:r>
                      <a:endParaRPr lang="en-US" sz="600" b="0" i="0" u="none" strike="noStrike">
                        <a:solidFill>
                          <a:srgbClr val="000000"/>
                        </a:solidFill>
                        <a:effectLst/>
                        <a:latin typeface="Arial" panose="020B0604020202020204" pitchFamily="34" charset="0"/>
                      </a:endParaRPr>
                    </a:p>
                  </a:txBody>
                  <a:tcPr marL="4944" marR="4944" marT="4944" marB="0" anchor="ctr"/>
                </a:tc>
                <a:tc>
                  <a:txBody>
                    <a:bodyPr/>
                    <a:lstStyle/>
                    <a:p>
                      <a:pPr algn="l" fontAlgn="t"/>
                      <a:r>
                        <a:rPr lang="en-US" sz="600" u="none" strike="noStrike">
                          <a:effectLst/>
                        </a:rPr>
                        <a:t>Manufacture of wearing apparel</a:t>
                      </a:r>
                      <a:endParaRPr lang="en-US" sz="600" b="0" i="0" u="none" strike="noStrike">
                        <a:solidFill>
                          <a:srgbClr val="000000"/>
                        </a:solidFill>
                        <a:effectLst/>
                        <a:latin typeface="Arial" panose="020B0604020202020204" pitchFamily="34" charset="0"/>
                      </a:endParaRPr>
                    </a:p>
                  </a:txBody>
                  <a:tcPr marL="4944" marR="4944" marT="4944"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373219731"/>
                  </a:ext>
                </a:extLst>
              </a:tr>
              <a:tr h="104394">
                <a:tc>
                  <a:txBody>
                    <a:bodyPr/>
                    <a:lstStyle/>
                    <a:p>
                      <a:pPr algn="ctr" fontAlgn="ctr"/>
                      <a:r>
                        <a:rPr lang="en-US" sz="600" u="none" strike="noStrike">
                          <a:effectLst/>
                        </a:rPr>
                        <a:t>35</a:t>
                      </a:r>
                      <a:endParaRPr lang="en-US" sz="600" b="0" i="0" u="none" strike="noStrike">
                        <a:solidFill>
                          <a:srgbClr val="000000"/>
                        </a:solidFill>
                        <a:effectLst/>
                        <a:latin typeface="Arial" panose="020B0604020202020204" pitchFamily="34" charset="0"/>
                      </a:endParaRPr>
                    </a:p>
                  </a:txBody>
                  <a:tcPr marL="4944" marR="4944" marT="4944" marB="0" anchor="ctr"/>
                </a:tc>
                <a:tc>
                  <a:txBody>
                    <a:bodyPr/>
                    <a:lstStyle/>
                    <a:p>
                      <a:pPr algn="l" fontAlgn="ctr"/>
                      <a:r>
                        <a:rPr lang="en-US" sz="600" u="none" strike="noStrike">
                          <a:effectLst/>
                        </a:rPr>
                        <a:t>I15</a:t>
                      </a:r>
                      <a:endParaRPr lang="en-US" sz="600" b="0" i="0" u="none" strike="noStrike">
                        <a:solidFill>
                          <a:srgbClr val="000000"/>
                        </a:solidFill>
                        <a:effectLst/>
                        <a:latin typeface="Arial" panose="020B0604020202020204" pitchFamily="34" charset="0"/>
                      </a:endParaRPr>
                    </a:p>
                  </a:txBody>
                  <a:tcPr marL="4944" marR="4944" marT="4944" marB="0" anchor="ctr"/>
                </a:tc>
                <a:tc>
                  <a:txBody>
                    <a:bodyPr/>
                    <a:lstStyle/>
                    <a:p>
                      <a:pPr algn="l" fontAlgn="t"/>
                      <a:r>
                        <a:rPr lang="en-US" sz="600" u="none" strike="noStrike">
                          <a:effectLst/>
                        </a:rPr>
                        <a:t>Manufacture of leather and related products</a:t>
                      </a:r>
                      <a:endParaRPr lang="en-US" sz="600" b="0" i="0" u="none" strike="noStrike">
                        <a:solidFill>
                          <a:srgbClr val="000000"/>
                        </a:solidFill>
                        <a:effectLst/>
                        <a:latin typeface="Arial" panose="020B0604020202020204" pitchFamily="34" charset="0"/>
                      </a:endParaRPr>
                    </a:p>
                  </a:txBody>
                  <a:tcPr marL="4944" marR="4944" marT="4944"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334969465"/>
                  </a:ext>
                </a:extLst>
              </a:tr>
              <a:tr h="107669">
                <a:tc>
                  <a:txBody>
                    <a:bodyPr/>
                    <a:lstStyle/>
                    <a:p>
                      <a:pPr algn="ctr" fontAlgn="ctr"/>
                      <a:r>
                        <a:rPr lang="en-US" sz="600" u="none" strike="noStrike">
                          <a:effectLst/>
                        </a:rPr>
                        <a:t>36</a:t>
                      </a:r>
                      <a:endParaRPr lang="en-US" sz="600" b="0" i="0" u="none" strike="noStrike">
                        <a:solidFill>
                          <a:srgbClr val="000000"/>
                        </a:solidFill>
                        <a:effectLst/>
                        <a:latin typeface="Arial" panose="020B0604020202020204" pitchFamily="34" charset="0"/>
                      </a:endParaRPr>
                    </a:p>
                  </a:txBody>
                  <a:tcPr marL="4944" marR="4944" marT="4944" marB="0" anchor="ctr"/>
                </a:tc>
                <a:tc>
                  <a:txBody>
                    <a:bodyPr/>
                    <a:lstStyle/>
                    <a:p>
                      <a:pPr algn="l" fontAlgn="ctr"/>
                      <a:r>
                        <a:rPr lang="en-US" sz="600" u="none" strike="noStrike">
                          <a:effectLst/>
                        </a:rPr>
                        <a:t>I16</a:t>
                      </a:r>
                      <a:endParaRPr lang="en-US" sz="600" b="0" i="0" u="none" strike="noStrike">
                        <a:solidFill>
                          <a:srgbClr val="000000"/>
                        </a:solidFill>
                        <a:effectLst/>
                        <a:latin typeface="Arial" panose="020B0604020202020204" pitchFamily="34" charset="0"/>
                      </a:endParaRPr>
                    </a:p>
                  </a:txBody>
                  <a:tcPr marL="4944" marR="4944" marT="4944" marB="0" anchor="ctr"/>
                </a:tc>
                <a:tc>
                  <a:txBody>
                    <a:bodyPr/>
                    <a:lstStyle/>
                    <a:p>
                      <a:pPr algn="l" fontAlgn="t"/>
                      <a:r>
                        <a:rPr lang="en-US" sz="600" u="none" strike="noStrike">
                          <a:effectLst/>
                        </a:rPr>
                        <a:t>Manufacture of wood and of products of wood and cork, etc.</a:t>
                      </a:r>
                      <a:endParaRPr lang="en-US" sz="600" b="0" i="0" u="none" strike="noStrike">
                        <a:solidFill>
                          <a:srgbClr val="000000"/>
                        </a:solidFill>
                        <a:effectLst/>
                        <a:latin typeface="Arial" panose="020B0604020202020204" pitchFamily="34" charset="0"/>
                      </a:endParaRPr>
                    </a:p>
                  </a:txBody>
                  <a:tcPr marL="4944" marR="4944" marT="4944"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797231305"/>
                  </a:ext>
                </a:extLst>
              </a:tr>
              <a:tr h="104394">
                <a:tc>
                  <a:txBody>
                    <a:bodyPr/>
                    <a:lstStyle/>
                    <a:p>
                      <a:pPr algn="ctr" fontAlgn="ctr"/>
                      <a:r>
                        <a:rPr lang="en-US" sz="600" u="none" strike="noStrike">
                          <a:effectLst/>
                        </a:rPr>
                        <a:t>37</a:t>
                      </a:r>
                      <a:endParaRPr lang="en-US" sz="600" b="0" i="0" u="none" strike="noStrike">
                        <a:solidFill>
                          <a:srgbClr val="000000"/>
                        </a:solidFill>
                        <a:effectLst/>
                        <a:latin typeface="Arial" panose="020B0604020202020204" pitchFamily="34" charset="0"/>
                      </a:endParaRPr>
                    </a:p>
                  </a:txBody>
                  <a:tcPr marL="4944" marR="4944" marT="4944" marB="0" anchor="ctr"/>
                </a:tc>
                <a:tc>
                  <a:txBody>
                    <a:bodyPr/>
                    <a:lstStyle/>
                    <a:p>
                      <a:pPr algn="l" fontAlgn="ctr"/>
                      <a:r>
                        <a:rPr lang="en-US" sz="600" u="none" strike="noStrike">
                          <a:effectLst/>
                        </a:rPr>
                        <a:t>I17</a:t>
                      </a:r>
                      <a:endParaRPr lang="en-US" sz="600" b="0" i="0" u="none" strike="noStrike">
                        <a:solidFill>
                          <a:srgbClr val="000000"/>
                        </a:solidFill>
                        <a:effectLst/>
                        <a:latin typeface="Arial" panose="020B0604020202020204" pitchFamily="34" charset="0"/>
                      </a:endParaRPr>
                    </a:p>
                  </a:txBody>
                  <a:tcPr marL="4944" marR="4944" marT="4944" marB="0" anchor="ctr"/>
                </a:tc>
                <a:tc>
                  <a:txBody>
                    <a:bodyPr/>
                    <a:lstStyle/>
                    <a:p>
                      <a:pPr algn="l" fontAlgn="t"/>
                      <a:r>
                        <a:rPr lang="en-US" sz="600" u="none" strike="noStrike">
                          <a:effectLst/>
                        </a:rPr>
                        <a:t>Manufacture of paper and paper products</a:t>
                      </a:r>
                      <a:endParaRPr lang="en-US" sz="600" b="0" i="0" u="none" strike="noStrike">
                        <a:solidFill>
                          <a:srgbClr val="000000"/>
                        </a:solidFill>
                        <a:effectLst/>
                        <a:latin typeface="Arial" panose="020B0604020202020204" pitchFamily="34" charset="0"/>
                      </a:endParaRPr>
                    </a:p>
                  </a:txBody>
                  <a:tcPr marL="4944" marR="4944" marT="4944"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805531569"/>
                  </a:ext>
                </a:extLst>
              </a:tr>
              <a:tr h="104394">
                <a:tc>
                  <a:txBody>
                    <a:bodyPr/>
                    <a:lstStyle/>
                    <a:p>
                      <a:pPr algn="ctr" fontAlgn="ctr"/>
                      <a:r>
                        <a:rPr lang="en-US" sz="600" u="none" strike="noStrike">
                          <a:effectLst/>
                        </a:rPr>
                        <a:t>38</a:t>
                      </a:r>
                      <a:endParaRPr lang="en-US" sz="600" b="0" i="0" u="none" strike="noStrike">
                        <a:solidFill>
                          <a:srgbClr val="000000"/>
                        </a:solidFill>
                        <a:effectLst/>
                        <a:latin typeface="Arial" panose="020B0604020202020204" pitchFamily="34" charset="0"/>
                      </a:endParaRPr>
                    </a:p>
                  </a:txBody>
                  <a:tcPr marL="4944" marR="4944" marT="4944" marB="0" anchor="ctr"/>
                </a:tc>
                <a:tc>
                  <a:txBody>
                    <a:bodyPr/>
                    <a:lstStyle/>
                    <a:p>
                      <a:pPr algn="l" fontAlgn="ctr"/>
                      <a:r>
                        <a:rPr lang="en-US" sz="600" u="none" strike="noStrike">
                          <a:effectLst/>
                        </a:rPr>
                        <a:t>I18</a:t>
                      </a:r>
                      <a:endParaRPr lang="en-US" sz="600" b="0" i="0" u="none" strike="noStrike">
                        <a:solidFill>
                          <a:srgbClr val="000000"/>
                        </a:solidFill>
                        <a:effectLst/>
                        <a:latin typeface="Arial" panose="020B0604020202020204" pitchFamily="34" charset="0"/>
                      </a:endParaRPr>
                    </a:p>
                  </a:txBody>
                  <a:tcPr marL="4944" marR="4944" marT="4944" marB="0" anchor="ctr"/>
                </a:tc>
                <a:tc>
                  <a:txBody>
                    <a:bodyPr/>
                    <a:lstStyle/>
                    <a:p>
                      <a:pPr algn="l" fontAlgn="t"/>
                      <a:r>
                        <a:rPr lang="en-US" sz="600" u="none" strike="noStrike">
                          <a:effectLst/>
                        </a:rPr>
                        <a:t>Printing and reproduction of recorded media</a:t>
                      </a:r>
                      <a:endParaRPr lang="en-US" sz="600" b="0" i="0" u="none" strike="noStrike">
                        <a:solidFill>
                          <a:srgbClr val="000000"/>
                        </a:solidFill>
                        <a:effectLst/>
                        <a:latin typeface="Arial" panose="020B0604020202020204" pitchFamily="34" charset="0"/>
                      </a:endParaRPr>
                    </a:p>
                  </a:txBody>
                  <a:tcPr marL="4944" marR="4944" marT="4944"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645009859"/>
                  </a:ext>
                </a:extLst>
              </a:tr>
              <a:tr h="104394">
                <a:tc>
                  <a:txBody>
                    <a:bodyPr/>
                    <a:lstStyle/>
                    <a:p>
                      <a:pPr algn="ctr" fontAlgn="ctr"/>
                      <a:r>
                        <a:rPr lang="en-US" sz="600" u="none" strike="noStrike">
                          <a:effectLst/>
                        </a:rPr>
                        <a:t>39</a:t>
                      </a:r>
                      <a:endParaRPr lang="en-US" sz="600" b="0" i="0" u="none" strike="noStrike">
                        <a:solidFill>
                          <a:srgbClr val="000000"/>
                        </a:solidFill>
                        <a:effectLst/>
                        <a:latin typeface="Arial" panose="020B0604020202020204" pitchFamily="34" charset="0"/>
                      </a:endParaRPr>
                    </a:p>
                  </a:txBody>
                  <a:tcPr marL="4944" marR="4944" marT="4944" marB="0" anchor="ctr"/>
                </a:tc>
                <a:tc>
                  <a:txBody>
                    <a:bodyPr/>
                    <a:lstStyle/>
                    <a:p>
                      <a:pPr algn="l" fontAlgn="ctr"/>
                      <a:r>
                        <a:rPr lang="en-US" sz="600" u="none" strike="noStrike">
                          <a:effectLst/>
                        </a:rPr>
                        <a:t>I19.a</a:t>
                      </a:r>
                      <a:endParaRPr lang="en-US" sz="600" b="0" i="0" u="none" strike="noStrike">
                        <a:solidFill>
                          <a:srgbClr val="000000"/>
                        </a:solidFill>
                        <a:effectLst/>
                        <a:latin typeface="Arial" panose="020B0604020202020204" pitchFamily="34" charset="0"/>
                      </a:endParaRPr>
                    </a:p>
                  </a:txBody>
                  <a:tcPr marL="4944" marR="4944" marT="4944" marB="0" anchor="ctr"/>
                </a:tc>
                <a:tc>
                  <a:txBody>
                    <a:bodyPr/>
                    <a:lstStyle/>
                    <a:p>
                      <a:pPr algn="l" fontAlgn="t"/>
                      <a:r>
                        <a:rPr lang="en-US" sz="600" u="none" strike="noStrike">
                          <a:effectLst/>
                        </a:rPr>
                        <a:t>Manufacture of coke oven products</a:t>
                      </a:r>
                      <a:endParaRPr lang="en-US" sz="600" b="0" i="0" u="none" strike="noStrike">
                        <a:solidFill>
                          <a:srgbClr val="000000"/>
                        </a:solidFill>
                        <a:effectLst/>
                        <a:latin typeface="Arial" panose="020B0604020202020204" pitchFamily="34" charset="0"/>
                      </a:endParaRPr>
                    </a:p>
                  </a:txBody>
                  <a:tcPr marL="4944" marR="4944" marT="4944"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872448447"/>
                  </a:ext>
                </a:extLst>
              </a:tr>
              <a:tr h="104394">
                <a:tc>
                  <a:txBody>
                    <a:bodyPr/>
                    <a:lstStyle/>
                    <a:p>
                      <a:pPr algn="ctr" fontAlgn="ctr"/>
                      <a:r>
                        <a:rPr lang="en-US" sz="600" u="none" strike="noStrike" dirty="0">
                          <a:effectLst/>
                        </a:rPr>
                        <a:t>40</a:t>
                      </a:r>
                      <a:endParaRPr lang="en-US" sz="600" b="0" i="0" u="none" strike="noStrike" dirty="0">
                        <a:solidFill>
                          <a:srgbClr val="000000"/>
                        </a:solidFill>
                        <a:effectLst/>
                        <a:latin typeface="Arial" panose="020B0604020202020204" pitchFamily="34" charset="0"/>
                      </a:endParaRPr>
                    </a:p>
                  </a:txBody>
                  <a:tcPr marL="4944" marR="4944" marT="4944" marB="0" anchor="ctr"/>
                </a:tc>
                <a:tc>
                  <a:txBody>
                    <a:bodyPr/>
                    <a:lstStyle/>
                    <a:p>
                      <a:pPr algn="l" fontAlgn="ctr"/>
                      <a:r>
                        <a:rPr lang="en-US" sz="600" u="none" strike="noStrike">
                          <a:effectLst/>
                        </a:rPr>
                        <a:t>I19.b</a:t>
                      </a:r>
                      <a:endParaRPr lang="en-US" sz="600" b="0" i="0" u="none" strike="noStrike">
                        <a:solidFill>
                          <a:srgbClr val="000000"/>
                        </a:solidFill>
                        <a:effectLst/>
                        <a:latin typeface="Arial" panose="020B0604020202020204" pitchFamily="34" charset="0"/>
                      </a:endParaRPr>
                    </a:p>
                  </a:txBody>
                  <a:tcPr marL="4944" marR="4944" marT="4944" marB="0" anchor="ctr"/>
                </a:tc>
                <a:tc>
                  <a:txBody>
                    <a:bodyPr/>
                    <a:lstStyle/>
                    <a:p>
                      <a:pPr algn="l" fontAlgn="t"/>
                      <a:r>
                        <a:rPr lang="en-US" sz="600" u="none" strike="noStrike">
                          <a:effectLst/>
                        </a:rPr>
                        <a:t>Manufacture of refined petroleum products</a:t>
                      </a:r>
                      <a:endParaRPr lang="en-US" sz="600" b="0" i="0" u="none" strike="noStrike">
                        <a:solidFill>
                          <a:srgbClr val="000000"/>
                        </a:solidFill>
                        <a:effectLst/>
                        <a:latin typeface="Arial" panose="020B0604020202020204" pitchFamily="34" charset="0"/>
                      </a:endParaRPr>
                    </a:p>
                  </a:txBody>
                  <a:tcPr marL="4944" marR="4944" marT="4944"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969651977"/>
                  </a:ext>
                </a:extLst>
              </a:tr>
              <a:tr h="104394">
                <a:tc>
                  <a:txBody>
                    <a:bodyPr/>
                    <a:lstStyle/>
                    <a:p>
                      <a:pPr algn="ctr" fontAlgn="ctr"/>
                      <a:r>
                        <a:rPr lang="en-US" sz="600" u="none" strike="noStrike" dirty="0">
                          <a:effectLst/>
                        </a:rPr>
                        <a:t>41</a:t>
                      </a:r>
                      <a:endParaRPr lang="en-US" sz="600" b="0" i="0" u="none" strike="noStrike" dirty="0">
                        <a:solidFill>
                          <a:srgbClr val="000000"/>
                        </a:solidFill>
                        <a:effectLst/>
                        <a:latin typeface="Arial" panose="020B0604020202020204" pitchFamily="34" charset="0"/>
                      </a:endParaRPr>
                    </a:p>
                  </a:txBody>
                  <a:tcPr marL="4944" marR="4944" marT="4944" marB="0" anchor="ctr"/>
                </a:tc>
                <a:tc>
                  <a:txBody>
                    <a:bodyPr/>
                    <a:lstStyle/>
                    <a:p>
                      <a:pPr algn="l" fontAlgn="ctr"/>
                      <a:r>
                        <a:rPr lang="en-US" sz="600" u="none" strike="noStrike">
                          <a:effectLst/>
                        </a:rPr>
                        <a:t>I20.a</a:t>
                      </a:r>
                      <a:endParaRPr lang="en-US" sz="600" b="0" i="0" u="none" strike="noStrike">
                        <a:solidFill>
                          <a:srgbClr val="000000"/>
                        </a:solidFill>
                        <a:effectLst/>
                        <a:latin typeface="Arial" panose="020B0604020202020204" pitchFamily="34" charset="0"/>
                      </a:endParaRPr>
                    </a:p>
                  </a:txBody>
                  <a:tcPr marL="4944" marR="4944" marT="4944" marB="0" anchor="ctr"/>
                </a:tc>
                <a:tc>
                  <a:txBody>
                    <a:bodyPr/>
                    <a:lstStyle/>
                    <a:p>
                      <a:pPr algn="l" fontAlgn="t"/>
                      <a:r>
                        <a:rPr lang="en-US" sz="600" u="none" strike="noStrike">
                          <a:effectLst/>
                        </a:rPr>
                        <a:t>Manufacture of fuel elements for nuclear reactors</a:t>
                      </a:r>
                      <a:endParaRPr lang="en-US" sz="600" b="0" i="0" u="none" strike="noStrike">
                        <a:solidFill>
                          <a:srgbClr val="000000"/>
                        </a:solidFill>
                        <a:effectLst/>
                        <a:latin typeface="Arial" panose="020B0604020202020204" pitchFamily="34" charset="0"/>
                      </a:endParaRPr>
                    </a:p>
                  </a:txBody>
                  <a:tcPr marL="4944" marR="4944" marT="4944"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669827246"/>
                  </a:ext>
                </a:extLst>
              </a:tr>
              <a:tr h="104394">
                <a:tc>
                  <a:txBody>
                    <a:bodyPr/>
                    <a:lstStyle/>
                    <a:p>
                      <a:pPr algn="ctr" fontAlgn="ctr"/>
                      <a:r>
                        <a:rPr lang="en-US" sz="600" u="none" strike="noStrike">
                          <a:effectLst/>
                        </a:rPr>
                        <a:t>42</a:t>
                      </a:r>
                      <a:endParaRPr lang="en-US" sz="600" b="0" i="0" u="none" strike="noStrike">
                        <a:solidFill>
                          <a:srgbClr val="000000"/>
                        </a:solidFill>
                        <a:effectLst/>
                        <a:latin typeface="Arial" panose="020B0604020202020204" pitchFamily="34" charset="0"/>
                      </a:endParaRPr>
                    </a:p>
                  </a:txBody>
                  <a:tcPr marL="4944" marR="4944" marT="4944" marB="0" anchor="ctr"/>
                </a:tc>
                <a:tc>
                  <a:txBody>
                    <a:bodyPr/>
                    <a:lstStyle/>
                    <a:p>
                      <a:pPr algn="l" fontAlgn="ctr"/>
                      <a:r>
                        <a:rPr lang="en-US" sz="600" u="none" strike="noStrike">
                          <a:effectLst/>
                        </a:rPr>
                        <a:t>I20.b</a:t>
                      </a:r>
                      <a:endParaRPr lang="en-US" sz="600" b="0" i="0" u="none" strike="noStrike">
                        <a:solidFill>
                          <a:srgbClr val="000000"/>
                        </a:solidFill>
                        <a:effectLst/>
                        <a:latin typeface="Arial" panose="020B0604020202020204" pitchFamily="34" charset="0"/>
                      </a:endParaRPr>
                    </a:p>
                  </a:txBody>
                  <a:tcPr marL="4944" marR="4944" marT="4944" marB="0" anchor="ctr"/>
                </a:tc>
                <a:tc>
                  <a:txBody>
                    <a:bodyPr/>
                    <a:lstStyle/>
                    <a:p>
                      <a:pPr algn="l" fontAlgn="t"/>
                      <a:r>
                        <a:rPr lang="en-US" sz="600" u="none" strike="noStrike">
                          <a:effectLst/>
                        </a:rPr>
                        <a:t>Manufacture of basic plastics</a:t>
                      </a:r>
                      <a:endParaRPr lang="en-US" sz="600" b="0" i="0" u="none" strike="noStrike">
                        <a:solidFill>
                          <a:srgbClr val="000000"/>
                        </a:solidFill>
                        <a:effectLst/>
                        <a:latin typeface="Arial" panose="020B0604020202020204" pitchFamily="34" charset="0"/>
                      </a:endParaRPr>
                    </a:p>
                  </a:txBody>
                  <a:tcPr marL="4944" marR="4944" marT="4944"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06886944"/>
                  </a:ext>
                </a:extLst>
              </a:tr>
              <a:tr h="104394">
                <a:tc>
                  <a:txBody>
                    <a:bodyPr/>
                    <a:lstStyle/>
                    <a:p>
                      <a:pPr algn="ctr" fontAlgn="ctr"/>
                      <a:r>
                        <a:rPr lang="en-US" sz="600" u="none" strike="noStrike">
                          <a:effectLst/>
                        </a:rPr>
                        <a:t>43</a:t>
                      </a:r>
                      <a:endParaRPr lang="en-US" sz="600" b="0" i="0" u="none" strike="noStrike">
                        <a:solidFill>
                          <a:srgbClr val="000000"/>
                        </a:solidFill>
                        <a:effectLst/>
                        <a:latin typeface="Arial" panose="020B0604020202020204" pitchFamily="34" charset="0"/>
                      </a:endParaRPr>
                    </a:p>
                  </a:txBody>
                  <a:tcPr marL="4944" marR="4944" marT="4944" marB="0" anchor="ctr"/>
                </a:tc>
                <a:tc>
                  <a:txBody>
                    <a:bodyPr/>
                    <a:lstStyle/>
                    <a:p>
                      <a:pPr algn="l" fontAlgn="ctr"/>
                      <a:r>
                        <a:rPr lang="en-US" sz="600" u="none" strike="noStrike">
                          <a:effectLst/>
                        </a:rPr>
                        <a:t>I20.c</a:t>
                      </a:r>
                      <a:endParaRPr lang="en-US" sz="600" b="0" i="0" u="none" strike="noStrike">
                        <a:solidFill>
                          <a:srgbClr val="000000"/>
                        </a:solidFill>
                        <a:effectLst/>
                        <a:latin typeface="Arial" panose="020B0604020202020204" pitchFamily="34" charset="0"/>
                      </a:endParaRPr>
                    </a:p>
                  </a:txBody>
                  <a:tcPr marL="4944" marR="4944" marT="4944" marB="0" anchor="ctr"/>
                </a:tc>
                <a:tc>
                  <a:txBody>
                    <a:bodyPr/>
                    <a:lstStyle/>
                    <a:p>
                      <a:pPr algn="l" fontAlgn="t"/>
                      <a:r>
                        <a:rPr lang="en-US" sz="600" u="none" strike="noStrike">
                          <a:effectLst/>
                        </a:rPr>
                        <a:t>Manufacture of nitrogenous fertilizers</a:t>
                      </a:r>
                      <a:endParaRPr lang="en-US" sz="600" b="0" i="0" u="none" strike="noStrike">
                        <a:solidFill>
                          <a:srgbClr val="000000"/>
                        </a:solidFill>
                        <a:effectLst/>
                        <a:latin typeface="Arial" panose="020B0604020202020204" pitchFamily="34" charset="0"/>
                      </a:endParaRPr>
                    </a:p>
                  </a:txBody>
                  <a:tcPr marL="4944" marR="4944" marT="4944"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635368469"/>
                  </a:ext>
                </a:extLst>
              </a:tr>
              <a:tr h="104394">
                <a:tc>
                  <a:txBody>
                    <a:bodyPr/>
                    <a:lstStyle/>
                    <a:p>
                      <a:pPr algn="ctr" fontAlgn="ctr"/>
                      <a:r>
                        <a:rPr lang="en-US" sz="600" u="none" strike="noStrike">
                          <a:effectLst/>
                        </a:rPr>
                        <a:t>44</a:t>
                      </a:r>
                      <a:endParaRPr lang="en-US" sz="600" b="0" i="0" u="none" strike="noStrike">
                        <a:solidFill>
                          <a:srgbClr val="000000"/>
                        </a:solidFill>
                        <a:effectLst/>
                        <a:latin typeface="Arial" panose="020B0604020202020204" pitchFamily="34" charset="0"/>
                      </a:endParaRPr>
                    </a:p>
                  </a:txBody>
                  <a:tcPr marL="4944" marR="4944" marT="4944" marB="0" anchor="ctr"/>
                </a:tc>
                <a:tc>
                  <a:txBody>
                    <a:bodyPr/>
                    <a:lstStyle/>
                    <a:p>
                      <a:pPr algn="l" fontAlgn="ctr"/>
                      <a:r>
                        <a:rPr lang="en-US" sz="600" u="none" strike="noStrike">
                          <a:effectLst/>
                        </a:rPr>
                        <a:t>I20.d</a:t>
                      </a:r>
                      <a:endParaRPr lang="en-US" sz="600" b="0" i="0" u="none" strike="noStrike">
                        <a:solidFill>
                          <a:srgbClr val="000000"/>
                        </a:solidFill>
                        <a:effectLst/>
                        <a:latin typeface="Arial" panose="020B0604020202020204" pitchFamily="34" charset="0"/>
                      </a:endParaRPr>
                    </a:p>
                  </a:txBody>
                  <a:tcPr marL="4944" marR="4944" marT="4944" marB="0" anchor="ctr"/>
                </a:tc>
                <a:tc>
                  <a:txBody>
                    <a:bodyPr/>
                    <a:lstStyle/>
                    <a:p>
                      <a:pPr algn="l" fontAlgn="t"/>
                      <a:r>
                        <a:rPr lang="en-US" sz="600" u="none" strike="noStrike">
                          <a:effectLst/>
                        </a:rPr>
                        <a:t>Manufacture of non-nitrogenous and mixed fertilizers</a:t>
                      </a:r>
                      <a:endParaRPr lang="en-US" sz="600" b="0" i="0" u="none" strike="noStrike">
                        <a:solidFill>
                          <a:srgbClr val="000000"/>
                        </a:solidFill>
                        <a:effectLst/>
                        <a:latin typeface="Arial" panose="020B0604020202020204" pitchFamily="34" charset="0"/>
                      </a:endParaRPr>
                    </a:p>
                  </a:txBody>
                  <a:tcPr marL="4944" marR="4944" marT="4944"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233484587"/>
                  </a:ext>
                </a:extLst>
              </a:tr>
              <a:tr h="104394">
                <a:tc>
                  <a:txBody>
                    <a:bodyPr/>
                    <a:lstStyle/>
                    <a:p>
                      <a:pPr algn="ctr" fontAlgn="ctr"/>
                      <a:r>
                        <a:rPr lang="en-US" sz="600" u="none" strike="noStrike">
                          <a:effectLst/>
                        </a:rPr>
                        <a:t>45</a:t>
                      </a:r>
                      <a:endParaRPr lang="en-US" sz="600" b="0" i="0" u="none" strike="noStrike">
                        <a:solidFill>
                          <a:srgbClr val="000000"/>
                        </a:solidFill>
                        <a:effectLst/>
                        <a:latin typeface="Arial" panose="020B0604020202020204" pitchFamily="34" charset="0"/>
                      </a:endParaRPr>
                    </a:p>
                  </a:txBody>
                  <a:tcPr marL="4944" marR="4944" marT="4944" marB="0" anchor="ctr"/>
                </a:tc>
                <a:tc>
                  <a:txBody>
                    <a:bodyPr/>
                    <a:lstStyle/>
                    <a:p>
                      <a:pPr algn="l" fontAlgn="ctr"/>
                      <a:r>
                        <a:rPr lang="en-US" sz="600" u="none" strike="noStrike">
                          <a:effectLst/>
                        </a:rPr>
                        <a:t>I20.e</a:t>
                      </a:r>
                      <a:endParaRPr lang="en-US" sz="600" b="0" i="0" u="none" strike="noStrike">
                        <a:solidFill>
                          <a:srgbClr val="000000"/>
                        </a:solidFill>
                        <a:effectLst/>
                        <a:latin typeface="Arial" panose="020B0604020202020204" pitchFamily="34" charset="0"/>
                      </a:endParaRPr>
                    </a:p>
                  </a:txBody>
                  <a:tcPr marL="4944" marR="4944" marT="4944" marB="0" anchor="ctr"/>
                </a:tc>
                <a:tc>
                  <a:txBody>
                    <a:bodyPr/>
                    <a:lstStyle/>
                    <a:p>
                      <a:pPr algn="l" fontAlgn="t"/>
                      <a:r>
                        <a:rPr lang="en-US" sz="600" u="none" strike="noStrike">
                          <a:effectLst/>
                        </a:rPr>
                        <a:t>Manufacture of biofuels</a:t>
                      </a:r>
                      <a:endParaRPr lang="en-US" sz="600" b="0" i="0" u="none" strike="noStrike">
                        <a:solidFill>
                          <a:srgbClr val="000000"/>
                        </a:solidFill>
                        <a:effectLst/>
                        <a:latin typeface="Arial" panose="020B0604020202020204" pitchFamily="34" charset="0"/>
                      </a:endParaRPr>
                    </a:p>
                  </a:txBody>
                  <a:tcPr marL="4944" marR="4944" marT="4944"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5214160"/>
                  </a:ext>
                </a:extLst>
              </a:tr>
              <a:tr h="104394">
                <a:tc>
                  <a:txBody>
                    <a:bodyPr/>
                    <a:lstStyle/>
                    <a:p>
                      <a:pPr algn="ctr" fontAlgn="ctr"/>
                      <a:r>
                        <a:rPr lang="en-US" sz="600" u="none" strike="noStrike">
                          <a:effectLst/>
                        </a:rPr>
                        <a:t>46</a:t>
                      </a:r>
                      <a:endParaRPr lang="en-US" sz="600" b="0" i="0" u="none" strike="noStrike">
                        <a:solidFill>
                          <a:srgbClr val="000000"/>
                        </a:solidFill>
                        <a:effectLst/>
                        <a:latin typeface="Arial" panose="020B0604020202020204" pitchFamily="34" charset="0"/>
                      </a:endParaRPr>
                    </a:p>
                  </a:txBody>
                  <a:tcPr marL="4944" marR="4944" marT="4944" marB="0" anchor="ctr"/>
                </a:tc>
                <a:tc>
                  <a:txBody>
                    <a:bodyPr/>
                    <a:lstStyle/>
                    <a:p>
                      <a:pPr algn="l" fontAlgn="ctr"/>
                      <a:r>
                        <a:rPr lang="en-US" sz="600" u="none" strike="noStrike">
                          <a:effectLst/>
                        </a:rPr>
                        <a:t>I20.f</a:t>
                      </a:r>
                      <a:endParaRPr lang="en-US" sz="600" b="0" i="0" u="none" strike="noStrike">
                        <a:solidFill>
                          <a:srgbClr val="000000"/>
                        </a:solidFill>
                        <a:effectLst/>
                        <a:latin typeface="Arial" panose="020B0604020202020204" pitchFamily="34" charset="0"/>
                      </a:endParaRPr>
                    </a:p>
                  </a:txBody>
                  <a:tcPr marL="4944" marR="4944" marT="4944" marB="0" anchor="ctr"/>
                </a:tc>
                <a:tc>
                  <a:txBody>
                    <a:bodyPr/>
                    <a:lstStyle/>
                    <a:p>
                      <a:pPr algn="l" fontAlgn="t"/>
                      <a:r>
                        <a:rPr lang="en-US" sz="600" u="none" strike="noStrike">
                          <a:effectLst/>
                        </a:rPr>
                        <a:t>Manufacture of hydrogen, green</a:t>
                      </a:r>
                      <a:endParaRPr lang="en-US" sz="600" b="0" i="0" u="none" strike="noStrike">
                        <a:solidFill>
                          <a:srgbClr val="000000"/>
                        </a:solidFill>
                        <a:effectLst/>
                        <a:latin typeface="Arial" panose="020B0604020202020204" pitchFamily="34" charset="0"/>
                      </a:endParaRPr>
                    </a:p>
                  </a:txBody>
                  <a:tcPr marL="4944" marR="4944" marT="4944"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998867340"/>
                  </a:ext>
                </a:extLst>
              </a:tr>
              <a:tr h="104394">
                <a:tc>
                  <a:txBody>
                    <a:bodyPr/>
                    <a:lstStyle/>
                    <a:p>
                      <a:pPr algn="ctr" fontAlgn="ctr"/>
                      <a:r>
                        <a:rPr lang="en-US" sz="600" u="none" strike="noStrike">
                          <a:effectLst/>
                        </a:rPr>
                        <a:t>47</a:t>
                      </a:r>
                      <a:endParaRPr lang="en-US" sz="600" b="0" i="0" u="none" strike="noStrike">
                        <a:solidFill>
                          <a:srgbClr val="000000"/>
                        </a:solidFill>
                        <a:effectLst/>
                        <a:latin typeface="Arial" panose="020B0604020202020204" pitchFamily="34" charset="0"/>
                      </a:endParaRPr>
                    </a:p>
                  </a:txBody>
                  <a:tcPr marL="4944" marR="4944" marT="4944" marB="0" anchor="ctr"/>
                </a:tc>
                <a:tc>
                  <a:txBody>
                    <a:bodyPr/>
                    <a:lstStyle/>
                    <a:p>
                      <a:pPr algn="l" fontAlgn="ctr"/>
                      <a:r>
                        <a:rPr lang="en-US" sz="600" u="none" strike="noStrike">
                          <a:effectLst/>
                        </a:rPr>
                        <a:t>I20.g</a:t>
                      </a:r>
                      <a:endParaRPr lang="en-US" sz="600" b="0" i="0" u="none" strike="noStrike">
                        <a:solidFill>
                          <a:srgbClr val="000000"/>
                        </a:solidFill>
                        <a:effectLst/>
                        <a:latin typeface="Arial" panose="020B0604020202020204" pitchFamily="34" charset="0"/>
                      </a:endParaRPr>
                    </a:p>
                  </a:txBody>
                  <a:tcPr marL="4944" marR="4944" marT="4944" marB="0" anchor="ctr"/>
                </a:tc>
                <a:tc>
                  <a:txBody>
                    <a:bodyPr/>
                    <a:lstStyle/>
                    <a:p>
                      <a:pPr algn="l" fontAlgn="t"/>
                      <a:r>
                        <a:rPr lang="en-US" sz="600" u="none" strike="noStrike">
                          <a:effectLst/>
                        </a:rPr>
                        <a:t>Manufacture of hydrogen, non-green</a:t>
                      </a:r>
                      <a:endParaRPr lang="en-US" sz="600" b="0" i="0" u="none" strike="noStrike">
                        <a:solidFill>
                          <a:srgbClr val="000000"/>
                        </a:solidFill>
                        <a:effectLst/>
                        <a:latin typeface="Arial" panose="020B0604020202020204" pitchFamily="34" charset="0"/>
                      </a:endParaRPr>
                    </a:p>
                  </a:txBody>
                  <a:tcPr marL="4944" marR="4944" marT="4944"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931589770"/>
                  </a:ext>
                </a:extLst>
              </a:tr>
              <a:tr h="104394">
                <a:tc>
                  <a:txBody>
                    <a:bodyPr/>
                    <a:lstStyle/>
                    <a:p>
                      <a:pPr algn="ctr" fontAlgn="ctr"/>
                      <a:r>
                        <a:rPr lang="en-US" sz="600" u="none" strike="noStrike">
                          <a:effectLst/>
                        </a:rPr>
                        <a:t>48</a:t>
                      </a:r>
                      <a:endParaRPr lang="en-US" sz="600" b="0" i="0" u="none" strike="noStrike">
                        <a:solidFill>
                          <a:srgbClr val="000000"/>
                        </a:solidFill>
                        <a:effectLst/>
                        <a:latin typeface="Arial" panose="020B0604020202020204" pitchFamily="34" charset="0"/>
                      </a:endParaRPr>
                    </a:p>
                  </a:txBody>
                  <a:tcPr marL="4944" marR="4944" marT="4944" marB="0" anchor="ctr"/>
                </a:tc>
                <a:tc>
                  <a:txBody>
                    <a:bodyPr/>
                    <a:lstStyle/>
                    <a:p>
                      <a:pPr algn="l" fontAlgn="ctr"/>
                      <a:r>
                        <a:rPr lang="en-US" sz="600" u="none" strike="noStrike">
                          <a:effectLst/>
                        </a:rPr>
                        <a:t>I20.h</a:t>
                      </a:r>
                      <a:endParaRPr lang="en-US" sz="600" b="0" i="0" u="none" strike="noStrike">
                        <a:solidFill>
                          <a:srgbClr val="000000"/>
                        </a:solidFill>
                        <a:effectLst/>
                        <a:latin typeface="Arial" panose="020B0604020202020204" pitchFamily="34" charset="0"/>
                      </a:endParaRPr>
                    </a:p>
                  </a:txBody>
                  <a:tcPr marL="4944" marR="4944" marT="4944" marB="0" anchor="ctr"/>
                </a:tc>
                <a:tc>
                  <a:txBody>
                    <a:bodyPr/>
                    <a:lstStyle/>
                    <a:p>
                      <a:pPr algn="l" fontAlgn="t"/>
                      <a:r>
                        <a:rPr lang="en-US" sz="600" u="none" strike="noStrike">
                          <a:effectLst/>
                        </a:rPr>
                        <a:t>Manufacture of other chemical products n.e.c.</a:t>
                      </a:r>
                      <a:endParaRPr lang="en-US" sz="600" b="0" i="0" u="none" strike="noStrike">
                        <a:solidFill>
                          <a:srgbClr val="000000"/>
                        </a:solidFill>
                        <a:effectLst/>
                        <a:latin typeface="Arial" panose="020B0604020202020204" pitchFamily="34" charset="0"/>
                      </a:endParaRPr>
                    </a:p>
                  </a:txBody>
                  <a:tcPr marL="4944" marR="4944" marT="4944"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601849412"/>
                  </a:ext>
                </a:extLst>
              </a:tr>
              <a:tr h="208788">
                <a:tc>
                  <a:txBody>
                    <a:bodyPr/>
                    <a:lstStyle/>
                    <a:p>
                      <a:pPr algn="ctr" fontAlgn="ctr"/>
                      <a:r>
                        <a:rPr lang="en-US" sz="600" u="none" strike="noStrike">
                          <a:effectLst/>
                        </a:rPr>
                        <a:t>49</a:t>
                      </a:r>
                      <a:endParaRPr lang="en-US" sz="600" b="0" i="0" u="none" strike="noStrike">
                        <a:solidFill>
                          <a:srgbClr val="000000"/>
                        </a:solidFill>
                        <a:effectLst/>
                        <a:latin typeface="Arial" panose="020B0604020202020204" pitchFamily="34" charset="0"/>
                      </a:endParaRPr>
                    </a:p>
                  </a:txBody>
                  <a:tcPr marL="4944" marR="4944" marT="4944" marB="0" anchor="ctr"/>
                </a:tc>
                <a:tc>
                  <a:txBody>
                    <a:bodyPr/>
                    <a:lstStyle/>
                    <a:p>
                      <a:pPr algn="l" fontAlgn="ctr"/>
                      <a:r>
                        <a:rPr lang="en-US" sz="600" u="none" strike="noStrike">
                          <a:effectLst/>
                        </a:rPr>
                        <a:t>I21</a:t>
                      </a:r>
                      <a:endParaRPr lang="en-US" sz="600" b="0" i="0" u="none" strike="noStrike">
                        <a:solidFill>
                          <a:srgbClr val="000000"/>
                        </a:solidFill>
                        <a:effectLst/>
                        <a:latin typeface="Arial" panose="020B0604020202020204" pitchFamily="34" charset="0"/>
                      </a:endParaRPr>
                    </a:p>
                  </a:txBody>
                  <a:tcPr marL="4944" marR="4944" marT="4944" marB="0" anchor="ctr"/>
                </a:tc>
                <a:tc>
                  <a:txBody>
                    <a:bodyPr/>
                    <a:lstStyle/>
                    <a:p>
                      <a:pPr algn="l" fontAlgn="t"/>
                      <a:r>
                        <a:rPr lang="en-US" sz="600" u="none" strike="noStrike">
                          <a:effectLst/>
                        </a:rPr>
                        <a:t>Manufacture of basic pharmaceutical products and preparations</a:t>
                      </a:r>
                      <a:endParaRPr lang="en-US" sz="600" b="0" i="0" u="none" strike="noStrike">
                        <a:solidFill>
                          <a:srgbClr val="000000"/>
                        </a:solidFill>
                        <a:effectLst/>
                        <a:latin typeface="Arial" panose="020B0604020202020204" pitchFamily="34" charset="0"/>
                      </a:endParaRPr>
                    </a:p>
                  </a:txBody>
                  <a:tcPr marL="4944" marR="4944" marT="4944"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214831362"/>
                  </a:ext>
                </a:extLst>
              </a:tr>
              <a:tr h="104394">
                <a:tc>
                  <a:txBody>
                    <a:bodyPr/>
                    <a:lstStyle/>
                    <a:p>
                      <a:pPr algn="ctr" fontAlgn="ctr"/>
                      <a:r>
                        <a:rPr lang="en-US" sz="600" u="none" strike="noStrike">
                          <a:effectLst/>
                        </a:rPr>
                        <a:t>50</a:t>
                      </a:r>
                      <a:endParaRPr lang="en-US" sz="600" b="0" i="0" u="none" strike="noStrike">
                        <a:solidFill>
                          <a:srgbClr val="000000"/>
                        </a:solidFill>
                        <a:effectLst/>
                        <a:latin typeface="Arial" panose="020B0604020202020204" pitchFamily="34" charset="0"/>
                      </a:endParaRPr>
                    </a:p>
                  </a:txBody>
                  <a:tcPr marL="4944" marR="4944" marT="4944" marB="0" anchor="ctr"/>
                </a:tc>
                <a:tc>
                  <a:txBody>
                    <a:bodyPr/>
                    <a:lstStyle/>
                    <a:p>
                      <a:pPr algn="l" fontAlgn="ctr"/>
                      <a:r>
                        <a:rPr lang="en-US" sz="600" u="none" strike="noStrike">
                          <a:effectLst/>
                        </a:rPr>
                        <a:t>I22</a:t>
                      </a:r>
                      <a:endParaRPr lang="en-US" sz="600" b="0" i="0" u="none" strike="noStrike">
                        <a:solidFill>
                          <a:srgbClr val="000000"/>
                        </a:solidFill>
                        <a:effectLst/>
                        <a:latin typeface="Arial" panose="020B0604020202020204" pitchFamily="34" charset="0"/>
                      </a:endParaRPr>
                    </a:p>
                  </a:txBody>
                  <a:tcPr marL="4944" marR="4944" marT="4944" marB="0" anchor="ctr"/>
                </a:tc>
                <a:tc>
                  <a:txBody>
                    <a:bodyPr/>
                    <a:lstStyle/>
                    <a:p>
                      <a:pPr algn="l" fontAlgn="t"/>
                      <a:r>
                        <a:rPr lang="en-US" sz="600" u="none" strike="noStrike">
                          <a:effectLst/>
                        </a:rPr>
                        <a:t>Manufacture of rubber and plastics products</a:t>
                      </a:r>
                      <a:endParaRPr lang="en-US" sz="600" b="0" i="0" u="none" strike="noStrike">
                        <a:solidFill>
                          <a:srgbClr val="000000"/>
                        </a:solidFill>
                        <a:effectLst/>
                        <a:latin typeface="Arial" panose="020B0604020202020204" pitchFamily="34" charset="0"/>
                      </a:endParaRPr>
                    </a:p>
                  </a:txBody>
                  <a:tcPr marL="4944" marR="4944" marT="4944"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886082907"/>
                  </a:ext>
                </a:extLst>
              </a:tr>
              <a:tr h="104394">
                <a:tc>
                  <a:txBody>
                    <a:bodyPr/>
                    <a:lstStyle/>
                    <a:p>
                      <a:pPr algn="ctr" fontAlgn="ctr"/>
                      <a:r>
                        <a:rPr lang="en-US" sz="600" u="none" strike="noStrike">
                          <a:effectLst/>
                        </a:rPr>
                        <a:t>51</a:t>
                      </a:r>
                      <a:endParaRPr lang="en-US" sz="600" b="0" i="0" u="none" strike="noStrike">
                        <a:solidFill>
                          <a:srgbClr val="000000"/>
                        </a:solidFill>
                        <a:effectLst/>
                        <a:latin typeface="Arial" panose="020B0604020202020204" pitchFamily="34" charset="0"/>
                      </a:endParaRPr>
                    </a:p>
                  </a:txBody>
                  <a:tcPr marL="4944" marR="4944" marT="4944" marB="0" anchor="ctr"/>
                </a:tc>
                <a:tc>
                  <a:txBody>
                    <a:bodyPr/>
                    <a:lstStyle/>
                    <a:p>
                      <a:pPr algn="l" fontAlgn="ctr"/>
                      <a:r>
                        <a:rPr lang="en-US" sz="600" u="none" strike="noStrike">
                          <a:effectLst/>
                        </a:rPr>
                        <a:t>I23.a</a:t>
                      </a:r>
                      <a:endParaRPr lang="en-US" sz="600" b="0" i="0" u="none" strike="noStrike">
                        <a:solidFill>
                          <a:srgbClr val="000000"/>
                        </a:solidFill>
                        <a:effectLst/>
                        <a:latin typeface="Arial" panose="020B0604020202020204" pitchFamily="34" charset="0"/>
                      </a:endParaRPr>
                    </a:p>
                  </a:txBody>
                  <a:tcPr marL="4944" marR="4944" marT="4944" marB="0" anchor="ctr"/>
                </a:tc>
                <a:tc>
                  <a:txBody>
                    <a:bodyPr/>
                    <a:lstStyle/>
                    <a:p>
                      <a:pPr algn="l" fontAlgn="t"/>
                      <a:r>
                        <a:rPr lang="en-US" sz="600" u="none" strike="noStrike">
                          <a:effectLst/>
                        </a:rPr>
                        <a:t>Manufacture of glass and glass products</a:t>
                      </a:r>
                      <a:endParaRPr lang="en-US" sz="600" b="0" i="0" u="none" strike="noStrike">
                        <a:solidFill>
                          <a:srgbClr val="000000"/>
                        </a:solidFill>
                        <a:effectLst/>
                        <a:latin typeface="Arial" panose="020B0604020202020204" pitchFamily="34" charset="0"/>
                      </a:endParaRPr>
                    </a:p>
                  </a:txBody>
                  <a:tcPr marL="4944" marR="4944" marT="4944"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708348812"/>
                  </a:ext>
                </a:extLst>
              </a:tr>
              <a:tr h="104394">
                <a:tc>
                  <a:txBody>
                    <a:bodyPr/>
                    <a:lstStyle/>
                    <a:p>
                      <a:pPr algn="ctr" fontAlgn="ctr"/>
                      <a:r>
                        <a:rPr lang="en-US" sz="600" u="none" strike="noStrike">
                          <a:effectLst/>
                        </a:rPr>
                        <a:t>52</a:t>
                      </a:r>
                      <a:endParaRPr lang="en-US" sz="600" b="0" i="0" u="none" strike="noStrike">
                        <a:solidFill>
                          <a:srgbClr val="000000"/>
                        </a:solidFill>
                        <a:effectLst/>
                        <a:latin typeface="Arial" panose="020B0604020202020204" pitchFamily="34" charset="0"/>
                      </a:endParaRPr>
                    </a:p>
                  </a:txBody>
                  <a:tcPr marL="4944" marR="4944" marT="4944" marB="0" anchor="ctr"/>
                </a:tc>
                <a:tc>
                  <a:txBody>
                    <a:bodyPr/>
                    <a:lstStyle/>
                    <a:p>
                      <a:pPr algn="l" fontAlgn="ctr"/>
                      <a:r>
                        <a:rPr lang="en-US" sz="600" u="none" strike="noStrike">
                          <a:effectLst/>
                        </a:rPr>
                        <a:t>I23.b</a:t>
                      </a:r>
                      <a:endParaRPr lang="en-US" sz="600" b="0" i="0" u="none" strike="noStrike">
                        <a:solidFill>
                          <a:srgbClr val="000000"/>
                        </a:solidFill>
                        <a:effectLst/>
                        <a:latin typeface="Arial" panose="020B0604020202020204" pitchFamily="34" charset="0"/>
                      </a:endParaRPr>
                    </a:p>
                  </a:txBody>
                  <a:tcPr marL="4944" marR="4944" marT="4944" marB="0" anchor="ctr"/>
                </a:tc>
                <a:tc>
                  <a:txBody>
                    <a:bodyPr/>
                    <a:lstStyle/>
                    <a:p>
                      <a:pPr algn="l" fontAlgn="b"/>
                      <a:r>
                        <a:rPr lang="en-US" sz="600" u="none" strike="noStrike">
                          <a:effectLst/>
                        </a:rPr>
                        <a:t>Manufacture of clay building materials</a:t>
                      </a:r>
                      <a:endParaRPr lang="en-US" sz="600" b="0" i="0" u="none" strike="noStrike">
                        <a:solidFill>
                          <a:srgbClr val="000000"/>
                        </a:solidFill>
                        <a:effectLst/>
                        <a:latin typeface="Arial" panose="020B0604020202020204" pitchFamily="34" charset="0"/>
                      </a:endParaRPr>
                    </a:p>
                  </a:txBody>
                  <a:tcPr marL="4944" marR="4944" marT="4944" marB="0" anchor="b"/>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728979899"/>
                  </a:ext>
                </a:extLst>
              </a:tr>
              <a:tr h="104394">
                <a:tc>
                  <a:txBody>
                    <a:bodyPr/>
                    <a:lstStyle/>
                    <a:p>
                      <a:pPr algn="ctr" fontAlgn="ctr"/>
                      <a:r>
                        <a:rPr lang="en-US" sz="600" u="none" strike="noStrike">
                          <a:effectLst/>
                        </a:rPr>
                        <a:t>53</a:t>
                      </a:r>
                      <a:endParaRPr lang="en-US" sz="600" b="0" i="0" u="none" strike="noStrike">
                        <a:solidFill>
                          <a:srgbClr val="000000"/>
                        </a:solidFill>
                        <a:effectLst/>
                        <a:latin typeface="Arial" panose="020B0604020202020204" pitchFamily="34" charset="0"/>
                      </a:endParaRPr>
                    </a:p>
                  </a:txBody>
                  <a:tcPr marL="4944" marR="4944" marT="4944" marB="0" anchor="ctr"/>
                </a:tc>
                <a:tc>
                  <a:txBody>
                    <a:bodyPr/>
                    <a:lstStyle/>
                    <a:p>
                      <a:pPr algn="l" fontAlgn="ctr"/>
                      <a:r>
                        <a:rPr lang="en-US" sz="600" u="none" strike="noStrike">
                          <a:effectLst/>
                        </a:rPr>
                        <a:t>I23.c</a:t>
                      </a:r>
                      <a:endParaRPr lang="en-US" sz="600" b="0" i="0" u="none" strike="noStrike">
                        <a:solidFill>
                          <a:srgbClr val="000000"/>
                        </a:solidFill>
                        <a:effectLst/>
                        <a:latin typeface="Arial" panose="020B0604020202020204" pitchFamily="34" charset="0"/>
                      </a:endParaRPr>
                    </a:p>
                  </a:txBody>
                  <a:tcPr marL="4944" marR="4944" marT="4944" marB="0" anchor="ctr"/>
                </a:tc>
                <a:tc>
                  <a:txBody>
                    <a:bodyPr/>
                    <a:lstStyle/>
                    <a:p>
                      <a:pPr algn="l" fontAlgn="t"/>
                      <a:r>
                        <a:rPr lang="en-US" sz="600" u="none" strike="noStrike">
                          <a:effectLst/>
                        </a:rPr>
                        <a:t>Manufacture of cement, lime and plaster</a:t>
                      </a:r>
                      <a:endParaRPr lang="en-US" sz="600" b="0" i="0" u="none" strike="noStrike">
                        <a:solidFill>
                          <a:srgbClr val="000000"/>
                        </a:solidFill>
                        <a:effectLst/>
                        <a:latin typeface="Arial" panose="020B0604020202020204" pitchFamily="34" charset="0"/>
                      </a:endParaRPr>
                    </a:p>
                  </a:txBody>
                  <a:tcPr marL="4944" marR="4944" marT="4944"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886192465"/>
                  </a:ext>
                </a:extLst>
              </a:tr>
              <a:tr h="104394">
                <a:tc>
                  <a:txBody>
                    <a:bodyPr/>
                    <a:lstStyle/>
                    <a:p>
                      <a:pPr algn="ctr" fontAlgn="ctr"/>
                      <a:r>
                        <a:rPr lang="en-US" sz="600" u="none" strike="noStrike">
                          <a:effectLst/>
                        </a:rPr>
                        <a:t>54</a:t>
                      </a:r>
                      <a:endParaRPr lang="en-US" sz="600" b="0" i="0" u="none" strike="noStrike">
                        <a:solidFill>
                          <a:srgbClr val="000000"/>
                        </a:solidFill>
                        <a:effectLst/>
                        <a:latin typeface="Arial" panose="020B0604020202020204" pitchFamily="34" charset="0"/>
                      </a:endParaRPr>
                    </a:p>
                  </a:txBody>
                  <a:tcPr marL="4944" marR="4944" marT="4944" marB="0" anchor="ctr"/>
                </a:tc>
                <a:tc>
                  <a:txBody>
                    <a:bodyPr/>
                    <a:lstStyle/>
                    <a:p>
                      <a:pPr algn="l" fontAlgn="ctr"/>
                      <a:r>
                        <a:rPr lang="en-US" sz="600" u="none" strike="noStrike">
                          <a:effectLst/>
                        </a:rPr>
                        <a:t>I23.d</a:t>
                      </a:r>
                      <a:endParaRPr lang="en-US" sz="600" b="0" i="0" u="none" strike="noStrike">
                        <a:solidFill>
                          <a:srgbClr val="000000"/>
                        </a:solidFill>
                        <a:effectLst/>
                        <a:latin typeface="Arial" panose="020B0604020202020204" pitchFamily="34" charset="0"/>
                      </a:endParaRPr>
                    </a:p>
                  </a:txBody>
                  <a:tcPr marL="4944" marR="4944" marT="4944" marB="0" anchor="ctr"/>
                </a:tc>
                <a:tc>
                  <a:txBody>
                    <a:bodyPr/>
                    <a:lstStyle/>
                    <a:p>
                      <a:pPr algn="l" fontAlgn="t"/>
                      <a:r>
                        <a:rPr lang="en-US" sz="600" u="none" strike="noStrike" dirty="0">
                          <a:effectLst/>
                        </a:rPr>
                        <a:t>Manufacture of other non-metallic mineral products</a:t>
                      </a:r>
                      <a:endParaRPr lang="en-US" sz="600" b="0" i="0" u="none" strike="noStrike" dirty="0">
                        <a:solidFill>
                          <a:srgbClr val="000000"/>
                        </a:solidFill>
                        <a:effectLst/>
                        <a:latin typeface="Arial" panose="020B0604020202020204" pitchFamily="34" charset="0"/>
                      </a:endParaRPr>
                    </a:p>
                  </a:txBody>
                  <a:tcPr marL="4944" marR="4944" marT="4944"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187944161"/>
                  </a:ext>
                </a:extLst>
              </a:tr>
              <a:tr h="104394">
                <a:tc>
                  <a:txBody>
                    <a:bodyPr/>
                    <a:lstStyle/>
                    <a:p>
                      <a:pPr algn="ctr" fontAlgn="ctr"/>
                      <a:r>
                        <a:rPr lang="en-US" sz="600" u="none" strike="noStrike">
                          <a:effectLst/>
                        </a:rPr>
                        <a:t>55</a:t>
                      </a:r>
                      <a:endParaRPr lang="en-US" sz="600" b="0" i="0" u="none" strike="noStrike">
                        <a:solidFill>
                          <a:srgbClr val="000000"/>
                        </a:solidFill>
                        <a:effectLst/>
                        <a:latin typeface="Arial" panose="020B0604020202020204" pitchFamily="34" charset="0"/>
                      </a:endParaRPr>
                    </a:p>
                  </a:txBody>
                  <a:tcPr marL="4944" marR="4944" marT="4944" marB="0" anchor="ctr"/>
                </a:tc>
                <a:tc>
                  <a:txBody>
                    <a:bodyPr/>
                    <a:lstStyle/>
                    <a:p>
                      <a:pPr algn="l" fontAlgn="ctr"/>
                      <a:r>
                        <a:rPr lang="en-US" sz="600" u="none" strike="noStrike">
                          <a:effectLst/>
                        </a:rPr>
                        <a:t>I24.a</a:t>
                      </a:r>
                      <a:endParaRPr lang="en-US" sz="600" b="0" i="0" u="none" strike="noStrike">
                        <a:solidFill>
                          <a:srgbClr val="000000"/>
                        </a:solidFill>
                        <a:effectLst/>
                        <a:latin typeface="Arial" panose="020B0604020202020204" pitchFamily="34" charset="0"/>
                      </a:endParaRPr>
                    </a:p>
                  </a:txBody>
                  <a:tcPr marL="4944" marR="4944" marT="4944" marB="0" anchor="ctr"/>
                </a:tc>
                <a:tc>
                  <a:txBody>
                    <a:bodyPr/>
                    <a:lstStyle/>
                    <a:p>
                      <a:pPr algn="l" fontAlgn="t"/>
                      <a:r>
                        <a:rPr lang="en-US" sz="600" u="none" strike="noStrike">
                          <a:effectLst/>
                        </a:rPr>
                        <a:t>Manufacture of iron and steel - Electric Arc Furnace (EAF)</a:t>
                      </a:r>
                      <a:endParaRPr lang="en-US" sz="600" b="0" i="0" u="none" strike="noStrike">
                        <a:solidFill>
                          <a:srgbClr val="000000"/>
                        </a:solidFill>
                        <a:effectLst/>
                        <a:latin typeface="Arial" panose="020B0604020202020204" pitchFamily="34" charset="0"/>
                      </a:endParaRPr>
                    </a:p>
                  </a:txBody>
                  <a:tcPr marL="4944" marR="4944" marT="4944"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745423525"/>
                  </a:ext>
                </a:extLst>
              </a:tr>
              <a:tr h="202647">
                <a:tc>
                  <a:txBody>
                    <a:bodyPr/>
                    <a:lstStyle/>
                    <a:p>
                      <a:pPr algn="ctr" fontAlgn="ctr"/>
                      <a:r>
                        <a:rPr lang="en-US" sz="600" u="none" strike="noStrike">
                          <a:effectLst/>
                        </a:rPr>
                        <a:t>56</a:t>
                      </a:r>
                      <a:endParaRPr lang="en-US" sz="600" b="0" i="0" u="none" strike="noStrike">
                        <a:solidFill>
                          <a:srgbClr val="000000"/>
                        </a:solidFill>
                        <a:effectLst/>
                        <a:latin typeface="Arial" panose="020B0604020202020204" pitchFamily="34" charset="0"/>
                      </a:endParaRPr>
                    </a:p>
                  </a:txBody>
                  <a:tcPr marL="4944" marR="4944" marT="4944" marB="0" anchor="ctr"/>
                </a:tc>
                <a:tc>
                  <a:txBody>
                    <a:bodyPr/>
                    <a:lstStyle/>
                    <a:p>
                      <a:pPr algn="l" fontAlgn="ctr"/>
                      <a:r>
                        <a:rPr lang="en-US" sz="600" u="none" strike="noStrike">
                          <a:effectLst/>
                        </a:rPr>
                        <a:t>I24.b</a:t>
                      </a:r>
                      <a:endParaRPr lang="en-US" sz="600" b="0" i="0" u="none" strike="noStrike">
                        <a:solidFill>
                          <a:srgbClr val="000000"/>
                        </a:solidFill>
                        <a:effectLst/>
                        <a:latin typeface="Arial" panose="020B0604020202020204" pitchFamily="34" charset="0"/>
                      </a:endParaRPr>
                    </a:p>
                  </a:txBody>
                  <a:tcPr marL="4944" marR="4944" marT="4944" marB="0" anchor="ctr"/>
                </a:tc>
                <a:tc>
                  <a:txBody>
                    <a:bodyPr/>
                    <a:lstStyle/>
                    <a:p>
                      <a:pPr algn="l" fontAlgn="t"/>
                      <a:r>
                        <a:rPr lang="en-US" sz="600" u="none" strike="noStrike">
                          <a:effectLst/>
                        </a:rPr>
                        <a:t>Manufacture of iron and steel - Basic Oxygen Furnace (BOF)</a:t>
                      </a:r>
                      <a:endParaRPr lang="en-US" sz="600" b="0" i="0" u="none" strike="noStrike">
                        <a:solidFill>
                          <a:srgbClr val="000000"/>
                        </a:solidFill>
                        <a:effectLst/>
                        <a:latin typeface="Arial" panose="020B0604020202020204" pitchFamily="34" charset="0"/>
                      </a:endParaRPr>
                    </a:p>
                  </a:txBody>
                  <a:tcPr marL="4944" marR="4944" marT="4944"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321596971"/>
                  </a:ext>
                </a:extLst>
              </a:tr>
              <a:tr h="104394">
                <a:tc>
                  <a:txBody>
                    <a:bodyPr/>
                    <a:lstStyle/>
                    <a:p>
                      <a:pPr algn="ctr" fontAlgn="ctr"/>
                      <a:r>
                        <a:rPr lang="en-US" sz="600" u="none" strike="noStrike">
                          <a:effectLst/>
                        </a:rPr>
                        <a:t>57</a:t>
                      </a:r>
                      <a:endParaRPr lang="en-US" sz="600" b="0" i="0" u="none" strike="noStrike">
                        <a:solidFill>
                          <a:srgbClr val="000000"/>
                        </a:solidFill>
                        <a:effectLst/>
                        <a:latin typeface="Arial" panose="020B0604020202020204" pitchFamily="34" charset="0"/>
                      </a:endParaRPr>
                    </a:p>
                  </a:txBody>
                  <a:tcPr marL="4944" marR="4944" marT="4944" marB="0" anchor="ctr"/>
                </a:tc>
                <a:tc>
                  <a:txBody>
                    <a:bodyPr/>
                    <a:lstStyle/>
                    <a:p>
                      <a:pPr algn="l" fontAlgn="ctr"/>
                      <a:r>
                        <a:rPr lang="en-US" sz="600" u="none" strike="noStrike">
                          <a:effectLst/>
                        </a:rPr>
                        <a:t>I24.c</a:t>
                      </a:r>
                      <a:endParaRPr lang="en-US" sz="600" b="0" i="0" u="none" strike="noStrike">
                        <a:solidFill>
                          <a:srgbClr val="000000"/>
                        </a:solidFill>
                        <a:effectLst/>
                        <a:latin typeface="Arial" panose="020B0604020202020204" pitchFamily="34" charset="0"/>
                      </a:endParaRPr>
                    </a:p>
                  </a:txBody>
                  <a:tcPr marL="4944" marR="4944" marT="4944" marB="0" anchor="ctr"/>
                </a:tc>
                <a:tc>
                  <a:txBody>
                    <a:bodyPr/>
                    <a:lstStyle/>
                    <a:p>
                      <a:pPr algn="l" fontAlgn="t"/>
                      <a:r>
                        <a:rPr lang="en-US" sz="600" u="none" strike="noStrike">
                          <a:effectLst/>
                        </a:rPr>
                        <a:t>Manufacture of copper</a:t>
                      </a:r>
                      <a:endParaRPr lang="en-US" sz="600" b="0" i="0" u="none" strike="noStrike">
                        <a:solidFill>
                          <a:srgbClr val="000000"/>
                        </a:solidFill>
                        <a:effectLst/>
                        <a:latin typeface="Arial" panose="020B0604020202020204" pitchFamily="34" charset="0"/>
                      </a:endParaRPr>
                    </a:p>
                  </a:txBody>
                  <a:tcPr marL="4944" marR="4944" marT="4944"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793761827"/>
                  </a:ext>
                </a:extLst>
              </a:tr>
              <a:tr h="104394">
                <a:tc>
                  <a:txBody>
                    <a:bodyPr/>
                    <a:lstStyle/>
                    <a:p>
                      <a:pPr algn="ctr" fontAlgn="ctr"/>
                      <a:r>
                        <a:rPr lang="en-US" sz="600" u="none" strike="noStrike">
                          <a:effectLst/>
                        </a:rPr>
                        <a:t>58</a:t>
                      </a:r>
                      <a:endParaRPr lang="en-US" sz="600" b="0" i="0" u="none" strike="noStrike">
                        <a:solidFill>
                          <a:srgbClr val="000000"/>
                        </a:solidFill>
                        <a:effectLst/>
                        <a:latin typeface="Arial" panose="020B0604020202020204" pitchFamily="34" charset="0"/>
                      </a:endParaRPr>
                    </a:p>
                  </a:txBody>
                  <a:tcPr marL="4944" marR="4944" marT="4944" marB="0" anchor="ctr"/>
                </a:tc>
                <a:tc>
                  <a:txBody>
                    <a:bodyPr/>
                    <a:lstStyle/>
                    <a:p>
                      <a:pPr algn="l" fontAlgn="ctr"/>
                      <a:r>
                        <a:rPr lang="en-US" sz="600" u="none" strike="noStrike">
                          <a:effectLst/>
                        </a:rPr>
                        <a:t>I24.d</a:t>
                      </a:r>
                      <a:endParaRPr lang="en-US" sz="600" b="0" i="0" u="none" strike="noStrike">
                        <a:solidFill>
                          <a:srgbClr val="000000"/>
                        </a:solidFill>
                        <a:effectLst/>
                        <a:latin typeface="Arial" panose="020B0604020202020204" pitchFamily="34" charset="0"/>
                      </a:endParaRPr>
                    </a:p>
                  </a:txBody>
                  <a:tcPr marL="4944" marR="4944" marT="4944" marB="0" anchor="ctr"/>
                </a:tc>
                <a:tc>
                  <a:txBody>
                    <a:bodyPr/>
                    <a:lstStyle/>
                    <a:p>
                      <a:pPr algn="l" fontAlgn="t"/>
                      <a:r>
                        <a:rPr lang="en-US" sz="600" u="none" strike="noStrike">
                          <a:effectLst/>
                        </a:rPr>
                        <a:t>Manufacture of nickel</a:t>
                      </a:r>
                      <a:endParaRPr lang="en-US" sz="600" b="0" i="0" u="none" strike="noStrike">
                        <a:solidFill>
                          <a:srgbClr val="000000"/>
                        </a:solidFill>
                        <a:effectLst/>
                        <a:latin typeface="Arial" panose="020B0604020202020204" pitchFamily="34" charset="0"/>
                      </a:endParaRPr>
                    </a:p>
                  </a:txBody>
                  <a:tcPr marL="4944" marR="4944" marT="4944"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94353985"/>
                  </a:ext>
                </a:extLst>
              </a:tr>
              <a:tr h="104394">
                <a:tc>
                  <a:txBody>
                    <a:bodyPr/>
                    <a:lstStyle/>
                    <a:p>
                      <a:pPr algn="ctr" fontAlgn="ctr"/>
                      <a:r>
                        <a:rPr lang="en-US" sz="600" u="none" strike="noStrike">
                          <a:effectLst/>
                        </a:rPr>
                        <a:t>59</a:t>
                      </a:r>
                      <a:endParaRPr lang="en-US" sz="600" b="0" i="0" u="none" strike="noStrike">
                        <a:solidFill>
                          <a:srgbClr val="000000"/>
                        </a:solidFill>
                        <a:effectLst/>
                        <a:latin typeface="Arial" panose="020B0604020202020204" pitchFamily="34" charset="0"/>
                      </a:endParaRPr>
                    </a:p>
                  </a:txBody>
                  <a:tcPr marL="4944" marR="4944" marT="4944" marB="0" anchor="ctr"/>
                </a:tc>
                <a:tc>
                  <a:txBody>
                    <a:bodyPr/>
                    <a:lstStyle/>
                    <a:p>
                      <a:pPr algn="l" fontAlgn="ctr"/>
                      <a:r>
                        <a:rPr lang="en-US" sz="600" u="none" strike="noStrike">
                          <a:effectLst/>
                        </a:rPr>
                        <a:t>I24.e</a:t>
                      </a:r>
                      <a:endParaRPr lang="en-US" sz="600" b="0" i="0" u="none" strike="noStrike">
                        <a:solidFill>
                          <a:srgbClr val="000000"/>
                        </a:solidFill>
                        <a:effectLst/>
                        <a:latin typeface="Arial" panose="020B0604020202020204" pitchFamily="34" charset="0"/>
                      </a:endParaRPr>
                    </a:p>
                  </a:txBody>
                  <a:tcPr marL="4944" marR="4944" marT="4944" marB="0" anchor="ctr"/>
                </a:tc>
                <a:tc>
                  <a:txBody>
                    <a:bodyPr/>
                    <a:lstStyle/>
                    <a:p>
                      <a:pPr algn="l" fontAlgn="t"/>
                      <a:r>
                        <a:rPr lang="en-US" sz="600" u="none" strike="noStrike">
                          <a:effectLst/>
                        </a:rPr>
                        <a:t>Manufacture of aluminum</a:t>
                      </a:r>
                      <a:endParaRPr lang="en-US" sz="600" b="0" i="0" u="none" strike="noStrike">
                        <a:solidFill>
                          <a:srgbClr val="000000"/>
                        </a:solidFill>
                        <a:effectLst/>
                        <a:latin typeface="Arial" panose="020B0604020202020204" pitchFamily="34" charset="0"/>
                      </a:endParaRPr>
                    </a:p>
                  </a:txBody>
                  <a:tcPr marL="4944" marR="4944" marT="4944"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463298773"/>
                  </a:ext>
                </a:extLst>
              </a:tr>
              <a:tr h="104394">
                <a:tc>
                  <a:txBody>
                    <a:bodyPr/>
                    <a:lstStyle/>
                    <a:p>
                      <a:pPr algn="ctr" fontAlgn="ctr"/>
                      <a:r>
                        <a:rPr lang="en-US" sz="600" u="none" strike="noStrike">
                          <a:effectLst/>
                        </a:rPr>
                        <a:t>60</a:t>
                      </a:r>
                      <a:endParaRPr lang="en-US" sz="600" b="0" i="0" u="none" strike="noStrike">
                        <a:solidFill>
                          <a:srgbClr val="000000"/>
                        </a:solidFill>
                        <a:effectLst/>
                        <a:latin typeface="Arial" panose="020B0604020202020204" pitchFamily="34" charset="0"/>
                      </a:endParaRPr>
                    </a:p>
                  </a:txBody>
                  <a:tcPr marL="4944" marR="4944" marT="4944" marB="0" anchor="ctr"/>
                </a:tc>
                <a:tc>
                  <a:txBody>
                    <a:bodyPr/>
                    <a:lstStyle/>
                    <a:p>
                      <a:pPr algn="l" fontAlgn="ctr"/>
                      <a:r>
                        <a:rPr lang="en-US" sz="600" u="none" strike="noStrike">
                          <a:effectLst/>
                        </a:rPr>
                        <a:t>I24.f</a:t>
                      </a:r>
                      <a:endParaRPr lang="en-US" sz="600" b="0" i="0" u="none" strike="noStrike">
                        <a:solidFill>
                          <a:srgbClr val="000000"/>
                        </a:solidFill>
                        <a:effectLst/>
                        <a:latin typeface="Arial" panose="020B0604020202020204" pitchFamily="34" charset="0"/>
                      </a:endParaRPr>
                    </a:p>
                  </a:txBody>
                  <a:tcPr marL="4944" marR="4944" marT="4944" marB="0" anchor="ctr"/>
                </a:tc>
                <a:tc>
                  <a:txBody>
                    <a:bodyPr/>
                    <a:lstStyle/>
                    <a:p>
                      <a:pPr algn="l" fontAlgn="t"/>
                      <a:r>
                        <a:rPr lang="en-US" sz="600" u="none" strike="noStrike">
                          <a:effectLst/>
                        </a:rPr>
                        <a:t>Manufacture of precious metal</a:t>
                      </a:r>
                      <a:endParaRPr lang="en-US" sz="600" b="0" i="0" u="none" strike="noStrike">
                        <a:solidFill>
                          <a:srgbClr val="000000"/>
                        </a:solidFill>
                        <a:effectLst/>
                        <a:latin typeface="Arial" panose="020B0604020202020204" pitchFamily="34" charset="0"/>
                      </a:endParaRPr>
                    </a:p>
                  </a:txBody>
                  <a:tcPr marL="4944" marR="4944" marT="4944"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890036335"/>
                  </a:ext>
                </a:extLst>
              </a:tr>
              <a:tr h="104394">
                <a:tc>
                  <a:txBody>
                    <a:bodyPr/>
                    <a:lstStyle/>
                    <a:p>
                      <a:pPr algn="ctr" fontAlgn="ctr"/>
                      <a:r>
                        <a:rPr lang="en-US" sz="600" u="none" strike="noStrike">
                          <a:effectLst/>
                        </a:rPr>
                        <a:t>61</a:t>
                      </a:r>
                      <a:endParaRPr lang="en-US" sz="600" b="0" i="0" u="none" strike="noStrike">
                        <a:solidFill>
                          <a:srgbClr val="000000"/>
                        </a:solidFill>
                        <a:effectLst/>
                        <a:latin typeface="Arial" panose="020B0604020202020204" pitchFamily="34" charset="0"/>
                      </a:endParaRPr>
                    </a:p>
                  </a:txBody>
                  <a:tcPr marL="4944" marR="4944" marT="4944" marB="0" anchor="ctr"/>
                </a:tc>
                <a:tc>
                  <a:txBody>
                    <a:bodyPr/>
                    <a:lstStyle/>
                    <a:p>
                      <a:pPr algn="l" fontAlgn="ctr"/>
                      <a:r>
                        <a:rPr lang="en-US" sz="600" u="none" strike="noStrike">
                          <a:effectLst/>
                        </a:rPr>
                        <a:t>I24.g</a:t>
                      </a:r>
                      <a:endParaRPr lang="en-US" sz="600" b="0" i="0" u="none" strike="noStrike">
                        <a:solidFill>
                          <a:srgbClr val="000000"/>
                        </a:solidFill>
                        <a:effectLst/>
                        <a:latin typeface="Arial" panose="020B0604020202020204" pitchFamily="34" charset="0"/>
                      </a:endParaRPr>
                    </a:p>
                  </a:txBody>
                  <a:tcPr marL="4944" marR="4944" marT="4944" marB="0" anchor="ctr"/>
                </a:tc>
                <a:tc>
                  <a:txBody>
                    <a:bodyPr/>
                    <a:lstStyle/>
                    <a:p>
                      <a:pPr algn="l" fontAlgn="t"/>
                      <a:r>
                        <a:rPr lang="en-US" sz="600" u="none" strike="noStrike">
                          <a:effectLst/>
                        </a:rPr>
                        <a:t>Manufacture of lead, zinc and tin</a:t>
                      </a:r>
                      <a:endParaRPr lang="en-US" sz="600" b="0" i="0" u="none" strike="noStrike">
                        <a:solidFill>
                          <a:srgbClr val="000000"/>
                        </a:solidFill>
                        <a:effectLst/>
                        <a:latin typeface="Arial" panose="020B0604020202020204" pitchFamily="34" charset="0"/>
                      </a:endParaRPr>
                    </a:p>
                  </a:txBody>
                  <a:tcPr marL="4944" marR="4944" marT="4944"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179332224"/>
                  </a:ext>
                </a:extLst>
              </a:tr>
              <a:tr h="104394">
                <a:tc>
                  <a:txBody>
                    <a:bodyPr/>
                    <a:lstStyle/>
                    <a:p>
                      <a:pPr algn="ctr" fontAlgn="ctr"/>
                      <a:r>
                        <a:rPr lang="en-US" sz="600" u="none" strike="noStrike">
                          <a:effectLst/>
                        </a:rPr>
                        <a:t>62</a:t>
                      </a:r>
                      <a:endParaRPr lang="en-US" sz="600" b="0" i="0" u="none" strike="noStrike">
                        <a:solidFill>
                          <a:srgbClr val="000000"/>
                        </a:solidFill>
                        <a:effectLst/>
                        <a:latin typeface="Arial" panose="020B0604020202020204" pitchFamily="34" charset="0"/>
                      </a:endParaRPr>
                    </a:p>
                  </a:txBody>
                  <a:tcPr marL="4944" marR="4944" marT="4944" marB="0" anchor="ctr"/>
                </a:tc>
                <a:tc>
                  <a:txBody>
                    <a:bodyPr/>
                    <a:lstStyle/>
                    <a:p>
                      <a:pPr algn="l" fontAlgn="ctr"/>
                      <a:r>
                        <a:rPr lang="en-US" sz="600" u="none" strike="noStrike">
                          <a:effectLst/>
                        </a:rPr>
                        <a:t>I24.h</a:t>
                      </a:r>
                      <a:endParaRPr lang="en-US" sz="600" b="0" i="0" u="none" strike="noStrike">
                        <a:solidFill>
                          <a:srgbClr val="000000"/>
                        </a:solidFill>
                        <a:effectLst/>
                        <a:latin typeface="Arial" panose="020B0604020202020204" pitchFamily="34" charset="0"/>
                      </a:endParaRPr>
                    </a:p>
                  </a:txBody>
                  <a:tcPr marL="4944" marR="4944" marT="4944" marB="0" anchor="ctr"/>
                </a:tc>
                <a:tc>
                  <a:txBody>
                    <a:bodyPr/>
                    <a:lstStyle/>
                    <a:p>
                      <a:pPr algn="l" fontAlgn="b"/>
                      <a:r>
                        <a:rPr lang="en-US" sz="600" u="none" strike="noStrike">
                          <a:effectLst/>
                        </a:rPr>
                        <a:t>Manufacture of Lithium</a:t>
                      </a:r>
                      <a:endParaRPr lang="en-US" sz="600" b="0" i="0" u="none" strike="noStrike">
                        <a:solidFill>
                          <a:srgbClr val="000000"/>
                        </a:solidFill>
                        <a:effectLst/>
                        <a:latin typeface="Arial" panose="020B0604020202020204" pitchFamily="34" charset="0"/>
                      </a:endParaRPr>
                    </a:p>
                  </a:txBody>
                  <a:tcPr marL="4944" marR="4944" marT="4944" marB="0" anchor="b"/>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673755199"/>
                  </a:ext>
                </a:extLst>
              </a:tr>
              <a:tr h="104394">
                <a:tc>
                  <a:txBody>
                    <a:bodyPr/>
                    <a:lstStyle/>
                    <a:p>
                      <a:pPr algn="ctr" fontAlgn="ctr"/>
                      <a:r>
                        <a:rPr lang="en-US" sz="600" u="none" strike="noStrike">
                          <a:effectLst/>
                        </a:rPr>
                        <a:t>63</a:t>
                      </a:r>
                      <a:endParaRPr lang="en-US" sz="600" b="0" i="0" u="none" strike="noStrike">
                        <a:solidFill>
                          <a:srgbClr val="000000"/>
                        </a:solidFill>
                        <a:effectLst/>
                        <a:latin typeface="Arial" panose="020B0604020202020204" pitchFamily="34" charset="0"/>
                      </a:endParaRPr>
                    </a:p>
                  </a:txBody>
                  <a:tcPr marL="4944" marR="4944" marT="4944" marB="0" anchor="ctr"/>
                </a:tc>
                <a:tc>
                  <a:txBody>
                    <a:bodyPr/>
                    <a:lstStyle/>
                    <a:p>
                      <a:pPr algn="l" fontAlgn="ctr"/>
                      <a:r>
                        <a:rPr lang="en-US" sz="600" u="none" strike="noStrike">
                          <a:effectLst/>
                        </a:rPr>
                        <a:t>I24.i</a:t>
                      </a:r>
                      <a:endParaRPr lang="en-US" sz="600" b="0" i="0" u="none" strike="noStrike">
                        <a:solidFill>
                          <a:srgbClr val="000000"/>
                        </a:solidFill>
                        <a:effectLst/>
                        <a:latin typeface="Arial" panose="020B0604020202020204" pitchFamily="34" charset="0"/>
                      </a:endParaRPr>
                    </a:p>
                  </a:txBody>
                  <a:tcPr marL="4944" marR="4944" marT="4944" marB="0" anchor="ctr"/>
                </a:tc>
                <a:tc>
                  <a:txBody>
                    <a:bodyPr/>
                    <a:lstStyle/>
                    <a:p>
                      <a:pPr algn="l" fontAlgn="b"/>
                      <a:r>
                        <a:rPr lang="en-US" sz="600" u="none" strike="noStrike">
                          <a:effectLst/>
                        </a:rPr>
                        <a:t>Manufacture of Cobalt</a:t>
                      </a:r>
                      <a:endParaRPr lang="en-US" sz="600" b="0" i="0" u="none" strike="noStrike">
                        <a:solidFill>
                          <a:srgbClr val="000000"/>
                        </a:solidFill>
                        <a:effectLst/>
                        <a:latin typeface="Arial" panose="020B0604020202020204" pitchFamily="34" charset="0"/>
                      </a:endParaRPr>
                    </a:p>
                  </a:txBody>
                  <a:tcPr marL="4944" marR="4944" marT="4944" marB="0" anchor="b"/>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591536382"/>
                  </a:ext>
                </a:extLst>
              </a:tr>
              <a:tr h="104394">
                <a:tc>
                  <a:txBody>
                    <a:bodyPr/>
                    <a:lstStyle/>
                    <a:p>
                      <a:pPr algn="ctr" fontAlgn="ctr"/>
                      <a:r>
                        <a:rPr lang="en-US" sz="600" u="none" strike="noStrike">
                          <a:effectLst/>
                        </a:rPr>
                        <a:t>64</a:t>
                      </a:r>
                      <a:endParaRPr lang="en-US" sz="600" b="0" i="0" u="none" strike="noStrike">
                        <a:solidFill>
                          <a:srgbClr val="000000"/>
                        </a:solidFill>
                        <a:effectLst/>
                        <a:latin typeface="Arial" panose="020B0604020202020204" pitchFamily="34" charset="0"/>
                      </a:endParaRPr>
                    </a:p>
                  </a:txBody>
                  <a:tcPr marL="4944" marR="4944" marT="4944" marB="0" anchor="ctr"/>
                </a:tc>
                <a:tc>
                  <a:txBody>
                    <a:bodyPr/>
                    <a:lstStyle/>
                    <a:p>
                      <a:pPr algn="l" fontAlgn="ctr"/>
                      <a:r>
                        <a:rPr lang="en-US" sz="600" u="none" strike="noStrike">
                          <a:effectLst/>
                        </a:rPr>
                        <a:t>I24.j</a:t>
                      </a:r>
                      <a:endParaRPr lang="en-US" sz="600" b="0" i="0" u="none" strike="noStrike">
                        <a:solidFill>
                          <a:srgbClr val="000000"/>
                        </a:solidFill>
                        <a:effectLst/>
                        <a:latin typeface="Arial" panose="020B0604020202020204" pitchFamily="34" charset="0"/>
                      </a:endParaRPr>
                    </a:p>
                  </a:txBody>
                  <a:tcPr marL="4944" marR="4944" marT="4944" marB="0" anchor="ctr"/>
                </a:tc>
                <a:tc>
                  <a:txBody>
                    <a:bodyPr/>
                    <a:lstStyle/>
                    <a:p>
                      <a:pPr algn="l" fontAlgn="b"/>
                      <a:r>
                        <a:rPr lang="en-US" sz="600" u="none" strike="noStrike">
                          <a:effectLst/>
                        </a:rPr>
                        <a:t>Manufacture of Manganese</a:t>
                      </a:r>
                      <a:endParaRPr lang="en-US" sz="600" b="0" i="0" u="none" strike="noStrike">
                        <a:solidFill>
                          <a:srgbClr val="000000"/>
                        </a:solidFill>
                        <a:effectLst/>
                        <a:latin typeface="Arial" panose="020B0604020202020204" pitchFamily="34" charset="0"/>
                      </a:endParaRPr>
                    </a:p>
                  </a:txBody>
                  <a:tcPr marL="4944" marR="4944" marT="4944" marB="0" anchor="b"/>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364246579"/>
                  </a:ext>
                </a:extLst>
              </a:tr>
              <a:tr h="104394">
                <a:tc>
                  <a:txBody>
                    <a:bodyPr/>
                    <a:lstStyle/>
                    <a:p>
                      <a:pPr algn="ctr" fontAlgn="ctr"/>
                      <a:r>
                        <a:rPr lang="en-US" sz="600" u="none" strike="noStrike">
                          <a:effectLst/>
                        </a:rPr>
                        <a:t>65</a:t>
                      </a:r>
                      <a:endParaRPr lang="en-US" sz="600" b="0" i="0" u="none" strike="noStrike">
                        <a:solidFill>
                          <a:srgbClr val="000000"/>
                        </a:solidFill>
                        <a:effectLst/>
                        <a:latin typeface="Arial" panose="020B0604020202020204" pitchFamily="34" charset="0"/>
                      </a:endParaRPr>
                    </a:p>
                  </a:txBody>
                  <a:tcPr marL="4944" marR="4944" marT="4944" marB="0" anchor="ctr"/>
                </a:tc>
                <a:tc>
                  <a:txBody>
                    <a:bodyPr/>
                    <a:lstStyle/>
                    <a:p>
                      <a:pPr algn="l" fontAlgn="ctr"/>
                      <a:r>
                        <a:rPr lang="en-US" sz="600" u="none" strike="noStrike">
                          <a:effectLst/>
                        </a:rPr>
                        <a:t>I24.k</a:t>
                      </a:r>
                      <a:endParaRPr lang="en-US" sz="600" b="0" i="0" u="none" strike="noStrike">
                        <a:solidFill>
                          <a:srgbClr val="000000"/>
                        </a:solidFill>
                        <a:effectLst/>
                        <a:latin typeface="Arial" panose="020B0604020202020204" pitchFamily="34" charset="0"/>
                      </a:endParaRPr>
                    </a:p>
                  </a:txBody>
                  <a:tcPr marL="4944" marR="4944" marT="4944" marB="0" anchor="ctr"/>
                </a:tc>
                <a:tc>
                  <a:txBody>
                    <a:bodyPr/>
                    <a:lstStyle/>
                    <a:p>
                      <a:pPr algn="l" fontAlgn="b"/>
                      <a:r>
                        <a:rPr lang="en-US" sz="600" u="none" strike="noStrike">
                          <a:effectLst/>
                        </a:rPr>
                        <a:t>Manufacture of Graphite</a:t>
                      </a:r>
                      <a:endParaRPr lang="en-US" sz="600" b="0" i="0" u="none" strike="noStrike">
                        <a:solidFill>
                          <a:srgbClr val="000000"/>
                        </a:solidFill>
                        <a:effectLst/>
                        <a:latin typeface="Arial" panose="020B0604020202020204" pitchFamily="34" charset="0"/>
                      </a:endParaRPr>
                    </a:p>
                  </a:txBody>
                  <a:tcPr marL="4944" marR="4944" marT="4944" marB="0" anchor="b"/>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927030234"/>
                  </a:ext>
                </a:extLst>
              </a:tr>
              <a:tr h="104394">
                <a:tc>
                  <a:txBody>
                    <a:bodyPr/>
                    <a:lstStyle/>
                    <a:p>
                      <a:pPr algn="ctr" fontAlgn="ctr"/>
                      <a:r>
                        <a:rPr lang="en-US" sz="600" u="none" strike="noStrike">
                          <a:effectLst/>
                        </a:rPr>
                        <a:t>66</a:t>
                      </a:r>
                      <a:endParaRPr lang="en-US" sz="600" b="0" i="0" u="none" strike="noStrike">
                        <a:solidFill>
                          <a:srgbClr val="000000"/>
                        </a:solidFill>
                        <a:effectLst/>
                        <a:latin typeface="Arial" panose="020B0604020202020204" pitchFamily="34" charset="0"/>
                      </a:endParaRPr>
                    </a:p>
                  </a:txBody>
                  <a:tcPr marL="4944" marR="4944" marT="4944" marB="0" anchor="ctr"/>
                </a:tc>
                <a:tc>
                  <a:txBody>
                    <a:bodyPr/>
                    <a:lstStyle/>
                    <a:p>
                      <a:pPr algn="l" fontAlgn="ctr"/>
                      <a:r>
                        <a:rPr lang="en-US" sz="600" u="none" strike="noStrike">
                          <a:effectLst/>
                        </a:rPr>
                        <a:t>I24.l</a:t>
                      </a:r>
                      <a:endParaRPr lang="en-US" sz="600" b="0" i="0" u="none" strike="noStrike">
                        <a:solidFill>
                          <a:srgbClr val="000000"/>
                        </a:solidFill>
                        <a:effectLst/>
                        <a:latin typeface="Arial" panose="020B0604020202020204" pitchFamily="34" charset="0"/>
                      </a:endParaRPr>
                    </a:p>
                  </a:txBody>
                  <a:tcPr marL="4944" marR="4944" marT="4944" marB="0" anchor="ctr"/>
                </a:tc>
                <a:tc>
                  <a:txBody>
                    <a:bodyPr/>
                    <a:lstStyle/>
                    <a:p>
                      <a:pPr algn="l" fontAlgn="b"/>
                      <a:r>
                        <a:rPr lang="en-US" sz="600" u="none" strike="noStrike">
                          <a:effectLst/>
                        </a:rPr>
                        <a:t>Manufacture of rare earth metal</a:t>
                      </a:r>
                      <a:endParaRPr lang="en-US" sz="600" b="0" i="0" u="none" strike="noStrike">
                        <a:solidFill>
                          <a:srgbClr val="000000"/>
                        </a:solidFill>
                        <a:effectLst/>
                        <a:latin typeface="Arial" panose="020B0604020202020204" pitchFamily="34" charset="0"/>
                      </a:endParaRPr>
                    </a:p>
                  </a:txBody>
                  <a:tcPr marL="4944" marR="4944" marT="4944" marB="0" anchor="b"/>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488546249"/>
                  </a:ext>
                </a:extLst>
              </a:tr>
              <a:tr h="104394">
                <a:tc>
                  <a:txBody>
                    <a:bodyPr/>
                    <a:lstStyle/>
                    <a:p>
                      <a:pPr algn="ctr" fontAlgn="ctr"/>
                      <a:r>
                        <a:rPr lang="en-US" sz="600" u="none" strike="noStrike">
                          <a:effectLst/>
                        </a:rPr>
                        <a:t>67</a:t>
                      </a:r>
                      <a:endParaRPr lang="en-US" sz="600" b="0" i="0" u="none" strike="noStrike">
                        <a:solidFill>
                          <a:srgbClr val="000000"/>
                        </a:solidFill>
                        <a:effectLst/>
                        <a:latin typeface="Arial" panose="020B0604020202020204" pitchFamily="34" charset="0"/>
                      </a:endParaRPr>
                    </a:p>
                  </a:txBody>
                  <a:tcPr marL="4944" marR="4944" marT="4944" marB="0" anchor="ctr"/>
                </a:tc>
                <a:tc>
                  <a:txBody>
                    <a:bodyPr/>
                    <a:lstStyle/>
                    <a:p>
                      <a:pPr algn="l" fontAlgn="ctr"/>
                      <a:r>
                        <a:rPr lang="en-US" sz="600" u="none" strike="noStrike">
                          <a:effectLst/>
                        </a:rPr>
                        <a:t>I24.m</a:t>
                      </a:r>
                      <a:endParaRPr lang="en-US" sz="600" b="0" i="0" u="none" strike="noStrike">
                        <a:solidFill>
                          <a:srgbClr val="000000"/>
                        </a:solidFill>
                        <a:effectLst/>
                        <a:latin typeface="Arial" panose="020B0604020202020204" pitchFamily="34" charset="0"/>
                      </a:endParaRPr>
                    </a:p>
                  </a:txBody>
                  <a:tcPr marL="4944" marR="4944" marT="4944" marB="0" anchor="ctr"/>
                </a:tc>
                <a:tc>
                  <a:txBody>
                    <a:bodyPr/>
                    <a:lstStyle/>
                    <a:p>
                      <a:pPr algn="l" fontAlgn="t"/>
                      <a:r>
                        <a:rPr lang="en-US" sz="600" u="none" strike="noStrike">
                          <a:effectLst/>
                        </a:rPr>
                        <a:t>Manufacture of other non-ferrous metal</a:t>
                      </a:r>
                      <a:endParaRPr lang="en-US" sz="600" b="0" i="0" u="none" strike="noStrike">
                        <a:solidFill>
                          <a:srgbClr val="000000"/>
                        </a:solidFill>
                        <a:effectLst/>
                        <a:latin typeface="Arial" panose="020B0604020202020204" pitchFamily="34" charset="0"/>
                      </a:endParaRPr>
                    </a:p>
                  </a:txBody>
                  <a:tcPr marL="4944" marR="4944" marT="4944"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316803817"/>
                  </a:ext>
                </a:extLst>
              </a:tr>
              <a:tr h="208788">
                <a:tc>
                  <a:txBody>
                    <a:bodyPr/>
                    <a:lstStyle/>
                    <a:p>
                      <a:pPr algn="ctr" fontAlgn="ctr"/>
                      <a:r>
                        <a:rPr lang="en-US" sz="600" u="none" strike="noStrike">
                          <a:effectLst/>
                        </a:rPr>
                        <a:t>68</a:t>
                      </a:r>
                      <a:endParaRPr lang="en-US" sz="600" b="0" i="0" u="none" strike="noStrike">
                        <a:solidFill>
                          <a:srgbClr val="000000"/>
                        </a:solidFill>
                        <a:effectLst/>
                        <a:latin typeface="Arial" panose="020B0604020202020204" pitchFamily="34" charset="0"/>
                      </a:endParaRPr>
                    </a:p>
                  </a:txBody>
                  <a:tcPr marL="4944" marR="4944" marT="4944" marB="0" anchor="ctr"/>
                </a:tc>
                <a:tc>
                  <a:txBody>
                    <a:bodyPr/>
                    <a:lstStyle/>
                    <a:p>
                      <a:pPr algn="l" fontAlgn="ctr"/>
                      <a:r>
                        <a:rPr lang="en-US" sz="600" u="none" strike="noStrike">
                          <a:effectLst/>
                        </a:rPr>
                        <a:t>I25</a:t>
                      </a:r>
                      <a:endParaRPr lang="en-US" sz="600" b="0" i="0" u="none" strike="noStrike">
                        <a:solidFill>
                          <a:srgbClr val="000000"/>
                        </a:solidFill>
                        <a:effectLst/>
                        <a:latin typeface="Arial" panose="020B0604020202020204" pitchFamily="34" charset="0"/>
                      </a:endParaRPr>
                    </a:p>
                  </a:txBody>
                  <a:tcPr marL="4944" marR="4944" marT="4944" marB="0" anchor="ctr"/>
                </a:tc>
                <a:tc>
                  <a:txBody>
                    <a:bodyPr/>
                    <a:lstStyle/>
                    <a:p>
                      <a:pPr algn="l" fontAlgn="t"/>
                      <a:r>
                        <a:rPr lang="en-US" sz="600" u="none" strike="noStrike">
                          <a:effectLst/>
                        </a:rPr>
                        <a:t>Manufacture of fabricated metal products, except machinery &amp; equipment</a:t>
                      </a:r>
                      <a:endParaRPr lang="en-US" sz="600" b="0" i="0" u="none" strike="noStrike">
                        <a:solidFill>
                          <a:srgbClr val="000000"/>
                        </a:solidFill>
                        <a:effectLst/>
                        <a:latin typeface="Arial" panose="020B0604020202020204" pitchFamily="34" charset="0"/>
                      </a:endParaRPr>
                    </a:p>
                  </a:txBody>
                  <a:tcPr marL="4944" marR="4944" marT="4944"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566527625"/>
                  </a:ext>
                </a:extLst>
              </a:tr>
              <a:tr h="104394">
                <a:tc>
                  <a:txBody>
                    <a:bodyPr/>
                    <a:lstStyle/>
                    <a:p>
                      <a:pPr algn="ctr" fontAlgn="ctr"/>
                      <a:r>
                        <a:rPr lang="en-US" sz="600" u="none" strike="noStrike">
                          <a:effectLst/>
                        </a:rPr>
                        <a:t>69</a:t>
                      </a:r>
                      <a:endParaRPr lang="en-US" sz="600" b="0" i="0" u="none" strike="noStrike">
                        <a:solidFill>
                          <a:srgbClr val="000000"/>
                        </a:solidFill>
                        <a:effectLst/>
                        <a:latin typeface="Arial" panose="020B0604020202020204" pitchFamily="34" charset="0"/>
                      </a:endParaRPr>
                    </a:p>
                  </a:txBody>
                  <a:tcPr marL="4944" marR="4944" marT="4944" marB="0" anchor="ctr"/>
                </a:tc>
                <a:tc>
                  <a:txBody>
                    <a:bodyPr/>
                    <a:lstStyle/>
                    <a:p>
                      <a:pPr algn="l" fontAlgn="ctr"/>
                      <a:r>
                        <a:rPr lang="en-US" sz="600" u="none" strike="noStrike">
                          <a:effectLst/>
                        </a:rPr>
                        <a:t>I26.a</a:t>
                      </a:r>
                      <a:endParaRPr lang="en-US" sz="600" b="0" i="0" u="none" strike="noStrike">
                        <a:solidFill>
                          <a:srgbClr val="000000"/>
                        </a:solidFill>
                        <a:effectLst/>
                        <a:latin typeface="Arial" panose="020B0604020202020204" pitchFamily="34" charset="0"/>
                      </a:endParaRPr>
                    </a:p>
                  </a:txBody>
                  <a:tcPr marL="4944" marR="4944" marT="4944" marB="0" anchor="ctr"/>
                </a:tc>
                <a:tc>
                  <a:txBody>
                    <a:bodyPr/>
                    <a:lstStyle/>
                    <a:p>
                      <a:pPr algn="l" fontAlgn="t"/>
                      <a:r>
                        <a:rPr lang="en-US" sz="600" u="none" strike="noStrike">
                          <a:effectLst/>
                        </a:rPr>
                        <a:t>Manufacture of semiconductors</a:t>
                      </a:r>
                      <a:endParaRPr lang="en-US" sz="600" b="0" i="0" u="none" strike="noStrike">
                        <a:solidFill>
                          <a:srgbClr val="000000"/>
                        </a:solidFill>
                        <a:effectLst/>
                        <a:latin typeface="Arial" panose="020B0604020202020204" pitchFamily="34" charset="0"/>
                      </a:endParaRPr>
                    </a:p>
                  </a:txBody>
                  <a:tcPr marL="4944" marR="4944" marT="4944"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244736344"/>
                  </a:ext>
                </a:extLst>
              </a:tr>
              <a:tr h="208788">
                <a:tc>
                  <a:txBody>
                    <a:bodyPr/>
                    <a:lstStyle/>
                    <a:p>
                      <a:pPr algn="ctr" fontAlgn="ctr"/>
                      <a:r>
                        <a:rPr lang="en-US" sz="600" u="none" strike="noStrike">
                          <a:effectLst/>
                        </a:rPr>
                        <a:t>70</a:t>
                      </a:r>
                      <a:endParaRPr lang="en-US" sz="600" b="0" i="0" u="none" strike="noStrike">
                        <a:solidFill>
                          <a:srgbClr val="000000"/>
                        </a:solidFill>
                        <a:effectLst/>
                        <a:latin typeface="Arial" panose="020B0604020202020204" pitchFamily="34" charset="0"/>
                      </a:endParaRPr>
                    </a:p>
                  </a:txBody>
                  <a:tcPr marL="4944" marR="4944" marT="4944" marB="0" anchor="ctr"/>
                </a:tc>
                <a:tc>
                  <a:txBody>
                    <a:bodyPr/>
                    <a:lstStyle/>
                    <a:p>
                      <a:pPr algn="l" fontAlgn="ctr"/>
                      <a:r>
                        <a:rPr lang="en-US" sz="600" u="none" strike="noStrike">
                          <a:effectLst/>
                        </a:rPr>
                        <a:t>I26.b</a:t>
                      </a:r>
                      <a:endParaRPr lang="en-US" sz="600" b="0" i="0" u="none" strike="noStrike">
                        <a:solidFill>
                          <a:srgbClr val="000000"/>
                        </a:solidFill>
                        <a:effectLst/>
                        <a:latin typeface="Arial" panose="020B0604020202020204" pitchFamily="34" charset="0"/>
                      </a:endParaRPr>
                    </a:p>
                  </a:txBody>
                  <a:tcPr marL="4944" marR="4944" marT="4944" marB="0" anchor="ctr"/>
                </a:tc>
                <a:tc>
                  <a:txBody>
                    <a:bodyPr/>
                    <a:lstStyle/>
                    <a:p>
                      <a:pPr algn="l" fontAlgn="t"/>
                      <a:r>
                        <a:rPr lang="en-US" sz="600" u="none" strike="noStrike">
                          <a:effectLst/>
                        </a:rPr>
                        <a:t>Manufacture of computer, electronic and optical products n.e.c.</a:t>
                      </a:r>
                      <a:endParaRPr lang="en-US" sz="600" b="0" i="0" u="none" strike="noStrike">
                        <a:solidFill>
                          <a:srgbClr val="000000"/>
                        </a:solidFill>
                        <a:effectLst/>
                        <a:latin typeface="Arial" panose="020B0604020202020204" pitchFamily="34" charset="0"/>
                      </a:endParaRPr>
                    </a:p>
                  </a:txBody>
                  <a:tcPr marL="4944" marR="4944" marT="4944"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222422082"/>
                  </a:ext>
                </a:extLst>
              </a:tr>
              <a:tr h="104394">
                <a:tc>
                  <a:txBody>
                    <a:bodyPr/>
                    <a:lstStyle/>
                    <a:p>
                      <a:pPr algn="ctr" fontAlgn="ctr"/>
                      <a:r>
                        <a:rPr lang="en-US" sz="600" u="none" strike="noStrike">
                          <a:effectLst/>
                        </a:rPr>
                        <a:t>71</a:t>
                      </a:r>
                      <a:endParaRPr lang="en-US" sz="600" b="0" i="0" u="none" strike="noStrike">
                        <a:solidFill>
                          <a:srgbClr val="000000"/>
                        </a:solidFill>
                        <a:effectLst/>
                        <a:latin typeface="Arial" panose="020B0604020202020204" pitchFamily="34" charset="0"/>
                      </a:endParaRPr>
                    </a:p>
                  </a:txBody>
                  <a:tcPr marL="4944" marR="4944" marT="4944" marB="0" anchor="ctr"/>
                </a:tc>
                <a:tc>
                  <a:txBody>
                    <a:bodyPr/>
                    <a:lstStyle/>
                    <a:p>
                      <a:pPr algn="l" fontAlgn="ctr"/>
                      <a:r>
                        <a:rPr lang="en-US" sz="600" u="none" strike="noStrike">
                          <a:effectLst/>
                        </a:rPr>
                        <a:t>I27.a</a:t>
                      </a:r>
                      <a:endParaRPr lang="en-US" sz="600" b="0" i="0" u="none" strike="noStrike">
                        <a:solidFill>
                          <a:srgbClr val="000000"/>
                        </a:solidFill>
                        <a:effectLst/>
                        <a:latin typeface="Arial" panose="020B0604020202020204" pitchFamily="34" charset="0"/>
                      </a:endParaRPr>
                    </a:p>
                  </a:txBody>
                  <a:tcPr marL="4944" marR="4944" marT="4944" marB="0" anchor="ctr"/>
                </a:tc>
                <a:tc>
                  <a:txBody>
                    <a:bodyPr/>
                    <a:lstStyle/>
                    <a:p>
                      <a:pPr algn="l" fontAlgn="t"/>
                      <a:r>
                        <a:rPr lang="en-US" sz="600" u="none" strike="noStrike">
                          <a:effectLst/>
                        </a:rPr>
                        <a:t>Manufacture of batteries and accumulators</a:t>
                      </a:r>
                      <a:endParaRPr lang="en-US" sz="600" b="0" i="0" u="none" strike="noStrike">
                        <a:solidFill>
                          <a:srgbClr val="000000"/>
                        </a:solidFill>
                        <a:effectLst/>
                        <a:latin typeface="Arial" panose="020B0604020202020204" pitchFamily="34" charset="0"/>
                      </a:endParaRPr>
                    </a:p>
                  </a:txBody>
                  <a:tcPr marL="4944" marR="4944" marT="4944"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121488322"/>
                  </a:ext>
                </a:extLst>
              </a:tr>
              <a:tr h="104394">
                <a:tc>
                  <a:txBody>
                    <a:bodyPr/>
                    <a:lstStyle/>
                    <a:p>
                      <a:pPr algn="ctr" fontAlgn="ctr"/>
                      <a:r>
                        <a:rPr lang="en-US" sz="600" u="none" strike="noStrike">
                          <a:effectLst/>
                        </a:rPr>
                        <a:t>72</a:t>
                      </a:r>
                      <a:endParaRPr lang="en-US" sz="600" b="0" i="0" u="none" strike="noStrike">
                        <a:solidFill>
                          <a:srgbClr val="000000"/>
                        </a:solidFill>
                        <a:effectLst/>
                        <a:latin typeface="Arial" panose="020B0604020202020204" pitchFamily="34" charset="0"/>
                      </a:endParaRPr>
                    </a:p>
                  </a:txBody>
                  <a:tcPr marL="4944" marR="4944" marT="4944" marB="0" anchor="ctr"/>
                </a:tc>
                <a:tc>
                  <a:txBody>
                    <a:bodyPr/>
                    <a:lstStyle/>
                    <a:p>
                      <a:pPr algn="l" fontAlgn="ctr"/>
                      <a:r>
                        <a:rPr lang="en-US" sz="600" u="none" strike="noStrike">
                          <a:effectLst/>
                        </a:rPr>
                        <a:t>I27.b</a:t>
                      </a:r>
                      <a:endParaRPr lang="en-US" sz="600" b="0" i="0" u="none" strike="noStrike">
                        <a:solidFill>
                          <a:srgbClr val="000000"/>
                        </a:solidFill>
                        <a:effectLst/>
                        <a:latin typeface="Arial" panose="020B0604020202020204" pitchFamily="34" charset="0"/>
                      </a:endParaRPr>
                    </a:p>
                  </a:txBody>
                  <a:tcPr marL="4944" marR="4944" marT="4944" marB="0" anchor="ctr"/>
                </a:tc>
                <a:tc>
                  <a:txBody>
                    <a:bodyPr/>
                    <a:lstStyle/>
                    <a:p>
                      <a:pPr algn="l" fontAlgn="t"/>
                      <a:r>
                        <a:rPr lang="en-US" sz="600" u="none" strike="noStrike">
                          <a:effectLst/>
                        </a:rPr>
                        <a:t>Manufacture of solar panels</a:t>
                      </a:r>
                      <a:endParaRPr lang="en-US" sz="600" b="0" i="0" u="none" strike="noStrike">
                        <a:solidFill>
                          <a:srgbClr val="000000"/>
                        </a:solidFill>
                        <a:effectLst/>
                        <a:latin typeface="Arial" panose="020B0604020202020204" pitchFamily="34" charset="0"/>
                      </a:endParaRPr>
                    </a:p>
                  </a:txBody>
                  <a:tcPr marL="4944" marR="4944" marT="4944"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046864867"/>
                  </a:ext>
                </a:extLst>
              </a:tr>
              <a:tr h="104394">
                <a:tc>
                  <a:txBody>
                    <a:bodyPr/>
                    <a:lstStyle/>
                    <a:p>
                      <a:pPr algn="ctr" fontAlgn="ctr"/>
                      <a:r>
                        <a:rPr lang="en-US" sz="600" u="none" strike="noStrike">
                          <a:effectLst/>
                        </a:rPr>
                        <a:t>73</a:t>
                      </a:r>
                      <a:endParaRPr lang="en-US" sz="600" b="0" i="0" u="none" strike="noStrike">
                        <a:solidFill>
                          <a:srgbClr val="000000"/>
                        </a:solidFill>
                        <a:effectLst/>
                        <a:latin typeface="Arial" panose="020B0604020202020204" pitchFamily="34" charset="0"/>
                      </a:endParaRPr>
                    </a:p>
                  </a:txBody>
                  <a:tcPr marL="4944" marR="4944" marT="4944" marB="0" anchor="ctr"/>
                </a:tc>
                <a:tc>
                  <a:txBody>
                    <a:bodyPr/>
                    <a:lstStyle/>
                    <a:p>
                      <a:pPr algn="l" fontAlgn="ctr"/>
                      <a:r>
                        <a:rPr lang="en-US" sz="600" u="none" strike="noStrike">
                          <a:effectLst/>
                        </a:rPr>
                        <a:t>I27.c</a:t>
                      </a:r>
                      <a:endParaRPr lang="en-US" sz="600" b="0" i="0" u="none" strike="noStrike">
                        <a:solidFill>
                          <a:srgbClr val="000000"/>
                        </a:solidFill>
                        <a:effectLst/>
                        <a:latin typeface="Arial" panose="020B0604020202020204" pitchFamily="34" charset="0"/>
                      </a:endParaRPr>
                    </a:p>
                  </a:txBody>
                  <a:tcPr marL="4944" marR="4944" marT="4944" marB="0" anchor="ctr"/>
                </a:tc>
                <a:tc>
                  <a:txBody>
                    <a:bodyPr/>
                    <a:lstStyle/>
                    <a:p>
                      <a:pPr algn="l" fontAlgn="t"/>
                      <a:r>
                        <a:rPr lang="en-US" sz="600" u="none" strike="noStrike">
                          <a:effectLst/>
                        </a:rPr>
                        <a:t>Manufacture of electrical equipment n.e.c.</a:t>
                      </a:r>
                      <a:endParaRPr lang="en-US" sz="600" b="0" i="0" u="none" strike="noStrike">
                        <a:solidFill>
                          <a:srgbClr val="000000"/>
                        </a:solidFill>
                        <a:effectLst/>
                        <a:latin typeface="Arial" panose="020B0604020202020204" pitchFamily="34" charset="0"/>
                      </a:endParaRPr>
                    </a:p>
                  </a:txBody>
                  <a:tcPr marL="4944" marR="4944" marT="4944"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156539432"/>
                  </a:ext>
                </a:extLst>
              </a:tr>
              <a:tr h="104394">
                <a:tc>
                  <a:txBody>
                    <a:bodyPr/>
                    <a:lstStyle/>
                    <a:p>
                      <a:pPr algn="ctr" fontAlgn="ctr"/>
                      <a:r>
                        <a:rPr lang="en-US" sz="600" u="none" strike="noStrike">
                          <a:effectLst/>
                        </a:rPr>
                        <a:t>74</a:t>
                      </a:r>
                      <a:endParaRPr lang="en-US" sz="600" b="0" i="0" u="none" strike="noStrike">
                        <a:solidFill>
                          <a:srgbClr val="000000"/>
                        </a:solidFill>
                        <a:effectLst/>
                        <a:latin typeface="Arial" panose="020B0604020202020204" pitchFamily="34" charset="0"/>
                      </a:endParaRPr>
                    </a:p>
                  </a:txBody>
                  <a:tcPr marL="4944" marR="4944" marT="4944" marB="0" anchor="ctr"/>
                </a:tc>
                <a:tc>
                  <a:txBody>
                    <a:bodyPr/>
                    <a:lstStyle/>
                    <a:p>
                      <a:pPr algn="l" fontAlgn="ctr"/>
                      <a:r>
                        <a:rPr lang="en-US" sz="600" u="none" strike="noStrike">
                          <a:effectLst/>
                        </a:rPr>
                        <a:t>I28.a</a:t>
                      </a:r>
                      <a:endParaRPr lang="en-US" sz="600" b="0" i="0" u="none" strike="noStrike">
                        <a:solidFill>
                          <a:srgbClr val="000000"/>
                        </a:solidFill>
                        <a:effectLst/>
                        <a:latin typeface="Arial" panose="020B0604020202020204" pitchFamily="34" charset="0"/>
                      </a:endParaRPr>
                    </a:p>
                  </a:txBody>
                  <a:tcPr marL="4944" marR="4944" marT="4944" marB="0" anchor="ctr"/>
                </a:tc>
                <a:tc>
                  <a:txBody>
                    <a:bodyPr/>
                    <a:lstStyle/>
                    <a:p>
                      <a:pPr algn="l" fontAlgn="t"/>
                      <a:r>
                        <a:rPr lang="en-US" sz="600" u="none" strike="noStrike">
                          <a:effectLst/>
                        </a:rPr>
                        <a:t>Manufacture of wind turbines</a:t>
                      </a:r>
                      <a:endParaRPr lang="en-US" sz="600" b="0" i="0" u="none" strike="noStrike">
                        <a:solidFill>
                          <a:srgbClr val="000000"/>
                        </a:solidFill>
                        <a:effectLst/>
                        <a:latin typeface="Arial" panose="020B0604020202020204" pitchFamily="34" charset="0"/>
                      </a:endParaRPr>
                    </a:p>
                  </a:txBody>
                  <a:tcPr marL="4944" marR="4944" marT="4944"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703550905"/>
                  </a:ext>
                </a:extLst>
              </a:tr>
              <a:tr h="104394">
                <a:tc>
                  <a:txBody>
                    <a:bodyPr/>
                    <a:lstStyle/>
                    <a:p>
                      <a:pPr algn="ctr" fontAlgn="ctr"/>
                      <a:r>
                        <a:rPr lang="en-US" sz="600" u="none" strike="noStrike">
                          <a:effectLst/>
                        </a:rPr>
                        <a:t>75</a:t>
                      </a:r>
                      <a:endParaRPr lang="en-US" sz="600" b="0" i="0" u="none" strike="noStrike">
                        <a:solidFill>
                          <a:srgbClr val="000000"/>
                        </a:solidFill>
                        <a:effectLst/>
                        <a:latin typeface="Arial" panose="020B0604020202020204" pitchFamily="34" charset="0"/>
                      </a:endParaRPr>
                    </a:p>
                  </a:txBody>
                  <a:tcPr marL="4944" marR="4944" marT="4944" marB="0" anchor="ctr"/>
                </a:tc>
                <a:tc>
                  <a:txBody>
                    <a:bodyPr/>
                    <a:lstStyle/>
                    <a:p>
                      <a:pPr algn="l" fontAlgn="ctr"/>
                      <a:r>
                        <a:rPr lang="en-US" sz="600" u="none" strike="noStrike">
                          <a:effectLst/>
                        </a:rPr>
                        <a:t>I28.b</a:t>
                      </a:r>
                      <a:endParaRPr lang="en-US" sz="600" b="0" i="0" u="none" strike="noStrike">
                        <a:solidFill>
                          <a:srgbClr val="000000"/>
                        </a:solidFill>
                        <a:effectLst/>
                        <a:latin typeface="Arial" panose="020B0604020202020204" pitchFamily="34" charset="0"/>
                      </a:endParaRPr>
                    </a:p>
                  </a:txBody>
                  <a:tcPr marL="4944" marR="4944" marT="4944" marB="0" anchor="ctr"/>
                </a:tc>
                <a:tc>
                  <a:txBody>
                    <a:bodyPr/>
                    <a:lstStyle/>
                    <a:p>
                      <a:pPr algn="l" fontAlgn="t"/>
                      <a:r>
                        <a:rPr lang="en-US" sz="600" u="none" strike="noStrike">
                          <a:effectLst/>
                        </a:rPr>
                        <a:t>Manufacture of machinery and equipment n.e.c.</a:t>
                      </a:r>
                      <a:endParaRPr lang="en-US" sz="600" b="0" i="0" u="none" strike="noStrike">
                        <a:solidFill>
                          <a:srgbClr val="000000"/>
                        </a:solidFill>
                        <a:effectLst/>
                        <a:latin typeface="Arial" panose="020B0604020202020204" pitchFamily="34" charset="0"/>
                      </a:endParaRPr>
                    </a:p>
                  </a:txBody>
                  <a:tcPr marL="4944" marR="4944" marT="4944"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141191557"/>
                  </a:ext>
                </a:extLst>
              </a:tr>
              <a:tr h="104394">
                <a:tc>
                  <a:txBody>
                    <a:bodyPr/>
                    <a:lstStyle/>
                    <a:p>
                      <a:pPr algn="ctr" fontAlgn="ctr"/>
                      <a:r>
                        <a:rPr lang="en-US" sz="600" u="none" strike="noStrike">
                          <a:effectLst/>
                        </a:rPr>
                        <a:t>76</a:t>
                      </a:r>
                      <a:endParaRPr lang="en-US" sz="600" b="0" i="0" u="none" strike="noStrike">
                        <a:solidFill>
                          <a:srgbClr val="000000"/>
                        </a:solidFill>
                        <a:effectLst/>
                        <a:latin typeface="Arial" panose="020B0604020202020204" pitchFamily="34" charset="0"/>
                      </a:endParaRPr>
                    </a:p>
                  </a:txBody>
                  <a:tcPr marL="4944" marR="4944" marT="4944" marB="0" anchor="ctr"/>
                </a:tc>
                <a:tc>
                  <a:txBody>
                    <a:bodyPr/>
                    <a:lstStyle/>
                    <a:p>
                      <a:pPr algn="l" fontAlgn="ctr"/>
                      <a:r>
                        <a:rPr lang="en-US" sz="600" u="none" strike="noStrike">
                          <a:effectLst/>
                        </a:rPr>
                        <a:t>I29.a</a:t>
                      </a:r>
                      <a:endParaRPr lang="en-US" sz="600" b="0" i="0" u="none" strike="noStrike">
                        <a:solidFill>
                          <a:srgbClr val="000000"/>
                        </a:solidFill>
                        <a:effectLst/>
                        <a:latin typeface="Arial" panose="020B0604020202020204" pitchFamily="34" charset="0"/>
                      </a:endParaRPr>
                    </a:p>
                  </a:txBody>
                  <a:tcPr marL="4944" marR="4944" marT="4944" marB="0" anchor="ctr"/>
                </a:tc>
                <a:tc>
                  <a:txBody>
                    <a:bodyPr/>
                    <a:lstStyle/>
                    <a:p>
                      <a:pPr algn="l" fontAlgn="t"/>
                      <a:r>
                        <a:rPr lang="en-US" sz="600" u="none" strike="noStrike">
                          <a:effectLst/>
                        </a:rPr>
                        <a:t>Manufacture of electric vehicles</a:t>
                      </a:r>
                      <a:endParaRPr lang="en-US" sz="600" b="0" i="0" u="none" strike="noStrike">
                        <a:solidFill>
                          <a:srgbClr val="000000"/>
                        </a:solidFill>
                        <a:effectLst/>
                        <a:latin typeface="Arial" panose="020B0604020202020204" pitchFamily="34" charset="0"/>
                      </a:endParaRPr>
                    </a:p>
                  </a:txBody>
                  <a:tcPr marL="4944" marR="4944" marT="4944"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170110219"/>
                  </a:ext>
                </a:extLst>
              </a:tr>
              <a:tr h="104394">
                <a:tc>
                  <a:txBody>
                    <a:bodyPr/>
                    <a:lstStyle/>
                    <a:p>
                      <a:pPr algn="ctr" fontAlgn="ctr"/>
                      <a:r>
                        <a:rPr lang="en-US" sz="600" u="none" strike="noStrike">
                          <a:effectLst/>
                        </a:rPr>
                        <a:t>77</a:t>
                      </a:r>
                      <a:endParaRPr lang="en-US" sz="600" b="0" i="0" u="none" strike="noStrike">
                        <a:solidFill>
                          <a:srgbClr val="000000"/>
                        </a:solidFill>
                        <a:effectLst/>
                        <a:latin typeface="Arial" panose="020B0604020202020204" pitchFamily="34" charset="0"/>
                      </a:endParaRPr>
                    </a:p>
                  </a:txBody>
                  <a:tcPr marL="4944" marR="4944" marT="4944" marB="0" anchor="ctr"/>
                </a:tc>
                <a:tc>
                  <a:txBody>
                    <a:bodyPr/>
                    <a:lstStyle/>
                    <a:p>
                      <a:pPr algn="l" fontAlgn="ctr"/>
                      <a:r>
                        <a:rPr lang="en-US" sz="600" u="none" strike="noStrike">
                          <a:effectLst/>
                        </a:rPr>
                        <a:t>I29.b</a:t>
                      </a:r>
                      <a:endParaRPr lang="en-US" sz="600" b="0" i="0" u="none" strike="noStrike">
                        <a:solidFill>
                          <a:srgbClr val="000000"/>
                        </a:solidFill>
                        <a:effectLst/>
                        <a:latin typeface="Arial" panose="020B0604020202020204" pitchFamily="34" charset="0"/>
                      </a:endParaRPr>
                    </a:p>
                  </a:txBody>
                  <a:tcPr marL="4944" marR="4944" marT="4944" marB="0" anchor="ctr"/>
                </a:tc>
                <a:tc>
                  <a:txBody>
                    <a:bodyPr/>
                    <a:lstStyle/>
                    <a:p>
                      <a:pPr algn="l" fontAlgn="t"/>
                      <a:r>
                        <a:rPr lang="en-US" sz="600" u="none" strike="noStrike">
                          <a:effectLst/>
                        </a:rPr>
                        <a:t>Manufacture of hybrid electric vehicles</a:t>
                      </a:r>
                      <a:endParaRPr lang="en-US" sz="600" b="0" i="0" u="none" strike="noStrike">
                        <a:solidFill>
                          <a:srgbClr val="000000"/>
                        </a:solidFill>
                        <a:effectLst/>
                        <a:latin typeface="Arial" panose="020B0604020202020204" pitchFamily="34" charset="0"/>
                      </a:endParaRPr>
                    </a:p>
                  </a:txBody>
                  <a:tcPr marL="4944" marR="4944" marT="4944"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072608679"/>
                  </a:ext>
                </a:extLst>
              </a:tr>
              <a:tr h="104394">
                <a:tc>
                  <a:txBody>
                    <a:bodyPr/>
                    <a:lstStyle/>
                    <a:p>
                      <a:pPr algn="ctr" fontAlgn="ctr"/>
                      <a:r>
                        <a:rPr lang="en-US" sz="600" u="none" strike="noStrike">
                          <a:effectLst/>
                        </a:rPr>
                        <a:t>78</a:t>
                      </a:r>
                      <a:endParaRPr lang="en-US" sz="600" b="0" i="0" u="none" strike="noStrike">
                        <a:solidFill>
                          <a:srgbClr val="000000"/>
                        </a:solidFill>
                        <a:effectLst/>
                        <a:latin typeface="Arial" panose="020B0604020202020204" pitchFamily="34" charset="0"/>
                      </a:endParaRPr>
                    </a:p>
                  </a:txBody>
                  <a:tcPr marL="4944" marR="4944" marT="4944" marB="0" anchor="ctr"/>
                </a:tc>
                <a:tc>
                  <a:txBody>
                    <a:bodyPr/>
                    <a:lstStyle/>
                    <a:p>
                      <a:pPr algn="l" fontAlgn="ctr"/>
                      <a:r>
                        <a:rPr lang="en-US" sz="600" u="none" strike="noStrike">
                          <a:effectLst/>
                        </a:rPr>
                        <a:t>I29.c</a:t>
                      </a:r>
                      <a:endParaRPr lang="en-US" sz="600" b="0" i="0" u="none" strike="noStrike">
                        <a:solidFill>
                          <a:srgbClr val="000000"/>
                        </a:solidFill>
                        <a:effectLst/>
                        <a:latin typeface="Arial" panose="020B0604020202020204" pitchFamily="34" charset="0"/>
                      </a:endParaRPr>
                    </a:p>
                  </a:txBody>
                  <a:tcPr marL="4944" marR="4944" marT="4944" marB="0" anchor="ctr"/>
                </a:tc>
                <a:tc>
                  <a:txBody>
                    <a:bodyPr/>
                    <a:lstStyle/>
                    <a:p>
                      <a:pPr algn="l" fontAlgn="t"/>
                      <a:r>
                        <a:rPr lang="en-US" sz="600" u="none" strike="noStrike">
                          <a:effectLst/>
                        </a:rPr>
                        <a:t>Manufacture of internal combustion engine vehicles</a:t>
                      </a:r>
                      <a:endParaRPr lang="en-US" sz="600" b="0" i="0" u="none" strike="noStrike">
                        <a:solidFill>
                          <a:srgbClr val="000000"/>
                        </a:solidFill>
                        <a:effectLst/>
                        <a:latin typeface="Arial" panose="020B0604020202020204" pitchFamily="34" charset="0"/>
                      </a:endParaRPr>
                    </a:p>
                  </a:txBody>
                  <a:tcPr marL="4944" marR="4944" marT="4944"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028613342"/>
                  </a:ext>
                </a:extLst>
              </a:tr>
              <a:tr h="104394">
                <a:tc>
                  <a:txBody>
                    <a:bodyPr/>
                    <a:lstStyle/>
                    <a:p>
                      <a:pPr algn="ctr" fontAlgn="ctr"/>
                      <a:r>
                        <a:rPr lang="en-US" sz="600" u="none" strike="noStrike">
                          <a:effectLst/>
                        </a:rPr>
                        <a:t>79</a:t>
                      </a:r>
                      <a:endParaRPr lang="en-US" sz="600" b="0" i="0" u="none" strike="noStrike">
                        <a:solidFill>
                          <a:srgbClr val="000000"/>
                        </a:solidFill>
                        <a:effectLst/>
                        <a:latin typeface="Arial" panose="020B0604020202020204" pitchFamily="34" charset="0"/>
                      </a:endParaRPr>
                    </a:p>
                  </a:txBody>
                  <a:tcPr marL="4944" marR="4944" marT="4944" marB="0" anchor="ctr"/>
                </a:tc>
                <a:tc>
                  <a:txBody>
                    <a:bodyPr/>
                    <a:lstStyle/>
                    <a:p>
                      <a:pPr algn="l" fontAlgn="ctr"/>
                      <a:r>
                        <a:rPr lang="en-US" sz="600" u="none" strike="noStrike">
                          <a:effectLst/>
                        </a:rPr>
                        <a:t>I30</a:t>
                      </a:r>
                      <a:endParaRPr lang="en-US" sz="600" b="0" i="0" u="none" strike="noStrike">
                        <a:solidFill>
                          <a:srgbClr val="000000"/>
                        </a:solidFill>
                        <a:effectLst/>
                        <a:latin typeface="Arial" panose="020B0604020202020204" pitchFamily="34" charset="0"/>
                      </a:endParaRPr>
                    </a:p>
                  </a:txBody>
                  <a:tcPr marL="4944" marR="4944" marT="4944" marB="0" anchor="ctr"/>
                </a:tc>
                <a:tc>
                  <a:txBody>
                    <a:bodyPr/>
                    <a:lstStyle/>
                    <a:p>
                      <a:pPr algn="l" fontAlgn="t"/>
                      <a:r>
                        <a:rPr lang="en-US" sz="600" u="none" strike="noStrike">
                          <a:effectLst/>
                        </a:rPr>
                        <a:t>Manufacture of other transport equipment</a:t>
                      </a:r>
                      <a:endParaRPr lang="en-US" sz="600" b="0" i="0" u="none" strike="noStrike">
                        <a:solidFill>
                          <a:srgbClr val="000000"/>
                        </a:solidFill>
                        <a:effectLst/>
                        <a:latin typeface="Arial" panose="020B0604020202020204" pitchFamily="34" charset="0"/>
                      </a:endParaRPr>
                    </a:p>
                  </a:txBody>
                  <a:tcPr marL="4944" marR="4944" marT="4944"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231325765"/>
                  </a:ext>
                </a:extLst>
              </a:tr>
              <a:tr h="104394">
                <a:tc>
                  <a:txBody>
                    <a:bodyPr/>
                    <a:lstStyle/>
                    <a:p>
                      <a:pPr algn="ctr" fontAlgn="ctr"/>
                      <a:r>
                        <a:rPr lang="en-US" sz="600" u="none" strike="noStrike">
                          <a:effectLst/>
                        </a:rPr>
                        <a:t>80</a:t>
                      </a:r>
                      <a:endParaRPr lang="en-US" sz="600" b="0" i="0" u="none" strike="noStrike">
                        <a:solidFill>
                          <a:srgbClr val="000000"/>
                        </a:solidFill>
                        <a:effectLst/>
                        <a:latin typeface="Arial" panose="020B0604020202020204" pitchFamily="34" charset="0"/>
                      </a:endParaRPr>
                    </a:p>
                  </a:txBody>
                  <a:tcPr marL="4944" marR="4944" marT="4944" marB="0" anchor="ctr"/>
                </a:tc>
                <a:tc>
                  <a:txBody>
                    <a:bodyPr/>
                    <a:lstStyle/>
                    <a:p>
                      <a:pPr algn="l" fontAlgn="ctr"/>
                      <a:r>
                        <a:rPr lang="en-US" sz="600" u="none" strike="noStrike">
                          <a:effectLst/>
                        </a:rPr>
                        <a:t>I31T32</a:t>
                      </a:r>
                      <a:endParaRPr lang="en-US" sz="600" b="0" i="0" u="none" strike="noStrike">
                        <a:solidFill>
                          <a:srgbClr val="000000"/>
                        </a:solidFill>
                        <a:effectLst/>
                        <a:latin typeface="Arial" panose="020B0604020202020204" pitchFamily="34" charset="0"/>
                      </a:endParaRPr>
                    </a:p>
                  </a:txBody>
                  <a:tcPr marL="4944" marR="4944" marT="4944" marB="0" anchor="ctr"/>
                </a:tc>
                <a:tc>
                  <a:txBody>
                    <a:bodyPr/>
                    <a:lstStyle/>
                    <a:p>
                      <a:pPr algn="l" fontAlgn="t"/>
                      <a:r>
                        <a:rPr lang="en-US" sz="600" u="none" strike="noStrike">
                          <a:effectLst/>
                        </a:rPr>
                        <a:t>Manufacture of furniture, other manufacturing</a:t>
                      </a:r>
                      <a:endParaRPr lang="en-US" sz="600" b="0" i="0" u="none" strike="noStrike">
                        <a:solidFill>
                          <a:srgbClr val="000000"/>
                        </a:solidFill>
                        <a:effectLst/>
                        <a:latin typeface="Arial" panose="020B0604020202020204" pitchFamily="34" charset="0"/>
                      </a:endParaRPr>
                    </a:p>
                  </a:txBody>
                  <a:tcPr marL="4944" marR="4944" marT="4944"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855414"/>
                  </a:ext>
                </a:extLst>
              </a:tr>
              <a:tr h="107669">
                <a:tc>
                  <a:txBody>
                    <a:bodyPr/>
                    <a:lstStyle/>
                    <a:p>
                      <a:pPr algn="ctr" fontAlgn="ctr"/>
                      <a:r>
                        <a:rPr lang="en-US" sz="600" u="none" strike="noStrike">
                          <a:effectLst/>
                        </a:rPr>
                        <a:t>81</a:t>
                      </a:r>
                      <a:endParaRPr lang="en-US" sz="600" b="0" i="0" u="none" strike="noStrike">
                        <a:solidFill>
                          <a:srgbClr val="000000"/>
                        </a:solidFill>
                        <a:effectLst/>
                        <a:latin typeface="Arial" panose="020B0604020202020204" pitchFamily="34" charset="0"/>
                      </a:endParaRPr>
                    </a:p>
                  </a:txBody>
                  <a:tcPr marL="4944" marR="4944" marT="4944" marB="0" anchor="ctr"/>
                </a:tc>
                <a:tc>
                  <a:txBody>
                    <a:bodyPr/>
                    <a:lstStyle/>
                    <a:p>
                      <a:pPr algn="l" fontAlgn="ctr"/>
                      <a:r>
                        <a:rPr lang="en-US" sz="600" u="none" strike="noStrike">
                          <a:effectLst/>
                        </a:rPr>
                        <a:t>I33</a:t>
                      </a:r>
                      <a:endParaRPr lang="en-US" sz="600" b="0" i="0" u="none" strike="noStrike">
                        <a:solidFill>
                          <a:srgbClr val="000000"/>
                        </a:solidFill>
                        <a:effectLst/>
                        <a:latin typeface="Arial" panose="020B0604020202020204" pitchFamily="34" charset="0"/>
                      </a:endParaRPr>
                    </a:p>
                  </a:txBody>
                  <a:tcPr marL="4944" marR="4944" marT="4944" marB="0" anchor="ctr"/>
                </a:tc>
                <a:tc>
                  <a:txBody>
                    <a:bodyPr/>
                    <a:lstStyle/>
                    <a:p>
                      <a:pPr algn="l" fontAlgn="t"/>
                      <a:r>
                        <a:rPr lang="en-US" sz="600" u="none" strike="noStrike" dirty="0">
                          <a:effectLst/>
                        </a:rPr>
                        <a:t>Repair and installation of machinery and equipment</a:t>
                      </a:r>
                      <a:endParaRPr lang="en-US" sz="600" b="0" i="0" u="none" strike="noStrike" dirty="0">
                        <a:solidFill>
                          <a:srgbClr val="000000"/>
                        </a:solidFill>
                        <a:effectLst/>
                        <a:latin typeface="Arial" panose="020B0604020202020204" pitchFamily="34" charset="0"/>
                      </a:endParaRPr>
                    </a:p>
                  </a:txBody>
                  <a:tcPr marL="4944" marR="4944" marT="4944"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619918412"/>
                  </a:ext>
                </a:extLst>
              </a:tr>
            </a:tbl>
          </a:graphicData>
        </a:graphic>
      </p:graphicFrame>
    </p:spTree>
    <p:extLst>
      <p:ext uri="{BB962C8B-B14F-4D97-AF65-F5344CB8AC3E}">
        <p14:creationId xmlns:p14="http://schemas.microsoft.com/office/powerpoint/2010/main" val="1254972944"/>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BCF65BDE-FFCC-C2C8-E713-85A91F340F7B}"/>
              </a:ext>
            </a:extLst>
          </p:cNvPr>
          <p:cNvSpPr>
            <a:spLocks noGrp="1"/>
          </p:cNvSpPr>
          <p:nvPr>
            <p:ph type="title"/>
          </p:nvPr>
        </p:nvSpPr>
        <p:spPr>
          <a:xfrm>
            <a:off x="1308850" y="491385"/>
            <a:ext cx="9715500" cy="978486"/>
          </a:xfrm>
        </p:spPr>
        <p:txBody>
          <a:bodyPr/>
          <a:lstStyle/>
          <a:p>
            <a:r>
              <a:rPr lang="en-US" dirty="0"/>
              <a:t>MARIO industries </a:t>
            </a:r>
          </a:p>
        </p:txBody>
      </p:sp>
      <p:graphicFrame>
        <p:nvGraphicFramePr>
          <p:cNvPr id="3" name="Table 2">
            <a:extLst>
              <a:ext uri="{FF2B5EF4-FFF2-40B4-BE49-F238E27FC236}">
                <a16:creationId xmlns:a16="http://schemas.microsoft.com/office/drawing/2014/main" id="{E3B8D3E0-2C38-286D-2EF6-144260A8DAD2}"/>
              </a:ext>
            </a:extLst>
          </p:cNvPr>
          <p:cNvGraphicFramePr>
            <a:graphicFrameLocks noGrp="1"/>
          </p:cNvGraphicFramePr>
          <p:nvPr>
            <p:extLst>
              <p:ext uri="{D42A27DB-BD31-4B8C-83A1-F6EECF244321}">
                <p14:modId xmlns:p14="http://schemas.microsoft.com/office/powerpoint/2010/main" val="3084139147"/>
              </p:ext>
            </p:extLst>
          </p:nvPr>
        </p:nvGraphicFramePr>
        <p:xfrm>
          <a:off x="5598281" y="887924"/>
          <a:ext cx="5284869" cy="5478691"/>
        </p:xfrm>
        <a:graphic>
          <a:graphicData uri="http://schemas.openxmlformats.org/drawingml/2006/table">
            <a:tbl>
              <a:tblPr>
                <a:tableStyleId>{5C22544A-7EE6-4342-B048-85BDC9FD1C3A}</a:tableStyleId>
              </a:tblPr>
              <a:tblGrid>
                <a:gridCol w="429892">
                  <a:extLst>
                    <a:ext uri="{9D8B030D-6E8A-4147-A177-3AD203B41FA5}">
                      <a16:colId xmlns:a16="http://schemas.microsoft.com/office/drawing/2014/main" val="2009833915"/>
                    </a:ext>
                  </a:extLst>
                </a:gridCol>
                <a:gridCol w="429892">
                  <a:extLst>
                    <a:ext uri="{9D8B030D-6E8A-4147-A177-3AD203B41FA5}">
                      <a16:colId xmlns:a16="http://schemas.microsoft.com/office/drawing/2014/main" val="2827173827"/>
                    </a:ext>
                  </a:extLst>
                </a:gridCol>
                <a:gridCol w="2488234">
                  <a:extLst>
                    <a:ext uri="{9D8B030D-6E8A-4147-A177-3AD203B41FA5}">
                      <a16:colId xmlns:a16="http://schemas.microsoft.com/office/drawing/2014/main" val="2971326965"/>
                    </a:ext>
                  </a:extLst>
                </a:gridCol>
                <a:gridCol w="429892">
                  <a:extLst>
                    <a:ext uri="{9D8B030D-6E8A-4147-A177-3AD203B41FA5}">
                      <a16:colId xmlns:a16="http://schemas.microsoft.com/office/drawing/2014/main" val="2215077732"/>
                    </a:ext>
                  </a:extLst>
                </a:gridCol>
                <a:gridCol w="1506959">
                  <a:extLst>
                    <a:ext uri="{9D8B030D-6E8A-4147-A177-3AD203B41FA5}">
                      <a16:colId xmlns:a16="http://schemas.microsoft.com/office/drawing/2014/main" val="1136476322"/>
                    </a:ext>
                  </a:extLst>
                </a:gridCol>
              </a:tblGrid>
              <a:tr h="125104">
                <a:tc>
                  <a:txBody>
                    <a:bodyPr/>
                    <a:lstStyle/>
                    <a:p>
                      <a:pPr algn="ctr" fontAlgn="ctr"/>
                      <a:r>
                        <a:rPr lang="en-US" sz="700" u="none" strike="noStrike">
                          <a:effectLst/>
                        </a:rPr>
                        <a:t>82</a:t>
                      </a:r>
                      <a:endParaRPr lang="en-US" sz="700" b="0" i="0" u="none" strike="noStrike">
                        <a:solidFill>
                          <a:srgbClr val="000000"/>
                        </a:solidFill>
                        <a:effectLst/>
                        <a:latin typeface="Arial" panose="020B0604020202020204" pitchFamily="34" charset="0"/>
                      </a:endParaRPr>
                    </a:p>
                  </a:txBody>
                  <a:tcPr marL="6375" marR="6375" marT="6375" marB="0" anchor="ctr"/>
                </a:tc>
                <a:tc>
                  <a:txBody>
                    <a:bodyPr/>
                    <a:lstStyle/>
                    <a:p>
                      <a:pPr algn="l" fontAlgn="ctr"/>
                      <a:r>
                        <a:rPr lang="en-US" sz="700" u="none" strike="noStrike">
                          <a:effectLst/>
                        </a:rPr>
                        <a:t>I35.a</a:t>
                      </a:r>
                      <a:endParaRPr lang="en-US" sz="700" b="0" i="0" u="none" strike="noStrike">
                        <a:solidFill>
                          <a:srgbClr val="000000"/>
                        </a:solidFill>
                        <a:effectLst/>
                        <a:latin typeface="Arial" panose="020B0604020202020204" pitchFamily="34" charset="0"/>
                      </a:endParaRPr>
                    </a:p>
                  </a:txBody>
                  <a:tcPr marL="6375" marR="6375" marT="6375" marB="0" anchor="ctr"/>
                </a:tc>
                <a:tc>
                  <a:txBody>
                    <a:bodyPr/>
                    <a:lstStyle/>
                    <a:p>
                      <a:pPr algn="l" fontAlgn="t"/>
                      <a:r>
                        <a:rPr lang="en-US" sz="700" u="none" strike="noStrike">
                          <a:effectLst/>
                        </a:rPr>
                        <a:t>Production of electricity by coal</a:t>
                      </a:r>
                      <a:endParaRPr lang="en-US" sz="700" b="0" i="0" u="none" strike="noStrike">
                        <a:solidFill>
                          <a:srgbClr val="000000"/>
                        </a:solidFill>
                        <a:effectLst/>
                        <a:latin typeface="Arial" panose="020B0604020202020204" pitchFamily="34" charset="0"/>
                      </a:endParaRPr>
                    </a:p>
                  </a:txBody>
                  <a:tcPr marL="6375" marR="6375" marT="6375" marB="0"/>
                </a:tc>
                <a:tc rowSpan="15">
                  <a:txBody>
                    <a:bodyPr/>
                    <a:lstStyle/>
                    <a:p>
                      <a:pPr algn="ctr" fontAlgn="ctr"/>
                      <a:r>
                        <a:rPr lang="en-US" sz="700" u="none" strike="noStrike">
                          <a:effectLst/>
                        </a:rPr>
                        <a:t>D</a:t>
                      </a:r>
                      <a:endParaRPr lang="en-US" sz="700" b="0" i="0" u="none" strike="noStrike">
                        <a:solidFill>
                          <a:srgbClr val="000000"/>
                        </a:solidFill>
                        <a:effectLst/>
                        <a:latin typeface="Arial" panose="020B0604020202020204" pitchFamily="34" charset="0"/>
                      </a:endParaRPr>
                    </a:p>
                  </a:txBody>
                  <a:tcPr marL="6375" marR="6375" marT="6375" marB="0" anchor="ctr"/>
                </a:tc>
                <a:tc rowSpan="15">
                  <a:txBody>
                    <a:bodyPr/>
                    <a:lstStyle/>
                    <a:p>
                      <a:pPr algn="l" fontAlgn="ctr"/>
                      <a:r>
                        <a:rPr lang="en-US" sz="700" u="none" strike="noStrike">
                          <a:effectLst/>
                        </a:rPr>
                        <a:t>Electricity, gas, steam and air conditioning supply</a:t>
                      </a:r>
                      <a:endParaRPr lang="en-US" sz="700" b="0" i="0" u="none" strike="noStrike">
                        <a:solidFill>
                          <a:srgbClr val="000000"/>
                        </a:solidFill>
                        <a:effectLst/>
                        <a:latin typeface="Arial" panose="020B0604020202020204" pitchFamily="34" charset="0"/>
                      </a:endParaRPr>
                    </a:p>
                  </a:txBody>
                  <a:tcPr marL="6375" marR="6375" marT="6375" marB="0" anchor="ctr"/>
                </a:tc>
                <a:extLst>
                  <a:ext uri="{0D108BD9-81ED-4DB2-BD59-A6C34878D82A}">
                    <a16:rowId xmlns:a16="http://schemas.microsoft.com/office/drawing/2014/main" val="1633041758"/>
                  </a:ext>
                </a:extLst>
              </a:tr>
              <a:tr h="125104">
                <a:tc>
                  <a:txBody>
                    <a:bodyPr/>
                    <a:lstStyle/>
                    <a:p>
                      <a:pPr algn="ctr" fontAlgn="ctr"/>
                      <a:r>
                        <a:rPr lang="en-US" sz="700" u="none" strike="noStrike">
                          <a:effectLst/>
                        </a:rPr>
                        <a:t>83</a:t>
                      </a:r>
                      <a:endParaRPr lang="en-US" sz="700" b="0" i="0" u="none" strike="noStrike">
                        <a:solidFill>
                          <a:srgbClr val="000000"/>
                        </a:solidFill>
                        <a:effectLst/>
                        <a:latin typeface="Arial" panose="020B0604020202020204" pitchFamily="34" charset="0"/>
                      </a:endParaRPr>
                    </a:p>
                  </a:txBody>
                  <a:tcPr marL="6375" marR="6375" marT="6375" marB="0" anchor="ctr"/>
                </a:tc>
                <a:tc>
                  <a:txBody>
                    <a:bodyPr/>
                    <a:lstStyle/>
                    <a:p>
                      <a:pPr algn="l" fontAlgn="ctr"/>
                      <a:r>
                        <a:rPr lang="en-US" sz="700" u="none" strike="noStrike">
                          <a:effectLst/>
                        </a:rPr>
                        <a:t>I35.b</a:t>
                      </a:r>
                      <a:endParaRPr lang="en-US" sz="700" b="0" i="0" u="none" strike="noStrike">
                        <a:solidFill>
                          <a:srgbClr val="000000"/>
                        </a:solidFill>
                        <a:effectLst/>
                        <a:latin typeface="Arial" panose="020B0604020202020204" pitchFamily="34" charset="0"/>
                      </a:endParaRPr>
                    </a:p>
                  </a:txBody>
                  <a:tcPr marL="6375" marR="6375" marT="6375" marB="0" anchor="ctr"/>
                </a:tc>
                <a:tc>
                  <a:txBody>
                    <a:bodyPr/>
                    <a:lstStyle/>
                    <a:p>
                      <a:pPr algn="l" fontAlgn="t"/>
                      <a:r>
                        <a:rPr lang="en-US" sz="700" u="none" strike="noStrike">
                          <a:effectLst/>
                        </a:rPr>
                        <a:t>Production of electricity by gas</a:t>
                      </a:r>
                      <a:endParaRPr lang="en-US" sz="700" b="0" i="0" u="none" strike="noStrike">
                        <a:solidFill>
                          <a:srgbClr val="000000"/>
                        </a:solidFill>
                        <a:effectLst/>
                        <a:latin typeface="Arial" panose="020B0604020202020204" pitchFamily="34" charset="0"/>
                      </a:endParaRPr>
                    </a:p>
                  </a:txBody>
                  <a:tcPr marL="6375" marR="6375" marT="6375"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055051713"/>
                  </a:ext>
                </a:extLst>
              </a:tr>
              <a:tr h="125104">
                <a:tc>
                  <a:txBody>
                    <a:bodyPr/>
                    <a:lstStyle/>
                    <a:p>
                      <a:pPr algn="ctr" fontAlgn="ctr"/>
                      <a:r>
                        <a:rPr lang="en-US" sz="700" u="none" strike="noStrike">
                          <a:effectLst/>
                        </a:rPr>
                        <a:t>84</a:t>
                      </a:r>
                      <a:endParaRPr lang="en-US" sz="700" b="0" i="0" u="none" strike="noStrike">
                        <a:solidFill>
                          <a:srgbClr val="000000"/>
                        </a:solidFill>
                        <a:effectLst/>
                        <a:latin typeface="Arial" panose="020B0604020202020204" pitchFamily="34" charset="0"/>
                      </a:endParaRPr>
                    </a:p>
                  </a:txBody>
                  <a:tcPr marL="6375" marR="6375" marT="6375" marB="0" anchor="ctr"/>
                </a:tc>
                <a:tc>
                  <a:txBody>
                    <a:bodyPr/>
                    <a:lstStyle/>
                    <a:p>
                      <a:pPr algn="l" fontAlgn="ctr"/>
                      <a:r>
                        <a:rPr lang="en-US" sz="700" u="none" strike="noStrike">
                          <a:effectLst/>
                        </a:rPr>
                        <a:t>I35.c</a:t>
                      </a:r>
                      <a:endParaRPr lang="en-US" sz="700" b="0" i="0" u="none" strike="noStrike">
                        <a:solidFill>
                          <a:srgbClr val="000000"/>
                        </a:solidFill>
                        <a:effectLst/>
                        <a:latin typeface="Arial" panose="020B0604020202020204" pitchFamily="34" charset="0"/>
                      </a:endParaRPr>
                    </a:p>
                  </a:txBody>
                  <a:tcPr marL="6375" marR="6375" marT="6375" marB="0" anchor="ctr"/>
                </a:tc>
                <a:tc>
                  <a:txBody>
                    <a:bodyPr/>
                    <a:lstStyle/>
                    <a:p>
                      <a:pPr algn="l" fontAlgn="t"/>
                      <a:r>
                        <a:rPr lang="en-US" sz="700" u="none" strike="noStrike">
                          <a:effectLst/>
                        </a:rPr>
                        <a:t>Production of electricity by nuclear</a:t>
                      </a:r>
                      <a:endParaRPr lang="en-US" sz="700" b="0" i="0" u="none" strike="noStrike">
                        <a:solidFill>
                          <a:srgbClr val="000000"/>
                        </a:solidFill>
                        <a:effectLst/>
                        <a:latin typeface="Arial" panose="020B0604020202020204" pitchFamily="34" charset="0"/>
                      </a:endParaRPr>
                    </a:p>
                  </a:txBody>
                  <a:tcPr marL="6375" marR="6375" marT="6375"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576794386"/>
                  </a:ext>
                </a:extLst>
              </a:tr>
              <a:tr h="125104">
                <a:tc>
                  <a:txBody>
                    <a:bodyPr/>
                    <a:lstStyle/>
                    <a:p>
                      <a:pPr algn="ctr" fontAlgn="ctr"/>
                      <a:r>
                        <a:rPr lang="en-US" sz="700" u="none" strike="noStrike">
                          <a:effectLst/>
                        </a:rPr>
                        <a:t>85</a:t>
                      </a:r>
                      <a:endParaRPr lang="en-US" sz="700" b="0" i="0" u="none" strike="noStrike">
                        <a:solidFill>
                          <a:srgbClr val="000000"/>
                        </a:solidFill>
                        <a:effectLst/>
                        <a:latin typeface="Arial" panose="020B0604020202020204" pitchFamily="34" charset="0"/>
                      </a:endParaRPr>
                    </a:p>
                  </a:txBody>
                  <a:tcPr marL="6375" marR="6375" marT="6375" marB="0" anchor="ctr"/>
                </a:tc>
                <a:tc>
                  <a:txBody>
                    <a:bodyPr/>
                    <a:lstStyle/>
                    <a:p>
                      <a:pPr algn="l" fontAlgn="ctr"/>
                      <a:r>
                        <a:rPr lang="en-US" sz="700" u="none" strike="noStrike">
                          <a:effectLst/>
                        </a:rPr>
                        <a:t>I35.d</a:t>
                      </a:r>
                      <a:endParaRPr lang="en-US" sz="700" b="0" i="0" u="none" strike="noStrike">
                        <a:solidFill>
                          <a:srgbClr val="000000"/>
                        </a:solidFill>
                        <a:effectLst/>
                        <a:latin typeface="Arial" panose="020B0604020202020204" pitchFamily="34" charset="0"/>
                      </a:endParaRPr>
                    </a:p>
                  </a:txBody>
                  <a:tcPr marL="6375" marR="6375" marT="6375" marB="0" anchor="ctr"/>
                </a:tc>
                <a:tc>
                  <a:txBody>
                    <a:bodyPr/>
                    <a:lstStyle/>
                    <a:p>
                      <a:pPr algn="l" fontAlgn="t"/>
                      <a:r>
                        <a:rPr lang="en-US" sz="700" u="none" strike="noStrike">
                          <a:effectLst/>
                        </a:rPr>
                        <a:t>Production of electricity by hydro</a:t>
                      </a:r>
                      <a:endParaRPr lang="en-US" sz="700" b="0" i="0" u="none" strike="noStrike">
                        <a:solidFill>
                          <a:srgbClr val="000000"/>
                        </a:solidFill>
                        <a:effectLst/>
                        <a:latin typeface="Arial" panose="020B0604020202020204" pitchFamily="34" charset="0"/>
                      </a:endParaRPr>
                    </a:p>
                  </a:txBody>
                  <a:tcPr marL="6375" marR="6375" marT="6375"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033340719"/>
                  </a:ext>
                </a:extLst>
              </a:tr>
              <a:tr h="125104">
                <a:tc>
                  <a:txBody>
                    <a:bodyPr/>
                    <a:lstStyle/>
                    <a:p>
                      <a:pPr algn="ctr" fontAlgn="ctr"/>
                      <a:r>
                        <a:rPr lang="en-US" sz="700" u="none" strike="noStrike">
                          <a:effectLst/>
                        </a:rPr>
                        <a:t>86</a:t>
                      </a:r>
                      <a:endParaRPr lang="en-US" sz="700" b="0" i="0" u="none" strike="noStrike">
                        <a:solidFill>
                          <a:srgbClr val="000000"/>
                        </a:solidFill>
                        <a:effectLst/>
                        <a:latin typeface="Arial" panose="020B0604020202020204" pitchFamily="34" charset="0"/>
                      </a:endParaRPr>
                    </a:p>
                  </a:txBody>
                  <a:tcPr marL="6375" marR="6375" marT="6375" marB="0" anchor="ctr"/>
                </a:tc>
                <a:tc>
                  <a:txBody>
                    <a:bodyPr/>
                    <a:lstStyle/>
                    <a:p>
                      <a:pPr algn="l" fontAlgn="ctr"/>
                      <a:r>
                        <a:rPr lang="en-US" sz="700" u="none" strike="noStrike">
                          <a:effectLst/>
                        </a:rPr>
                        <a:t>I35.e</a:t>
                      </a:r>
                      <a:endParaRPr lang="en-US" sz="700" b="0" i="0" u="none" strike="noStrike">
                        <a:solidFill>
                          <a:srgbClr val="000000"/>
                        </a:solidFill>
                        <a:effectLst/>
                        <a:latin typeface="Arial" panose="020B0604020202020204" pitchFamily="34" charset="0"/>
                      </a:endParaRPr>
                    </a:p>
                  </a:txBody>
                  <a:tcPr marL="6375" marR="6375" marT="6375" marB="0" anchor="ctr"/>
                </a:tc>
                <a:tc>
                  <a:txBody>
                    <a:bodyPr/>
                    <a:lstStyle/>
                    <a:p>
                      <a:pPr algn="l" fontAlgn="t"/>
                      <a:r>
                        <a:rPr lang="en-US" sz="700" u="none" strike="noStrike">
                          <a:effectLst/>
                        </a:rPr>
                        <a:t>Production of electricity by wind</a:t>
                      </a:r>
                      <a:endParaRPr lang="en-US" sz="700" b="0" i="0" u="none" strike="noStrike">
                        <a:solidFill>
                          <a:srgbClr val="000000"/>
                        </a:solidFill>
                        <a:effectLst/>
                        <a:latin typeface="Arial" panose="020B0604020202020204" pitchFamily="34" charset="0"/>
                      </a:endParaRPr>
                    </a:p>
                  </a:txBody>
                  <a:tcPr marL="6375" marR="6375" marT="6375"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276109287"/>
                  </a:ext>
                </a:extLst>
              </a:tr>
              <a:tr h="243154">
                <a:tc>
                  <a:txBody>
                    <a:bodyPr/>
                    <a:lstStyle/>
                    <a:p>
                      <a:pPr algn="ctr" fontAlgn="ctr"/>
                      <a:r>
                        <a:rPr lang="en-US" sz="700" u="none" strike="noStrike">
                          <a:effectLst/>
                        </a:rPr>
                        <a:t>87</a:t>
                      </a:r>
                      <a:endParaRPr lang="en-US" sz="700" b="0" i="0" u="none" strike="noStrike">
                        <a:solidFill>
                          <a:srgbClr val="000000"/>
                        </a:solidFill>
                        <a:effectLst/>
                        <a:latin typeface="Arial" panose="020B0604020202020204" pitchFamily="34" charset="0"/>
                      </a:endParaRPr>
                    </a:p>
                  </a:txBody>
                  <a:tcPr marL="6375" marR="6375" marT="6375" marB="0" anchor="ctr"/>
                </a:tc>
                <a:tc>
                  <a:txBody>
                    <a:bodyPr/>
                    <a:lstStyle/>
                    <a:p>
                      <a:pPr algn="l" fontAlgn="ctr"/>
                      <a:r>
                        <a:rPr lang="en-US" sz="700" u="none" strike="noStrike">
                          <a:effectLst/>
                        </a:rPr>
                        <a:t>I35.f</a:t>
                      </a:r>
                      <a:endParaRPr lang="en-US" sz="700" b="0" i="0" u="none" strike="noStrike">
                        <a:solidFill>
                          <a:srgbClr val="000000"/>
                        </a:solidFill>
                        <a:effectLst/>
                        <a:latin typeface="Arial" panose="020B0604020202020204" pitchFamily="34" charset="0"/>
                      </a:endParaRPr>
                    </a:p>
                  </a:txBody>
                  <a:tcPr marL="6375" marR="6375" marT="6375" marB="0" anchor="ctr"/>
                </a:tc>
                <a:tc>
                  <a:txBody>
                    <a:bodyPr/>
                    <a:lstStyle/>
                    <a:p>
                      <a:pPr algn="l" fontAlgn="t"/>
                      <a:r>
                        <a:rPr lang="en-US" sz="700" u="none" strike="noStrike">
                          <a:effectLst/>
                        </a:rPr>
                        <a:t>Production of electricity by petroleum and other oil derivatives</a:t>
                      </a:r>
                      <a:endParaRPr lang="en-US" sz="700" b="0" i="0" u="none" strike="noStrike">
                        <a:solidFill>
                          <a:srgbClr val="000000"/>
                        </a:solidFill>
                        <a:effectLst/>
                        <a:latin typeface="Arial" panose="020B0604020202020204" pitchFamily="34" charset="0"/>
                      </a:endParaRPr>
                    </a:p>
                  </a:txBody>
                  <a:tcPr marL="6375" marR="6375" marT="6375"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803641983"/>
                  </a:ext>
                </a:extLst>
              </a:tr>
              <a:tr h="125104">
                <a:tc>
                  <a:txBody>
                    <a:bodyPr/>
                    <a:lstStyle/>
                    <a:p>
                      <a:pPr algn="ctr" fontAlgn="ctr"/>
                      <a:r>
                        <a:rPr lang="en-US" sz="700" u="none" strike="noStrike">
                          <a:effectLst/>
                        </a:rPr>
                        <a:t>88</a:t>
                      </a:r>
                      <a:endParaRPr lang="en-US" sz="700" b="0" i="0" u="none" strike="noStrike">
                        <a:solidFill>
                          <a:srgbClr val="000000"/>
                        </a:solidFill>
                        <a:effectLst/>
                        <a:latin typeface="Arial" panose="020B0604020202020204" pitchFamily="34" charset="0"/>
                      </a:endParaRPr>
                    </a:p>
                  </a:txBody>
                  <a:tcPr marL="6375" marR="6375" marT="6375" marB="0" anchor="ctr"/>
                </a:tc>
                <a:tc>
                  <a:txBody>
                    <a:bodyPr/>
                    <a:lstStyle/>
                    <a:p>
                      <a:pPr algn="l" fontAlgn="ctr"/>
                      <a:r>
                        <a:rPr lang="en-US" sz="700" u="none" strike="noStrike">
                          <a:effectLst/>
                        </a:rPr>
                        <a:t>I35.g</a:t>
                      </a:r>
                      <a:endParaRPr lang="en-US" sz="700" b="0" i="0" u="none" strike="noStrike">
                        <a:solidFill>
                          <a:srgbClr val="000000"/>
                        </a:solidFill>
                        <a:effectLst/>
                        <a:latin typeface="Arial" panose="020B0604020202020204" pitchFamily="34" charset="0"/>
                      </a:endParaRPr>
                    </a:p>
                  </a:txBody>
                  <a:tcPr marL="6375" marR="6375" marT="6375" marB="0" anchor="ctr"/>
                </a:tc>
                <a:tc>
                  <a:txBody>
                    <a:bodyPr/>
                    <a:lstStyle/>
                    <a:p>
                      <a:pPr algn="l" fontAlgn="t"/>
                      <a:r>
                        <a:rPr lang="en-US" sz="700" u="none" strike="noStrike">
                          <a:effectLst/>
                        </a:rPr>
                        <a:t>Production of electricity by biomass and waste</a:t>
                      </a:r>
                      <a:endParaRPr lang="en-US" sz="700" b="0" i="0" u="none" strike="noStrike">
                        <a:solidFill>
                          <a:srgbClr val="000000"/>
                        </a:solidFill>
                        <a:effectLst/>
                        <a:latin typeface="Arial" panose="020B0604020202020204" pitchFamily="34" charset="0"/>
                      </a:endParaRPr>
                    </a:p>
                  </a:txBody>
                  <a:tcPr marL="6375" marR="6375" marT="6375"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400437896"/>
                  </a:ext>
                </a:extLst>
              </a:tr>
              <a:tr h="125104">
                <a:tc>
                  <a:txBody>
                    <a:bodyPr/>
                    <a:lstStyle/>
                    <a:p>
                      <a:pPr algn="ctr" fontAlgn="ctr"/>
                      <a:r>
                        <a:rPr lang="en-US" sz="700" u="none" strike="noStrike">
                          <a:effectLst/>
                        </a:rPr>
                        <a:t>89</a:t>
                      </a:r>
                      <a:endParaRPr lang="en-US" sz="700" b="0" i="0" u="none" strike="noStrike">
                        <a:solidFill>
                          <a:srgbClr val="000000"/>
                        </a:solidFill>
                        <a:effectLst/>
                        <a:latin typeface="Arial" panose="020B0604020202020204" pitchFamily="34" charset="0"/>
                      </a:endParaRPr>
                    </a:p>
                  </a:txBody>
                  <a:tcPr marL="6375" marR="6375" marT="6375" marB="0" anchor="ctr"/>
                </a:tc>
                <a:tc>
                  <a:txBody>
                    <a:bodyPr/>
                    <a:lstStyle/>
                    <a:p>
                      <a:pPr algn="l" fontAlgn="ctr"/>
                      <a:r>
                        <a:rPr lang="en-US" sz="700" u="none" strike="noStrike">
                          <a:effectLst/>
                        </a:rPr>
                        <a:t>I35.h</a:t>
                      </a:r>
                      <a:endParaRPr lang="en-US" sz="700" b="0" i="0" u="none" strike="noStrike">
                        <a:solidFill>
                          <a:srgbClr val="000000"/>
                        </a:solidFill>
                        <a:effectLst/>
                        <a:latin typeface="Arial" panose="020B0604020202020204" pitchFamily="34" charset="0"/>
                      </a:endParaRPr>
                    </a:p>
                  </a:txBody>
                  <a:tcPr marL="6375" marR="6375" marT="6375" marB="0" anchor="ctr"/>
                </a:tc>
                <a:tc>
                  <a:txBody>
                    <a:bodyPr/>
                    <a:lstStyle/>
                    <a:p>
                      <a:pPr algn="l" fontAlgn="t"/>
                      <a:r>
                        <a:rPr lang="en-US" sz="700" u="none" strike="noStrike">
                          <a:effectLst/>
                        </a:rPr>
                        <a:t>Production of electricity by solar photovoltaic</a:t>
                      </a:r>
                      <a:endParaRPr lang="en-US" sz="700" b="0" i="0" u="none" strike="noStrike">
                        <a:solidFill>
                          <a:srgbClr val="000000"/>
                        </a:solidFill>
                        <a:effectLst/>
                        <a:latin typeface="Arial" panose="020B0604020202020204" pitchFamily="34" charset="0"/>
                      </a:endParaRPr>
                    </a:p>
                  </a:txBody>
                  <a:tcPr marL="6375" marR="6375" marT="6375"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223135341"/>
                  </a:ext>
                </a:extLst>
              </a:tr>
              <a:tr h="125104">
                <a:tc>
                  <a:txBody>
                    <a:bodyPr/>
                    <a:lstStyle/>
                    <a:p>
                      <a:pPr algn="ctr" fontAlgn="ctr"/>
                      <a:r>
                        <a:rPr lang="en-US" sz="700" u="none" strike="noStrike">
                          <a:effectLst/>
                        </a:rPr>
                        <a:t>90</a:t>
                      </a:r>
                      <a:endParaRPr lang="en-US" sz="700" b="0" i="0" u="none" strike="noStrike">
                        <a:solidFill>
                          <a:srgbClr val="000000"/>
                        </a:solidFill>
                        <a:effectLst/>
                        <a:latin typeface="Arial" panose="020B0604020202020204" pitchFamily="34" charset="0"/>
                      </a:endParaRPr>
                    </a:p>
                  </a:txBody>
                  <a:tcPr marL="6375" marR="6375" marT="6375" marB="0" anchor="ctr"/>
                </a:tc>
                <a:tc>
                  <a:txBody>
                    <a:bodyPr/>
                    <a:lstStyle/>
                    <a:p>
                      <a:pPr algn="l" fontAlgn="ctr"/>
                      <a:r>
                        <a:rPr lang="en-US" sz="700" u="none" strike="noStrike">
                          <a:effectLst/>
                        </a:rPr>
                        <a:t>I35.i</a:t>
                      </a:r>
                      <a:endParaRPr lang="en-US" sz="700" b="0" i="0" u="none" strike="noStrike">
                        <a:solidFill>
                          <a:srgbClr val="000000"/>
                        </a:solidFill>
                        <a:effectLst/>
                        <a:latin typeface="Arial" panose="020B0604020202020204" pitchFamily="34" charset="0"/>
                      </a:endParaRPr>
                    </a:p>
                  </a:txBody>
                  <a:tcPr marL="6375" marR="6375" marT="6375" marB="0" anchor="ctr"/>
                </a:tc>
                <a:tc>
                  <a:txBody>
                    <a:bodyPr/>
                    <a:lstStyle/>
                    <a:p>
                      <a:pPr algn="l" fontAlgn="t"/>
                      <a:r>
                        <a:rPr lang="en-US" sz="700" u="none" strike="noStrike">
                          <a:effectLst/>
                        </a:rPr>
                        <a:t>Production of electricity by solar thermal</a:t>
                      </a:r>
                      <a:endParaRPr lang="en-US" sz="700" b="0" i="0" u="none" strike="noStrike">
                        <a:solidFill>
                          <a:srgbClr val="000000"/>
                        </a:solidFill>
                        <a:effectLst/>
                        <a:latin typeface="Arial" panose="020B0604020202020204" pitchFamily="34" charset="0"/>
                      </a:endParaRPr>
                    </a:p>
                  </a:txBody>
                  <a:tcPr marL="6375" marR="6375" marT="6375"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830066017"/>
                  </a:ext>
                </a:extLst>
              </a:tr>
              <a:tr h="125104">
                <a:tc>
                  <a:txBody>
                    <a:bodyPr/>
                    <a:lstStyle/>
                    <a:p>
                      <a:pPr algn="ctr" fontAlgn="ctr"/>
                      <a:r>
                        <a:rPr lang="en-US" sz="700" u="none" strike="noStrike">
                          <a:effectLst/>
                        </a:rPr>
                        <a:t>91</a:t>
                      </a:r>
                      <a:endParaRPr lang="en-US" sz="700" b="0" i="0" u="none" strike="noStrike">
                        <a:solidFill>
                          <a:srgbClr val="000000"/>
                        </a:solidFill>
                        <a:effectLst/>
                        <a:latin typeface="Arial" panose="020B0604020202020204" pitchFamily="34" charset="0"/>
                      </a:endParaRPr>
                    </a:p>
                  </a:txBody>
                  <a:tcPr marL="6375" marR="6375" marT="6375" marB="0" anchor="ctr"/>
                </a:tc>
                <a:tc>
                  <a:txBody>
                    <a:bodyPr/>
                    <a:lstStyle/>
                    <a:p>
                      <a:pPr algn="l" fontAlgn="ctr"/>
                      <a:r>
                        <a:rPr lang="en-US" sz="700" u="none" strike="noStrike">
                          <a:effectLst/>
                        </a:rPr>
                        <a:t>I35.j</a:t>
                      </a:r>
                      <a:endParaRPr lang="en-US" sz="700" b="0" i="0" u="none" strike="noStrike">
                        <a:solidFill>
                          <a:srgbClr val="000000"/>
                        </a:solidFill>
                        <a:effectLst/>
                        <a:latin typeface="Arial" panose="020B0604020202020204" pitchFamily="34" charset="0"/>
                      </a:endParaRPr>
                    </a:p>
                  </a:txBody>
                  <a:tcPr marL="6375" marR="6375" marT="6375" marB="0" anchor="ctr"/>
                </a:tc>
                <a:tc>
                  <a:txBody>
                    <a:bodyPr/>
                    <a:lstStyle/>
                    <a:p>
                      <a:pPr algn="l" fontAlgn="t"/>
                      <a:r>
                        <a:rPr lang="en-US" sz="700" u="none" strike="noStrike">
                          <a:effectLst/>
                        </a:rPr>
                        <a:t>Production of electricity by tide, wave, ocean</a:t>
                      </a:r>
                      <a:endParaRPr lang="en-US" sz="700" b="0" i="0" u="none" strike="noStrike">
                        <a:solidFill>
                          <a:srgbClr val="000000"/>
                        </a:solidFill>
                        <a:effectLst/>
                        <a:latin typeface="Arial" panose="020B0604020202020204" pitchFamily="34" charset="0"/>
                      </a:endParaRPr>
                    </a:p>
                  </a:txBody>
                  <a:tcPr marL="6375" marR="6375" marT="6375"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091203316"/>
                  </a:ext>
                </a:extLst>
              </a:tr>
              <a:tr h="125104">
                <a:tc>
                  <a:txBody>
                    <a:bodyPr/>
                    <a:lstStyle/>
                    <a:p>
                      <a:pPr algn="ctr" fontAlgn="ctr"/>
                      <a:r>
                        <a:rPr lang="en-US" sz="700" u="none" strike="noStrike">
                          <a:effectLst/>
                        </a:rPr>
                        <a:t>92</a:t>
                      </a:r>
                      <a:endParaRPr lang="en-US" sz="700" b="0" i="0" u="none" strike="noStrike">
                        <a:solidFill>
                          <a:srgbClr val="000000"/>
                        </a:solidFill>
                        <a:effectLst/>
                        <a:latin typeface="Arial" panose="020B0604020202020204" pitchFamily="34" charset="0"/>
                      </a:endParaRPr>
                    </a:p>
                  </a:txBody>
                  <a:tcPr marL="6375" marR="6375" marT="6375" marB="0" anchor="ctr"/>
                </a:tc>
                <a:tc>
                  <a:txBody>
                    <a:bodyPr/>
                    <a:lstStyle/>
                    <a:p>
                      <a:pPr algn="l" fontAlgn="ctr"/>
                      <a:r>
                        <a:rPr lang="en-US" sz="700" u="none" strike="noStrike">
                          <a:effectLst/>
                        </a:rPr>
                        <a:t>I35.k</a:t>
                      </a:r>
                      <a:endParaRPr lang="en-US" sz="700" b="0" i="0" u="none" strike="noStrike">
                        <a:solidFill>
                          <a:srgbClr val="000000"/>
                        </a:solidFill>
                        <a:effectLst/>
                        <a:latin typeface="Arial" panose="020B0604020202020204" pitchFamily="34" charset="0"/>
                      </a:endParaRPr>
                    </a:p>
                  </a:txBody>
                  <a:tcPr marL="6375" marR="6375" marT="6375" marB="0" anchor="ctr"/>
                </a:tc>
                <a:tc>
                  <a:txBody>
                    <a:bodyPr/>
                    <a:lstStyle/>
                    <a:p>
                      <a:pPr algn="l" fontAlgn="t"/>
                      <a:r>
                        <a:rPr lang="en-US" sz="700" u="none" strike="noStrike">
                          <a:effectLst/>
                        </a:rPr>
                        <a:t>Production of electricity by Geothermal</a:t>
                      </a:r>
                      <a:endParaRPr lang="en-US" sz="700" b="0" i="0" u="none" strike="noStrike">
                        <a:solidFill>
                          <a:srgbClr val="000000"/>
                        </a:solidFill>
                        <a:effectLst/>
                        <a:latin typeface="Arial" panose="020B0604020202020204" pitchFamily="34" charset="0"/>
                      </a:endParaRPr>
                    </a:p>
                  </a:txBody>
                  <a:tcPr marL="6375" marR="6375" marT="6375"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849974025"/>
                  </a:ext>
                </a:extLst>
              </a:tr>
              <a:tr h="125104">
                <a:tc>
                  <a:txBody>
                    <a:bodyPr/>
                    <a:lstStyle/>
                    <a:p>
                      <a:pPr algn="ctr" fontAlgn="ctr"/>
                      <a:r>
                        <a:rPr lang="en-US" sz="700" u="none" strike="noStrike">
                          <a:effectLst/>
                        </a:rPr>
                        <a:t>93</a:t>
                      </a:r>
                      <a:endParaRPr lang="en-US" sz="700" b="0" i="0" u="none" strike="noStrike">
                        <a:solidFill>
                          <a:srgbClr val="000000"/>
                        </a:solidFill>
                        <a:effectLst/>
                        <a:latin typeface="Arial" panose="020B0604020202020204" pitchFamily="34" charset="0"/>
                      </a:endParaRPr>
                    </a:p>
                  </a:txBody>
                  <a:tcPr marL="6375" marR="6375" marT="6375" marB="0" anchor="ctr"/>
                </a:tc>
                <a:tc>
                  <a:txBody>
                    <a:bodyPr/>
                    <a:lstStyle/>
                    <a:p>
                      <a:pPr algn="l" fontAlgn="ctr"/>
                      <a:r>
                        <a:rPr lang="en-US" sz="700" u="none" strike="noStrike">
                          <a:effectLst/>
                        </a:rPr>
                        <a:t>I35.l</a:t>
                      </a:r>
                      <a:endParaRPr lang="en-US" sz="700" b="0" i="0" u="none" strike="noStrike">
                        <a:solidFill>
                          <a:srgbClr val="000000"/>
                        </a:solidFill>
                        <a:effectLst/>
                        <a:latin typeface="Arial" panose="020B0604020202020204" pitchFamily="34" charset="0"/>
                      </a:endParaRPr>
                    </a:p>
                  </a:txBody>
                  <a:tcPr marL="6375" marR="6375" marT="6375" marB="0" anchor="ctr"/>
                </a:tc>
                <a:tc>
                  <a:txBody>
                    <a:bodyPr/>
                    <a:lstStyle/>
                    <a:p>
                      <a:pPr algn="l" fontAlgn="t"/>
                      <a:r>
                        <a:rPr lang="en-US" sz="700" u="none" strike="noStrike">
                          <a:effectLst/>
                        </a:rPr>
                        <a:t>Production of electricity nec</a:t>
                      </a:r>
                      <a:endParaRPr lang="en-US" sz="700" b="0" i="0" u="none" strike="noStrike">
                        <a:solidFill>
                          <a:srgbClr val="000000"/>
                        </a:solidFill>
                        <a:effectLst/>
                        <a:latin typeface="Arial" panose="020B0604020202020204" pitchFamily="34" charset="0"/>
                      </a:endParaRPr>
                    </a:p>
                  </a:txBody>
                  <a:tcPr marL="6375" marR="6375" marT="6375"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645420470"/>
                  </a:ext>
                </a:extLst>
              </a:tr>
              <a:tr h="125104">
                <a:tc>
                  <a:txBody>
                    <a:bodyPr/>
                    <a:lstStyle/>
                    <a:p>
                      <a:pPr algn="ctr" fontAlgn="ctr"/>
                      <a:r>
                        <a:rPr lang="en-US" sz="700" u="none" strike="noStrike">
                          <a:effectLst/>
                        </a:rPr>
                        <a:t>94</a:t>
                      </a:r>
                      <a:endParaRPr lang="en-US" sz="700" b="0" i="0" u="none" strike="noStrike">
                        <a:solidFill>
                          <a:srgbClr val="000000"/>
                        </a:solidFill>
                        <a:effectLst/>
                        <a:latin typeface="Arial" panose="020B0604020202020204" pitchFamily="34" charset="0"/>
                      </a:endParaRPr>
                    </a:p>
                  </a:txBody>
                  <a:tcPr marL="6375" marR="6375" marT="6375" marB="0" anchor="ctr"/>
                </a:tc>
                <a:tc>
                  <a:txBody>
                    <a:bodyPr/>
                    <a:lstStyle/>
                    <a:p>
                      <a:pPr algn="l" fontAlgn="ctr"/>
                      <a:r>
                        <a:rPr lang="en-US" sz="700" u="none" strike="noStrike">
                          <a:effectLst/>
                        </a:rPr>
                        <a:t>I35.m</a:t>
                      </a:r>
                      <a:endParaRPr lang="en-US" sz="700" b="0" i="0" u="none" strike="noStrike">
                        <a:solidFill>
                          <a:srgbClr val="000000"/>
                        </a:solidFill>
                        <a:effectLst/>
                        <a:latin typeface="Arial" panose="020B0604020202020204" pitchFamily="34" charset="0"/>
                      </a:endParaRPr>
                    </a:p>
                  </a:txBody>
                  <a:tcPr marL="6375" marR="6375" marT="6375" marB="0" anchor="ctr"/>
                </a:tc>
                <a:tc>
                  <a:txBody>
                    <a:bodyPr/>
                    <a:lstStyle/>
                    <a:p>
                      <a:pPr algn="l" fontAlgn="t"/>
                      <a:r>
                        <a:rPr lang="en-US" sz="700" u="none" strike="noStrike">
                          <a:effectLst/>
                        </a:rPr>
                        <a:t>Transmission and distribution of electricity</a:t>
                      </a:r>
                      <a:endParaRPr lang="en-US" sz="700" b="0" i="0" u="none" strike="noStrike">
                        <a:solidFill>
                          <a:srgbClr val="000000"/>
                        </a:solidFill>
                        <a:effectLst/>
                        <a:latin typeface="Arial" panose="020B0604020202020204" pitchFamily="34" charset="0"/>
                      </a:endParaRPr>
                    </a:p>
                  </a:txBody>
                  <a:tcPr marL="6375" marR="6375" marT="6375"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09101734"/>
                  </a:ext>
                </a:extLst>
              </a:tr>
              <a:tr h="243154">
                <a:tc>
                  <a:txBody>
                    <a:bodyPr/>
                    <a:lstStyle/>
                    <a:p>
                      <a:pPr algn="ctr" fontAlgn="ctr"/>
                      <a:r>
                        <a:rPr lang="en-US" sz="700" u="none" strike="noStrike">
                          <a:effectLst/>
                        </a:rPr>
                        <a:t>95</a:t>
                      </a:r>
                      <a:endParaRPr lang="en-US" sz="700" b="0" i="0" u="none" strike="noStrike">
                        <a:solidFill>
                          <a:srgbClr val="000000"/>
                        </a:solidFill>
                        <a:effectLst/>
                        <a:latin typeface="Arial" panose="020B0604020202020204" pitchFamily="34" charset="0"/>
                      </a:endParaRPr>
                    </a:p>
                  </a:txBody>
                  <a:tcPr marL="6375" marR="6375" marT="6375" marB="0" anchor="ctr"/>
                </a:tc>
                <a:tc>
                  <a:txBody>
                    <a:bodyPr/>
                    <a:lstStyle/>
                    <a:p>
                      <a:pPr algn="l" fontAlgn="ctr"/>
                      <a:r>
                        <a:rPr lang="en-US" sz="700" u="none" strike="noStrike">
                          <a:effectLst/>
                        </a:rPr>
                        <a:t>I35.n</a:t>
                      </a:r>
                      <a:endParaRPr lang="en-US" sz="700" b="0" i="0" u="none" strike="noStrike">
                        <a:solidFill>
                          <a:srgbClr val="000000"/>
                        </a:solidFill>
                        <a:effectLst/>
                        <a:latin typeface="Arial" panose="020B0604020202020204" pitchFamily="34" charset="0"/>
                      </a:endParaRPr>
                    </a:p>
                  </a:txBody>
                  <a:tcPr marL="6375" marR="6375" marT="6375" marB="0" anchor="ctr"/>
                </a:tc>
                <a:tc>
                  <a:txBody>
                    <a:bodyPr/>
                    <a:lstStyle/>
                    <a:p>
                      <a:pPr algn="l" fontAlgn="t"/>
                      <a:r>
                        <a:rPr lang="en-US" sz="700" u="none" strike="noStrike">
                          <a:effectLst/>
                        </a:rPr>
                        <a:t>Manufacture of gas; distribution of gaseous fuels through mains</a:t>
                      </a:r>
                      <a:endParaRPr lang="en-US" sz="700" b="0" i="0" u="none" strike="noStrike">
                        <a:solidFill>
                          <a:srgbClr val="000000"/>
                        </a:solidFill>
                        <a:effectLst/>
                        <a:latin typeface="Arial" panose="020B0604020202020204" pitchFamily="34" charset="0"/>
                      </a:endParaRPr>
                    </a:p>
                  </a:txBody>
                  <a:tcPr marL="6375" marR="6375" marT="6375"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205945081"/>
                  </a:ext>
                </a:extLst>
              </a:tr>
              <a:tr h="125104">
                <a:tc>
                  <a:txBody>
                    <a:bodyPr/>
                    <a:lstStyle/>
                    <a:p>
                      <a:pPr algn="ctr" fontAlgn="ctr"/>
                      <a:r>
                        <a:rPr lang="en-US" sz="700" u="none" strike="noStrike">
                          <a:effectLst/>
                        </a:rPr>
                        <a:t>96</a:t>
                      </a:r>
                      <a:endParaRPr lang="en-US" sz="700" b="0" i="0" u="none" strike="noStrike">
                        <a:solidFill>
                          <a:srgbClr val="000000"/>
                        </a:solidFill>
                        <a:effectLst/>
                        <a:latin typeface="Arial" panose="020B0604020202020204" pitchFamily="34" charset="0"/>
                      </a:endParaRPr>
                    </a:p>
                  </a:txBody>
                  <a:tcPr marL="6375" marR="6375" marT="6375" marB="0" anchor="ctr"/>
                </a:tc>
                <a:tc>
                  <a:txBody>
                    <a:bodyPr/>
                    <a:lstStyle/>
                    <a:p>
                      <a:pPr algn="l" fontAlgn="ctr"/>
                      <a:r>
                        <a:rPr lang="en-US" sz="700" u="none" strike="noStrike" dirty="0">
                          <a:effectLst/>
                        </a:rPr>
                        <a:t>I35.o</a:t>
                      </a:r>
                      <a:endParaRPr lang="en-US" sz="700" b="0" i="0" u="none" strike="noStrike" dirty="0">
                        <a:solidFill>
                          <a:srgbClr val="000000"/>
                        </a:solidFill>
                        <a:effectLst/>
                        <a:latin typeface="Arial" panose="020B0604020202020204" pitchFamily="34" charset="0"/>
                      </a:endParaRPr>
                    </a:p>
                  </a:txBody>
                  <a:tcPr marL="6375" marR="6375" marT="6375" marB="0" anchor="ctr"/>
                </a:tc>
                <a:tc>
                  <a:txBody>
                    <a:bodyPr/>
                    <a:lstStyle/>
                    <a:p>
                      <a:pPr algn="l" fontAlgn="t"/>
                      <a:r>
                        <a:rPr lang="en-US" sz="700" u="none" strike="noStrike">
                          <a:effectLst/>
                        </a:rPr>
                        <a:t>Steam and air conditioning supply</a:t>
                      </a:r>
                      <a:endParaRPr lang="en-US" sz="700" b="0" i="0" u="none" strike="noStrike">
                        <a:solidFill>
                          <a:srgbClr val="000000"/>
                        </a:solidFill>
                        <a:effectLst/>
                        <a:latin typeface="Arial" panose="020B0604020202020204" pitchFamily="34" charset="0"/>
                      </a:endParaRPr>
                    </a:p>
                  </a:txBody>
                  <a:tcPr marL="6375" marR="6375" marT="6375"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271196238"/>
                  </a:ext>
                </a:extLst>
              </a:tr>
              <a:tr h="125104">
                <a:tc>
                  <a:txBody>
                    <a:bodyPr/>
                    <a:lstStyle/>
                    <a:p>
                      <a:pPr algn="ctr" fontAlgn="ctr"/>
                      <a:r>
                        <a:rPr lang="en-US" sz="700" u="none" strike="noStrike">
                          <a:effectLst/>
                        </a:rPr>
                        <a:t>97</a:t>
                      </a:r>
                      <a:endParaRPr lang="en-US" sz="700" b="0" i="0" u="none" strike="noStrike">
                        <a:solidFill>
                          <a:srgbClr val="000000"/>
                        </a:solidFill>
                        <a:effectLst/>
                        <a:latin typeface="Arial" panose="020B0604020202020204" pitchFamily="34" charset="0"/>
                      </a:endParaRPr>
                    </a:p>
                  </a:txBody>
                  <a:tcPr marL="6375" marR="6375" marT="6375" marB="0" anchor="ctr"/>
                </a:tc>
                <a:tc>
                  <a:txBody>
                    <a:bodyPr/>
                    <a:lstStyle/>
                    <a:p>
                      <a:pPr algn="l" fontAlgn="ctr"/>
                      <a:r>
                        <a:rPr lang="en-US" sz="700" u="none" strike="noStrike">
                          <a:effectLst/>
                        </a:rPr>
                        <a:t>I36</a:t>
                      </a:r>
                      <a:endParaRPr lang="en-US" sz="700" b="0" i="0" u="none" strike="noStrike">
                        <a:solidFill>
                          <a:srgbClr val="000000"/>
                        </a:solidFill>
                        <a:effectLst/>
                        <a:latin typeface="Arial" panose="020B0604020202020204" pitchFamily="34" charset="0"/>
                      </a:endParaRPr>
                    </a:p>
                  </a:txBody>
                  <a:tcPr marL="6375" marR="6375" marT="6375" marB="0" anchor="ctr"/>
                </a:tc>
                <a:tc>
                  <a:txBody>
                    <a:bodyPr/>
                    <a:lstStyle/>
                    <a:p>
                      <a:pPr algn="l" fontAlgn="t"/>
                      <a:r>
                        <a:rPr lang="en-US" sz="700" u="none" strike="noStrike">
                          <a:effectLst/>
                        </a:rPr>
                        <a:t>Water collection, treatment and supply</a:t>
                      </a:r>
                      <a:endParaRPr lang="en-US" sz="700" b="0" i="0" u="none" strike="noStrike">
                        <a:solidFill>
                          <a:srgbClr val="000000"/>
                        </a:solidFill>
                        <a:effectLst/>
                        <a:latin typeface="Arial" panose="020B0604020202020204" pitchFamily="34" charset="0"/>
                      </a:endParaRPr>
                    </a:p>
                  </a:txBody>
                  <a:tcPr marL="6375" marR="6375" marT="6375" marB="0"/>
                </a:tc>
                <a:tc rowSpan="6">
                  <a:txBody>
                    <a:bodyPr/>
                    <a:lstStyle/>
                    <a:p>
                      <a:pPr algn="ctr" fontAlgn="ctr"/>
                      <a:r>
                        <a:rPr lang="en-US" sz="700" u="none" strike="noStrike">
                          <a:effectLst/>
                        </a:rPr>
                        <a:t>E</a:t>
                      </a:r>
                      <a:endParaRPr lang="en-US" sz="700" b="0" i="0" u="none" strike="noStrike">
                        <a:solidFill>
                          <a:srgbClr val="000000"/>
                        </a:solidFill>
                        <a:effectLst/>
                        <a:latin typeface="Arial" panose="020B0604020202020204" pitchFamily="34" charset="0"/>
                      </a:endParaRPr>
                    </a:p>
                  </a:txBody>
                  <a:tcPr marL="6375" marR="6375" marT="6375" marB="0" anchor="ctr"/>
                </a:tc>
                <a:tc rowSpan="6">
                  <a:txBody>
                    <a:bodyPr/>
                    <a:lstStyle/>
                    <a:p>
                      <a:pPr algn="l" fontAlgn="ctr"/>
                      <a:r>
                        <a:rPr lang="en-US" sz="700" u="none" strike="noStrike">
                          <a:effectLst/>
                        </a:rPr>
                        <a:t>Water supply, sewerage, waste management and remediation activities</a:t>
                      </a:r>
                      <a:endParaRPr lang="en-US" sz="700" b="0" i="0" u="none" strike="noStrike">
                        <a:solidFill>
                          <a:srgbClr val="000000"/>
                        </a:solidFill>
                        <a:effectLst/>
                        <a:latin typeface="Arial" panose="020B0604020202020204" pitchFamily="34" charset="0"/>
                      </a:endParaRPr>
                    </a:p>
                  </a:txBody>
                  <a:tcPr marL="6375" marR="6375" marT="6375" marB="0" anchor="ctr"/>
                </a:tc>
                <a:extLst>
                  <a:ext uri="{0D108BD9-81ED-4DB2-BD59-A6C34878D82A}">
                    <a16:rowId xmlns:a16="http://schemas.microsoft.com/office/drawing/2014/main" val="3575857511"/>
                  </a:ext>
                </a:extLst>
              </a:tr>
              <a:tr h="125104">
                <a:tc>
                  <a:txBody>
                    <a:bodyPr/>
                    <a:lstStyle/>
                    <a:p>
                      <a:pPr algn="ctr" fontAlgn="ctr"/>
                      <a:r>
                        <a:rPr lang="en-US" sz="700" u="none" strike="noStrike">
                          <a:effectLst/>
                        </a:rPr>
                        <a:t>98</a:t>
                      </a:r>
                      <a:endParaRPr lang="en-US" sz="700" b="0" i="0" u="none" strike="noStrike">
                        <a:solidFill>
                          <a:srgbClr val="000000"/>
                        </a:solidFill>
                        <a:effectLst/>
                        <a:latin typeface="Arial" panose="020B0604020202020204" pitchFamily="34" charset="0"/>
                      </a:endParaRPr>
                    </a:p>
                  </a:txBody>
                  <a:tcPr marL="6375" marR="6375" marT="6375" marB="0" anchor="ctr"/>
                </a:tc>
                <a:tc>
                  <a:txBody>
                    <a:bodyPr/>
                    <a:lstStyle/>
                    <a:p>
                      <a:pPr algn="l" fontAlgn="ctr"/>
                      <a:r>
                        <a:rPr lang="en-US" sz="700" u="none" strike="noStrike">
                          <a:effectLst/>
                        </a:rPr>
                        <a:t>I37</a:t>
                      </a:r>
                      <a:endParaRPr lang="en-US" sz="700" b="0" i="0" u="none" strike="noStrike">
                        <a:solidFill>
                          <a:srgbClr val="000000"/>
                        </a:solidFill>
                        <a:effectLst/>
                        <a:latin typeface="Arial" panose="020B0604020202020204" pitchFamily="34" charset="0"/>
                      </a:endParaRPr>
                    </a:p>
                  </a:txBody>
                  <a:tcPr marL="6375" marR="6375" marT="6375" marB="0" anchor="ctr"/>
                </a:tc>
                <a:tc>
                  <a:txBody>
                    <a:bodyPr/>
                    <a:lstStyle/>
                    <a:p>
                      <a:pPr algn="l" fontAlgn="t"/>
                      <a:r>
                        <a:rPr lang="en-US" sz="700" u="none" strike="noStrike">
                          <a:effectLst/>
                        </a:rPr>
                        <a:t>Sewerage</a:t>
                      </a:r>
                      <a:endParaRPr lang="en-US" sz="700" b="0" i="0" u="none" strike="noStrike">
                        <a:solidFill>
                          <a:srgbClr val="000000"/>
                        </a:solidFill>
                        <a:effectLst/>
                        <a:latin typeface="Arial" panose="020B0604020202020204" pitchFamily="34" charset="0"/>
                      </a:endParaRPr>
                    </a:p>
                  </a:txBody>
                  <a:tcPr marL="6375" marR="6375" marT="6375"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141626260"/>
                  </a:ext>
                </a:extLst>
              </a:tr>
              <a:tr h="125104">
                <a:tc>
                  <a:txBody>
                    <a:bodyPr/>
                    <a:lstStyle/>
                    <a:p>
                      <a:pPr algn="ctr" fontAlgn="ctr"/>
                      <a:r>
                        <a:rPr lang="en-US" sz="700" u="none" strike="noStrike">
                          <a:effectLst/>
                        </a:rPr>
                        <a:t>99</a:t>
                      </a:r>
                      <a:endParaRPr lang="en-US" sz="700" b="0" i="0" u="none" strike="noStrike">
                        <a:solidFill>
                          <a:srgbClr val="000000"/>
                        </a:solidFill>
                        <a:effectLst/>
                        <a:latin typeface="Arial" panose="020B0604020202020204" pitchFamily="34" charset="0"/>
                      </a:endParaRPr>
                    </a:p>
                  </a:txBody>
                  <a:tcPr marL="6375" marR="6375" marT="6375" marB="0" anchor="ctr"/>
                </a:tc>
                <a:tc>
                  <a:txBody>
                    <a:bodyPr/>
                    <a:lstStyle/>
                    <a:p>
                      <a:pPr algn="l" fontAlgn="ctr"/>
                      <a:r>
                        <a:rPr lang="en-US" sz="700" u="none" strike="noStrike">
                          <a:effectLst/>
                        </a:rPr>
                        <a:t>I38.a</a:t>
                      </a:r>
                      <a:endParaRPr lang="en-US" sz="700" b="0" i="0" u="none" strike="noStrike">
                        <a:solidFill>
                          <a:srgbClr val="000000"/>
                        </a:solidFill>
                        <a:effectLst/>
                        <a:latin typeface="Arial" panose="020B0604020202020204" pitchFamily="34" charset="0"/>
                      </a:endParaRPr>
                    </a:p>
                  </a:txBody>
                  <a:tcPr marL="6375" marR="6375" marT="6375" marB="0" anchor="ctr"/>
                </a:tc>
                <a:tc>
                  <a:txBody>
                    <a:bodyPr/>
                    <a:lstStyle/>
                    <a:p>
                      <a:pPr algn="l" fontAlgn="t"/>
                      <a:r>
                        <a:rPr lang="en-US" sz="700" u="none" strike="noStrike">
                          <a:effectLst/>
                        </a:rPr>
                        <a:t>Recycling of waste</a:t>
                      </a:r>
                      <a:endParaRPr lang="en-US" sz="700" b="0" i="0" u="none" strike="noStrike">
                        <a:solidFill>
                          <a:srgbClr val="000000"/>
                        </a:solidFill>
                        <a:effectLst/>
                        <a:latin typeface="Arial" panose="020B0604020202020204" pitchFamily="34" charset="0"/>
                      </a:endParaRPr>
                    </a:p>
                  </a:txBody>
                  <a:tcPr marL="6375" marR="6375" marT="6375"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11169205"/>
                  </a:ext>
                </a:extLst>
              </a:tr>
              <a:tr h="125104">
                <a:tc>
                  <a:txBody>
                    <a:bodyPr/>
                    <a:lstStyle/>
                    <a:p>
                      <a:pPr algn="ctr" fontAlgn="ctr"/>
                      <a:r>
                        <a:rPr lang="en-US" sz="700" u="none" strike="noStrike">
                          <a:effectLst/>
                        </a:rPr>
                        <a:t>100</a:t>
                      </a:r>
                      <a:endParaRPr lang="en-US" sz="700" b="0" i="0" u="none" strike="noStrike">
                        <a:solidFill>
                          <a:srgbClr val="000000"/>
                        </a:solidFill>
                        <a:effectLst/>
                        <a:latin typeface="Arial" panose="020B0604020202020204" pitchFamily="34" charset="0"/>
                      </a:endParaRPr>
                    </a:p>
                  </a:txBody>
                  <a:tcPr marL="6375" marR="6375" marT="6375" marB="0" anchor="ctr"/>
                </a:tc>
                <a:tc>
                  <a:txBody>
                    <a:bodyPr/>
                    <a:lstStyle/>
                    <a:p>
                      <a:pPr algn="l" fontAlgn="ctr"/>
                      <a:r>
                        <a:rPr lang="en-US" sz="700" u="none" strike="noStrike">
                          <a:effectLst/>
                        </a:rPr>
                        <a:t>I38.b</a:t>
                      </a:r>
                      <a:endParaRPr lang="en-US" sz="700" b="0" i="0" u="none" strike="noStrike">
                        <a:solidFill>
                          <a:srgbClr val="000000"/>
                        </a:solidFill>
                        <a:effectLst/>
                        <a:latin typeface="Arial" panose="020B0604020202020204" pitchFamily="34" charset="0"/>
                      </a:endParaRPr>
                    </a:p>
                  </a:txBody>
                  <a:tcPr marL="6375" marR="6375" marT="6375" marB="0" anchor="ctr"/>
                </a:tc>
                <a:tc>
                  <a:txBody>
                    <a:bodyPr/>
                    <a:lstStyle/>
                    <a:p>
                      <a:pPr algn="l" fontAlgn="t"/>
                      <a:r>
                        <a:rPr lang="en-US" sz="700" u="none" strike="noStrike">
                          <a:effectLst/>
                        </a:rPr>
                        <a:t>Incineration of waste</a:t>
                      </a:r>
                      <a:endParaRPr lang="en-US" sz="700" b="0" i="0" u="none" strike="noStrike">
                        <a:solidFill>
                          <a:srgbClr val="000000"/>
                        </a:solidFill>
                        <a:effectLst/>
                        <a:latin typeface="Arial" panose="020B0604020202020204" pitchFamily="34" charset="0"/>
                      </a:endParaRPr>
                    </a:p>
                  </a:txBody>
                  <a:tcPr marL="6375" marR="6375" marT="6375"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636520015"/>
                  </a:ext>
                </a:extLst>
              </a:tr>
              <a:tr h="125104">
                <a:tc>
                  <a:txBody>
                    <a:bodyPr/>
                    <a:lstStyle/>
                    <a:p>
                      <a:pPr algn="ctr" fontAlgn="ctr"/>
                      <a:r>
                        <a:rPr lang="en-US" sz="700" u="none" strike="noStrike">
                          <a:effectLst/>
                        </a:rPr>
                        <a:t>101</a:t>
                      </a:r>
                      <a:endParaRPr lang="en-US" sz="700" b="0" i="0" u="none" strike="noStrike">
                        <a:solidFill>
                          <a:srgbClr val="000000"/>
                        </a:solidFill>
                        <a:effectLst/>
                        <a:latin typeface="Arial" panose="020B0604020202020204" pitchFamily="34" charset="0"/>
                      </a:endParaRPr>
                    </a:p>
                  </a:txBody>
                  <a:tcPr marL="6375" marR="6375" marT="6375" marB="0" anchor="ctr"/>
                </a:tc>
                <a:tc>
                  <a:txBody>
                    <a:bodyPr/>
                    <a:lstStyle/>
                    <a:p>
                      <a:pPr algn="l" fontAlgn="ctr"/>
                      <a:r>
                        <a:rPr lang="en-US" sz="700" u="none" strike="noStrike">
                          <a:effectLst/>
                        </a:rPr>
                        <a:t>I38.c</a:t>
                      </a:r>
                      <a:endParaRPr lang="en-US" sz="700" b="0" i="0" u="none" strike="noStrike">
                        <a:solidFill>
                          <a:srgbClr val="000000"/>
                        </a:solidFill>
                        <a:effectLst/>
                        <a:latin typeface="Arial" panose="020B0604020202020204" pitchFamily="34" charset="0"/>
                      </a:endParaRPr>
                    </a:p>
                  </a:txBody>
                  <a:tcPr marL="6375" marR="6375" marT="6375" marB="0" anchor="ctr"/>
                </a:tc>
                <a:tc>
                  <a:txBody>
                    <a:bodyPr/>
                    <a:lstStyle/>
                    <a:p>
                      <a:pPr algn="l" fontAlgn="t"/>
                      <a:r>
                        <a:rPr lang="en-US" sz="700" u="none" strike="noStrike">
                          <a:effectLst/>
                        </a:rPr>
                        <a:t>Treatment and disposal of waste nec</a:t>
                      </a:r>
                      <a:endParaRPr lang="en-US" sz="700" b="0" i="0" u="none" strike="noStrike">
                        <a:solidFill>
                          <a:srgbClr val="000000"/>
                        </a:solidFill>
                        <a:effectLst/>
                        <a:latin typeface="Arial" panose="020B0604020202020204" pitchFamily="34" charset="0"/>
                      </a:endParaRPr>
                    </a:p>
                  </a:txBody>
                  <a:tcPr marL="6375" marR="6375" marT="6375"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02686567"/>
                  </a:ext>
                </a:extLst>
              </a:tr>
              <a:tr h="243154">
                <a:tc>
                  <a:txBody>
                    <a:bodyPr/>
                    <a:lstStyle/>
                    <a:p>
                      <a:pPr algn="ctr" fontAlgn="ctr"/>
                      <a:r>
                        <a:rPr lang="en-US" sz="700" u="none" strike="noStrike">
                          <a:effectLst/>
                        </a:rPr>
                        <a:t>102</a:t>
                      </a:r>
                      <a:endParaRPr lang="en-US" sz="700" b="0" i="0" u="none" strike="noStrike">
                        <a:solidFill>
                          <a:srgbClr val="000000"/>
                        </a:solidFill>
                        <a:effectLst/>
                        <a:latin typeface="Arial" panose="020B0604020202020204" pitchFamily="34" charset="0"/>
                      </a:endParaRPr>
                    </a:p>
                  </a:txBody>
                  <a:tcPr marL="6375" marR="6375" marT="6375" marB="0" anchor="ctr"/>
                </a:tc>
                <a:tc>
                  <a:txBody>
                    <a:bodyPr/>
                    <a:lstStyle/>
                    <a:p>
                      <a:pPr algn="l" fontAlgn="ctr"/>
                      <a:r>
                        <a:rPr lang="en-US" sz="700" u="none" strike="noStrike">
                          <a:effectLst/>
                        </a:rPr>
                        <a:t>I39</a:t>
                      </a:r>
                      <a:endParaRPr lang="en-US" sz="700" b="0" i="0" u="none" strike="noStrike">
                        <a:solidFill>
                          <a:srgbClr val="000000"/>
                        </a:solidFill>
                        <a:effectLst/>
                        <a:latin typeface="Arial" panose="020B0604020202020204" pitchFamily="34" charset="0"/>
                      </a:endParaRPr>
                    </a:p>
                  </a:txBody>
                  <a:tcPr marL="6375" marR="6375" marT="6375" marB="0" anchor="ctr"/>
                </a:tc>
                <a:tc>
                  <a:txBody>
                    <a:bodyPr/>
                    <a:lstStyle/>
                    <a:p>
                      <a:pPr algn="l" fontAlgn="ctr"/>
                      <a:r>
                        <a:rPr lang="en-US" sz="700" u="none" strike="noStrike">
                          <a:effectLst/>
                        </a:rPr>
                        <a:t>Remediation activities and other waste management services</a:t>
                      </a:r>
                      <a:endParaRPr lang="en-US" sz="700" b="0" i="0" u="none" strike="noStrike">
                        <a:solidFill>
                          <a:srgbClr val="000000"/>
                        </a:solidFill>
                        <a:effectLst/>
                        <a:latin typeface="Arial" panose="020B0604020202020204" pitchFamily="34" charset="0"/>
                      </a:endParaRPr>
                    </a:p>
                  </a:txBody>
                  <a:tcPr marL="6375" marR="6375" marT="6375"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227401377"/>
                  </a:ext>
                </a:extLst>
              </a:tr>
              <a:tr h="126981">
                <a:tc>
                  <a:txBody>
                    <a:bodyPr/>
                    <a:lstStyle/>
                    <a:p>
                      <a:pPr algn="ctr" fontAlgn="ctr"/>
                      <a:r>
                        <a:rPr lang="en-US" sz="700" u="none" strike="noStrike">
                          <a:effectLst/>
                        </a:rPr>
                        <a:t>103</a:t>
                      </a:r>
                      <a:endParaRPr lang="en-US" sz="700" b="0" i="0" u="none" strike="noStrike">
                        <a:solidFill>
                          <a:srgbClr val="000000"/>
                        </a:solidFill>
                        <a:effectLst/>
                        <a:latin typeface="Arial" panose="020B0604020202020204" pitchFamily="34" charset="0"/>
                      </a:endParaRPr>
                    </a:p>
                  </a:txBody>
                  <a:tcPr marL="6375" marR="6375" marT="6375" marB="0" anchor="ctr"/>
                </a:tc>
                <a:tc>
                  <a:txBody>
                    <a:bodyPr/>
                    <a:lstStyle/>
                    <a:p>
                      <a:pPr algn="l" fontAlgn="ctr"/>
                      <a:r>
                        <a:rPr lang="en-US" sz="700" u="none" strike="noStrike">
                          <a:effectLst/>
                        </a:rPr>
                        <a:t>I41T43</a:t>
                      </a:r>
                      <a:endParaRPr lang="en-US" sz="700" b="0" i="0" u="none" strike="noStrike">
                        <a:solidFill>
                          <a:srgbClr val="000000"/>
                        </a:solidFill>
                        <a:effectLst/>
                        <a:latin typeface="Arial" panose="020B0604020202020204" pitchFamily="34" charset="0"/>
                      </a:endParaRPr>
                    </a:p>
                  </a:txBody>
                  <a:tcPr marL="6375" marR="6375" marT="6375" marB="0" anchor="ctr"/>
                </a:tc>
                <a:tc>
                  <a:txBody>
                    <a:bodyPr/>
                    <a:lstStyle/>
                    <a:p>
                      <a:pPr algn="l" fontAlgn="t"/>
                      <a:r>
                        <a:rPr lang="en-US" sz="700" u="none" strike="noStrike">
                          <a:effectLst/>
                        </a:rPr>
                        <a:t>Construction</a:t>
                      </a:r>
                      <a:endParaRPr lang="en-US" sz="700" b="0" i="0" u="none" strike="noStrike">
                        <a:solidFill>
                          <a:srgbClr val="000000"/>
                        </a:solidFill>
                        <a:effectLst/>
                        <a:latin typeface="Arial" panose="020B0604020202020204" pitchFamily="34" charset="0"/>
                      </a:endParaRPr>
                    </a:p>
                  </a:txBody>
                  <a:tcPr marL="6375" marR="6375" marT="6375" marB="0"/>
                </a:tc>
                <a:tc>
                  <a:txBody>
                    <a:bodyPr/>
                    <a:lstStyle/>
                    <a:p>
                      <a:pPr algn="ctr" fontAlgn="ctr"/>
                      <a:r>
                        <a:rPr lang="en-US" sz="700" u="none" strike="noStrike">
                          <a:effectLst/>
                        </a:rPr>
                        <a:t>F</a:t>
                      </a:r>
                      <a:endParaRPr lang="en-US" sz="700" b="0" i="0" u="none" strike="noStrike">
                        <a:solidFill>
                          <a:srgbClr val="000000"/>
                        </a:solidFill>
                        <a:effectLst/>
                        <a:latin typeface="Arial" panose="020B0604020202020204" pitchFamily="34" charset="0"/>
                      </a:endParaRPr>
                    </a:p>
                  </a:txBody>
                  <a:tcPr marL="6375" marR="6375" marT="6375" marB="0" anchor="ctr"/>
                </a:tc>
                <a:tc>
                  <a:txBody>
                    <a:bodyPr/>
                    <a:lstStyle/>
                    <a:p>
                      <a:pPr algn="l" fontAlgn="ctr"/>
                      <a:r>
                        <a:rPr lang="en-US" sz="700" u="none" strike="noStrike">
                          <a:effectLst/>
                        </a:rPr>
                        <a:t>Construction</a:t>
                      </a:r>
                      <a:endParaRPr lang="en-US" sz="700" b="0" i="0" u="none" strike="noStrike">
                        <a:solidFill>
                          <a:srgbClr val="000000"/>
                        </a:solidFill>
                        <a:effectLst/>
                        <a:latin typeface="Arial" panose="020B0604020202020204" pitchFamily="34" charset="0"/>
                      </a:endParaRPr>
                    </a:p>
                  </a:txBody>
                  <a:tcPr marL="6375" marR="6375" marT="6375" marB="0" anchor="ctr"/>
                </a:tc>
                <a:extLst>
                  <a:ext uri="{0D108BD9-81ED-4DB2-BD59-A6C34878D82A}">
                    <a16:rowId xmlns:a16="http://schemas.microsoft.com/office/drawing/2014/main" val="2839159237"/>
                  </a:ext>
                </a:extLst>
              </a:tr>
              <a:tr h="243154">
                <a:tc>
                  <a:txBody>
                    <a:bodyPr/>
                    <a:lstStyle/>
                    <a:p>
                      <a:pPr algn="ctr" fontAlgn="ctr"/>
                      <a:r>
                        <a:rPr lang="en-US" sz="700" u="none" strike="noStrike">
                          <a:effectLst/>
                        </a:rPr>
                        <a:t>104</a:t>
                      </a:r>
                      <a:endParaRPr lang="en-US" sz="700" b="0" i="0" u="none" strike="noStrike">
                        <a:solidFill>
                          <a:srgbClr val="000000"/>
                        </a:solidFill>
                        <a:effectLst/>
                        <a:latin typeface="Arial" panose="020B0604020202020204" pitchFamily="34" charset="0"/>
                      </a:endParaRPr>
                    </a:p>
                  </a:txBody>
                  <a:tcPr marL="6375" marR="6375" marT="6375" marB="0" anchor="ctr"/>
                </a:tc>
                <a:tc>
                  <a:txBody>
                    <a:bodyPr/>
                    <a:lstStyle/>
                    <a:p>
                      <a:pPr algn="l" fontAlgn="ctr"/>
                      <a:r>
                        <a:rPr lang="en-US" sz="700" u="none" strike="noStrike">
                          <a:effectLst/>
                        </a:rPr>
                        <a:t>I45</a:t>
                      </a:r>
                      <a:endParaRPr lang="en-US" sz="700" b="0" i="0" u="none" strike="noStrike">
                        <a:solidFill>
                          <a:srgbClr val="000000"/>
                        </a:solidFill>
                        <a:effectLst/>
                        <a:latin typeface="Arial" panose="020B0604020202020204" pitchFamily="34" charset="0"/>
                      </a:endParaRPr>
                    </a:p>
                  </a:txBody>
                  <a:tcPr marL="6375" marR="6375" marT="6375" marB="0" anchor="ctr"/>
                </a:tc>
                <a:tc>
                  <a:txBody>
                    <a:bodyPr/>
                    <a:lstStyle/>
                    <a:p>
                      <a:pPr algn="l" fontAlgn="t"/>
                      <a:r>
                        <a:rPr lang="en-US" sz="700" u="none" strike="noStrike">
                          <a:effectLst/>
                        </a:rPr>
                        <a:t>Wholesale and retail trade and repair of motor vehicles and motorcycles</a:t>
                      </a:r>
                      <a:endParaRPr lang="en-US" sz="700" b="0" i="0" u="none" strike="noStrike">
                        <a:solidFill>
                          <a:srgbClr val="000000"/>
                        </a:solidFill>
                        <a:effectLst/>
                        <a:latin typeface="Arial" panose="020B0604020202020204" pitchFamily="34" charset="0"/>
                      </a:endParaRPr>
                    </a:p>
                  </a:txBody>
                  <a:tcPr marL="6375" marR="6375" marT="6375" marB="0"/>
                </a:tc>
                <a:tc rowSpan="3">
                  <a:txBody>
                    <a:bodyPr/>
                    <a:lstStyle/>
                    <a:p>
                      <a:pPr algn="ctr" fontAlgn="ctr"/>
                      <a:r>
                        <a:rPr lang="en-US" sz="700" u="none" strike="noStrike">
                          <a:effectLst/>
                        </a:rPr>
                        <a:t>G</a:t>
                      </a:r>
                      <a:endParaRPr lang="en-US" sz="700" b="0" i="0" u="none" strike="noStrike">
                        <a:solidFill>
                          <a:srgbClr val="000000"/>
                        </a:solidFill>
                        <a:effectLst/>
                        <a:latin typeface="Arial" panose="020B0604020202020204" pitchFamily="34" charset="0"/>
                      </a:endParaRPr>
                    </a:p>
                  </a:txBody>
                  <a:tcPr marL="6375" marR="6375" marT="6375" marB="0" anchor="ctr"/>
                </a:tc>
                <a:tc rowSpan="3">
                  <a:txBody>
                    <a:bodyPr/>
                    <a:lstStyle/>
                    <a:p>
                      <a:pPr algn="l" fontAlgn="ctr"/>
                      <a:r>
                        <a:rPr lang="en-US" sz="700" u="none" strike="noStrike">
                          <a:effectLst/>
                        </a:rPr>
                        <a:t>Wholesale and retail trade, repair of motor vehicles and motorcycles</a:t>
                      </a:r>
                      <a:endParaRPr lang="en-US" sz="700" b="0" i="0" u="none" strike="noStrike">
                        <a:solidFill>
                          <a:srgbClr val="000000"/>
                        </a:solidFill>
                        <a:effectLst/>
                        <a:latin typeface="Arial" panose="020B0604020202020204" pitchFamily="34" charset="0"/>
                      </a:endParaRPr>
                    </a:p>
                  </a:txBody>
                  <a:tcPr marL="6375" marR="6375" marT="6375" marB="0" anchor="ctr"/>
                </a:tc>
                <a:extLst>
                  <a:ext uri="{0D108BD9-81ED-4DB2-BD59-A6C34878D82A}">
                    <a16:rowId xmlns:a16="http://schemas.microsoft.com/office/drawing/2014/main" val="1788754431"/>
                  </a:ext>
                </a:extLst>
              </a:tr>
              <a:tr h="243154">
                <a:tc>
                  <a:txBody>
                    <a:bodyPr/>
                    <a:lstStyle/>
                    <a:p>
                      <a:pPr algn="ctr" fontAlgn="ctr"/>
                      <a:r>
                        <a:rPr lang="en-US" sz="700" u="none" strike="noStrike">
                          <a:effectLst/>
                        </a:rPr>
                        <a:t>105</a:t>
                      </a:r>
                      <a:endParaRPr lang="en-US" sz="700" b="0" i="0" u="none" strike="noStrike">
                        <a:solidFill>
                          <a:srgbClr val="000000"/>
                        </a:solidFill>
                        <a:effectLst/>
                        <a:latin typeface="Arial" panose="020B0604020202020204" pitchFamily="34" charset="0"/>
                      </a:endParaRPr>
                    </a:p>
                  </a:txBody>
                  <a:tcPr marL="6375" marR="6375" marT="6375" marB="0" anchor="ctr"/>
                </a:tc>
                <a:tc>
                  <a:txBody>
                    <a:bodyPr/>
                    <a:lstStyle/>
                    <a:p>
                      <a:pPr algn="l" fontAlgn="ctr"/>
                      <a:r>
                        <a:rPr lang="en-US" sz="700" u="none" strike="noStrike">
                          <a:effectLst/>
                        </a:rPr>
                        <a:t>I46</a:t>
                      </a:r>
                      <a:endParaRPr lang="en-US" sz="700" b="0" i="0" u="none" strike="noStrike">
                        <a:solidFill>
                          <a:srgbClr val="000000"/>
                        </a:solidFill>
                        <a:effectLst/>
                        <a:latin typeface="Arial" panose="020B0604020202020204" pitchFamily="34" charset="0"/>
                      </a:endParaRPr>
                    </a:p>
                  </a:txBody>
                  <a:tcPr marL="6375" marR="6375" marT="6375" marB="0" anchor="ctr"/>
                </a:tc>
                <a:tc>
                  <a:txBody>
                    <a:bodyPr/>
                    <a:lstStyle/>
                    <a:p>
                      <a:pPr algn="l" fontAlgn="t"/>
                      <a:r>
                        <a:rPr lang="en-US" sz="700" u="none" strike="noStrike">
                          <a:effectLst/>
                        </a:rPr>
                        <a:t>Wholesale trade, except of motor vehicles and motorcycles</a:t>
                      </a:r>
                      <a:endParaRPr lang="en-US" sz="700" b="0" i="0" u="none" strike="noStrike">
                        <a:solidFill>
                          <a:srgbClr val="000000"/>
                        </a:solidFill>
                        <a:effectLst/>
                        <a:latin typeface="Arial" panose="020B0604020202020204" pitchFamily="34" charset="0"/>
                      </a:endParaRPr>
                    </a:p>
                  </a:txBody>
                  <a:tcPr marL="6375" marR="6375" marT="6375"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814556329"/>
                  </a:ext>
                </a:extLst>
              </a:tr>
              <a:tr h="126981">
                <a:tc>
                  <a:txBody>
                    <a:bodyPr/>
                    <a:lstStyle/>
                    <a:p>
                      <a:pPr algn="ctr" fontAlgn="ctr"/>
                      <a:r>
                        <a:rPr lang="en-US" sz="700" u="none" strike="noStrike">
                          <a:effectLst/>
                        </a:rPr>
                        <a:t>106</a:t>
                      </a:r>
                      <a:endParaRPr lang="en-US" sz="700" b="0" i="0" u="none" strike="noStrike">
                        <a:solidFill>
                          <a:srgbClr val="000000"/>
                        </a:solidFill>
                        <a:effectLst/>
                        <a:latin typeface="Arial" panose="020B0604020202020204" pitchFamily="34" charset="0"/>
                      </a:endParaRPr>
                    </a:p>
                  </a:txBody>
                  <a:tcPr marL="6375" marR="6375" marT="6375" marB="0" anchor="ctr"/>
                </a:tc>
                <a:tc>
                  <a:txBody>
                    <a:bodyPr/>
                    <a:lstStyle/>
                    <a:p>
                      <a:pPr algn="l" fontAlgn="ctr"/>
                      <a:r>
                        <a:rPr lang="en-US" sz="700" u="none" strike="noStrike">
                          <a:effectLst/>
                        </a:rPr>
                        <a:t>I47</a:t>
                      </a:r>
                      <a:endParaRPr lang="en-US" sz="700" b="0" i="0" u="none" strike="noStrike">
                        <a:solidFill>
                          <a:srgbClr val="000000"/>
                        </a:solidFill>
                        <a:effectLst/>
                        <a:latin typeface="Arial" panose="020B0604020202020204" pitchFamily="34" charset="0"/>
                      </a:endParaRPr>
                    </a:p>
                  </a:txBody>
                  <a:tcPr marL="6375" marR="6375" marT="6375" marB="0" anchor="ctr"/>
                </a:tc>
                <a:tc>
                  <a:txBody>
                    <a:bodyPr/>
                    <a:lstStyle/>
                    <a:p>
                      <a:pPr algn="l" fontAlgn="t"/>
                      <a:r>
                        <a:rPr lang="en-US" sz="700" u="none" strike="noStrike">
                          <a:effectLst/>
                        </a:rPr>
                        <a:t>Retail trade, except of motor vehicles and motorcycles</a:t>
                      </a:r>
                      <a:endParaRPr lang="en-US" sz="700" b="0" i="0" u="none" strike="noStrike">
                        <a:solidFill>
                          <a:srgbClr val="000000"/>
                        </a:solidFill>
                        <a:effectLst/>
                        <a:latin typeface="Arial" panose="020B0604020202020204" pitchFamily="34" charset="0"/>
                      </a:endParaRPr>
                    </a:p>
                  </a:txBody>
                  <a:tcPr marL="6375" marR="6375" marT="6375"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416599943"/>
                  </a:ext>
                </a:extLst>
              </a:tr>
              <a:tr h="125104">
                <a:tc>
                  <a:txBody>
                    <a:bodyPr/>
                    <a:lstStyle/>
                    <a:p>
                      <a:pPr algn="ctr" fontAlgn="ctr"/>
                      <a:r>
                        <a:rPr lang="en-US" sz="700" u="none" strike="noStrike">
                          <a:effectLst/>
                        </a:rPr>
                        <a:t>107</a:t>
                      </a:r>
                      <a:endParaRPr lang="en-US" sz="700" b="0" i="0" u="none" strike="noStrike">
                        <a:solidFill>
                          <a:srgbClr val="000000"/>
                        </a:solidFill>
                        <a:effectLst/>
                        <a:latin typeface="Arial" panose="020B0604020202020204" pitchFamily="34" charset="0"/>
                      </a:endParaRPr>
                    </a:p>
                  </a:txBody>
                  <a:tcPr marL="6375" marR="6375" marT="6375" marB="0" anchor="ctr"/>
                </a:tc>
                <a:tc>
                  <a:txBody>
                    <a:bodyPr/>
                    <a:lstStyle/>
                    <a:p>
                      <a:pPr algn="l" fontAlgn="ctr"/>
                      <a:r>
                        <a:rPr lang="en-US" sz="700" u="none" strike="noStrike">
                          <a:effectLst/>
                        </a:rPr>
                        <a:t>I49.a</a:t>
                      </a:r>
                      <a:endParaRPr lang="en-US" sz="700" b="0" i="0" u="none" strike="noStrike">
                        <a:solidFill>
                          <a:srgbClr val="000000"/>
                        </a:solidFill>
                        <a:effectLst/>
                        <a:latin typeface="Arial" panose="020B0604020202020204" pitchFamily="34" charset="0"/>
                      </a:endParaRPr>
                    </a:p>
                  </a:txBody>
                  <a:tcPr marL="6375" marR="6375" marT="6375" marB="0" anchor="ctr"/>
                </a:tc>
                <a:tc>
                  <a:txBody>
                    <a:bodyPr/>
                    <a:lstStyle/>
                    <a:p>
                      <a:pPr algn="l" fontAlgn="t"/>
                      <a:r>
                        <a:rPr lang="en-US" sz="700" u="none" strike="noStrike">
                          <a:effectLst/>
                        </a:rPr>
                        <a:t>Land transport, passengers</a:t>
                      </a:r>
                      <a:endParaRPr lang="en-US" sz="700" b="0" i="0" u="none" strike="noStrike">
                        <a:solidFill>
                          <a:srgbClr val="000000"/>
                        </a:solidFill>
                        <a:effectLst/>
                        <a:latin typeface="Arial" panose="020B0604020202020204" pitchFamily="34" charset="0"/>
                      </a:endParaRPr>
                    </a:p>
                  </a:txBody>
                  <a:tcPr marL="6375" marR="6375" marT="6375" marB="0"/>
                </a:tc>
                <a:tc rowSpan="8">
                  <a:txBody>
                    <a:bodyPr/>
                    <a:lstStyle/>
                    <a:p>
                      <a:pPr algn="ctr" fontAlgn="ctr"/>
                      <a:r>
                        <a:rPr lang="en-US" sz="700" u="none" strike="noStrike">
                          <a:effectLst/>
                        </a:rPr>
                        <a:t>H</a:t>
                      </a:r>
                      <a:endParaRPr lang="en-US" sz="700" b="0" i="0" u="none" strike="noStrike">
                        <a:solidFill>
                          <a:srgbClr val="000000"/>
                        </a:solidFill>
                        <a:effectLst/>
                        <a:latin typeface="Arial" panose="020B0604020202020204" pitchFamily="34" charset="0"/>
                      </a:endParaRPr>
                    </a:p>
                  </a:txBody>
                  <a:tcPr marL="6375" marR="6375" marT="6375" marB="0" anchor="ctr"/>
                </a:tc>
                <a:tc rowSpan="8">
                  <a:txBody>
                    <a:bodyPr/>
                    <a:lstStyle/>
                    <a:p>
                      <a:pPr algn="l" fontAlgn="ctr"/>
                      <a:r>
                        <a:rPr lang="en-US" sz="700" u="none" strike="noStrike">
                          <a:effectLst/>
                        </a:rPr>
                        <a:t>Transportation and storage</a:t>
                      </a:r>
                      <a:endParaRPr lang="en-US" sz="700" b="0" i="0" u="none" strike="noStrike">
                        <a:solidFill>
                          <a:srgbClr val="000000"/>
                        </a:solidFill>
                        <a:effectLst/>
                        <a:latin typeface="Arial" panose="020B0604020202020204" pitchFamily="34" charset="0"/>
                      </a:endParaRPr>
                    </a:p>
                  </a:txBody>
                  <a:tcPr marL="6375" marR="6375" marT="6375" marB="0" anchor="ctr"/>
                </a:tc>
                <a:extLst>
                  <a:ext uri="{0D108BD9-81ED-4DB2-BD59-A6C34878D82A}">
                    <a16:rowId xmlns:a16="http://schemas.microsoft.com/office/drawing/2014/main" val="2743036229"/>
                  </a:ext>
                </a:extLst>
              </a:tr>
              <a:tr h="125104">
                <a:tc>
                  <a:txBody>
                    <a:bodyPr/>
                    <a:lstStyle/>
                    <a:p>
                      <a:pPr algn="ctr" fontAlgn="ctr"/>
                      <a:r>
                        <a:rPr lang="en-US" sz="700" u="none" strike="noStrike">
                          <a:effectLst/>
                        </a:rPr>
                        <a:t>108</a:t>
                      </a:r>
                      <a:endParaRPr lang="en-US" sz="700" b="0" i="0" u="none" strike="noStrike">
                        <a:solidFill>
                          <a:srgbClr val="000000"/>
                        </a:solidFill>
                        <a:effectLst/>
                        <a:latin typeface="Arial" panose="020B0604020202020204" pitchFamily="34" charset="0"/>
                      </a:endParaRPr>
                    </a:p>
                  </a:txBody>
                  <a:tcPr marL="6375" marR="6375" marT="6375" marB="0" anchor="ctr"/>
                </a:tc>
                <a:tc>
                  <a:txBody>
                    <a:bodyPr/>
                    <a:lstStyle/>
                    <a:p>
                      <a:pPr algn="l" fontAlgn="ctr"/>
                      <a:r>
                        <a:rPr lang="en-US" sz="700" u="none" strike="noStrike">
                          <a:effectLst/>
                        </a:rPr>
                        <a:t>I49.b</a:t>
                      </a:r>
                      <a:endParaRPr lang="en-US" sz="700" b="0" i="0" u="none" strike="noStrike">
                        <a:solidFill>
                          <a:srgbClr val="000000"/>
                        </a:solidFill>
                        <a:effectLst/>
                        <a:latin typeface="Arial" panose="020B0604020202020204" pitchFamily="34" charset="0"/>
                      </a:endParaRPr>
                    </a:p>
                  </a:txBody>
                  <a:tcPr marL="6375" marR="6375" marT="6375" marB="0" anchor="ctr"/>
                </a:tc>
                <a:tc>
                  <a:txBody>
                    <a:bodyPr/>
                    <a:lstStyle/>
                    <a:p>
                      <a:pPr algn="l" fontAlgn="t"/>
                      <a:r>
                        <a:rPr lang="en-US" sz="700" u="none" strike="noStrike">
                          <a:effectLst/>
                        </a:rPr>
                        <a:t>Land and pipelines transport, freight</a:t>
                      </a:r>
                      <a:endParaRPr lang="en-US" sz="700" b="0" i="0" u="none" strike="noStrike">
                        <a:solidFill>
                          <a:srgbClr val="000000"/>
                        </a:solidFill>
                        <a:effectLst/>
                        <a:latin typeface="Arial" panose="020B0604020202020204" pitchFamily="34" charset="0"/>
                      </a:endParaRPr>
                    </a:p>
                  </a:txBody>
                  <a:tcPr marL="6375" marR="6375" marT="6375"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389860728"/>
                  </a:ext>
                </a:extLst>
              </a:tr>
              <a:tr h="125104">
                <a:tc>
                  <a:txBody>
                    <a:bodyPr/>
                    <a:lstStyle/>
                    <a:p>
                      <a:pPr algn="ctr" fontAlgn="ctr"/>
                      <a:r>
                        <a:rPr lang="en-US" sz="700" u="none" strike="noStrike">
                          <a:effectLst/>
                        </a:rPr>
                        <a:t>109</a:t>
                      </a:r>
                      <a:endParaRPr lang="en-US" sz="700" b="0" i="0" u="none" strike="noStrike">
                        <a:solidFill>
                          <a:srgbClr val="000000"/>
                        </a:solidFill>
                        <a:effectLst/>
                        <a:latin typeface="Arial" panose="020B0604020202020204" pitchFamily="34" charset="0"/>
                      </a:endParaRPr>
                    </a:p>
                  </a:txBody>
                  <a:tcPr marL="6375" marR="6375" marT="6375" marB="0" anchor="ctr"/>
                </a:tc>
                <a:tc>
                  <a:txBody>
                    <a:bodyPr/>
                    <a:lstStyle/>
                    <a:p>
                      <a:pPr algn="l" fontAlgn="ctr"/>
                      <a:r>
                        <a:rPr lang="en-US" sz="700" u="none" strike="noStrike">
                          <a:effectLst/>
                        </a:rPr>
                        <a:t>I50.a</a:t>
                      </a:r>
                      <a:endParaRPr lang="en-US" sz="700" b="0" i="0" u="none" strike="noStrike">
                        <a:solidFill>
                          <a:srgbClr val="000000"/>
                        </a:solidFill>
                        <a:effectLst/>
                        <a:latin typeface="Arial" panose="020B0604020202020204" pitchFamily="34" charset="0"/>
                      </a:endParaRPr>
                    </a:p>
                  </a:txBody>
                  <a:tcPr marL="6375" marR="6375" marT="6375" marB="0" anchor="ctr"/>
                </a:tc>
                <a:tc>
                  <a:txBody>
                    <a:bodyPr/>
                    <a:lstStyle/>
                    <a:p>
                      <a:pPr algn="l" fontAlgn="t"/>
                      <a:r>
                        <a:rPr lang="en-US" sz="700" u="none" strike="noStrike">
                          <a:effectLst/>
                        </a:rPr>
                        <a:t>Water transport, passengers</a:t>
                      </a:r>
                      <a:endParaRPr lang="en-US" sz="700" b="0" i="0" u="none" strike="noStrike">
                        <a:solidFill>
                          <a:srgbClr val="000000"/>
                        </a:solidFill>
                        <a:effectLst/>
                        <a:latin typeface="Arial" panose="020B0604020202020204" pitchFamily="34" charset="0"/>
                      </a:endParaRPr>
                    </a:p>
                  </a:txBody>
                  <a:tcPr marL="6375" marR="6375" marT="6375"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866492933"/>
                  </a:ext>
                </a:extLst>
              </a:tr>
              <a:tr h="125104">
                <a:tc>
                  <a:txBody>
                    <a:bodyPr/>
                    <a:lstStyle/>
                    <a:p>
                      <a:pPr algn="ctr" fontAlgn="ctr"/>
                      <a:r>
                        <a:rPr lang="en-US" sz="700" u="none" strike="noStrike">
                          <a:effectLst/>
                        </a:rPr>
                        <a:t>110</a:t>
                      </a:r>
                      <a:endParaRPr lang="en-US" sz="700" b="0" i="0" u="none" strike="noStrike">
                        <a:solidFill>
                          <a:srgbClr val="000000"/>
                        </a:solidFill>
                        <a:effectLst/>
                        <a:latin typeface="Arial" panose="020B0604020202020204" pitchFamily="34" charset="0"/>
                      </a:endParaRPr>
                    </a:p>
                  </a:txBody>
                  <a:tcPr marL="6375" marR="6375" marT="6375" marB="0" anchor="ctr"/>
                </a:tc>
                <a:tc>
                  <a:txBody>
                    <a:bodyPr/>
                    <a:lstStyle/>
                    <a:p>
                      <a:pPr algn="l" fontAlgn="ctr"/>
                      <a:r>
                        <a:rPr lang="en-US" sz="700" u="none" strike="noStrike">
                          <a:effectLst/>
                        </a:rPr>
                        <a:t>I50.b</a:t>
                      </a:r>
                      <a:endParaRPr lang="en-US" sz="700" b="0" i="0" u="none" strike="noStrike">
                        <a:solidFill>
                          <a:srgbClr val="000000"/>
                        </a:solidFill>
                        <a:effectLst/>
                        <a:latin typeface="Arial" panose="020B0604020202020204" pitchFamily="34" charset="0"/>
                      </a:endParaRPr>
                    </a:p>
                  </a:txBody>
                  <a:tcPr marL="6375" marR="6375" marT="6375" marB="0" anchor="ctr"/>
                </a:tc>
                <a:tc>
                  <a:txBody>
                    <a:bodyPr/>
                    <a:lstStyle/>
                    <a:p>
                      <a:pPr algn="l" fontAlgn="t"/>
                      <a:r>
                        <a:rPr lang="en-US" sz="700" u="none" strike="noStrike">
                          <a:effectLst/>
                        </a:rPr>
                        <a:t>Water transport, freight</a:t>
                      </a:r>
                      <a:endParaRPr lang="en-US" sz="700" b="0" i="0" u="none" strike="noStrike">
                        <a:solidFill>
                          <a:srgbClr val="000000"/>
                        </a:solidFill>
                        <a:effectLst/>
                        <a:latin typeface="Arial" panose="020B0604020202020204" pitchFamily="34" charset="0"/>
                      </a:endParaRPr>
                    </a:p>
                  </a:txBody>
                  <a:tcPr marL="6375" marR="6375" marT="6375"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744168032"/>
                  </a:ext>
                </a:extLst>
              </a:tr>
              <a:tr h="125104">
                <a:tc>
                  <a:txBody>
                    <a:bodyPr/>
                    <a:lstStyle/>
                    <a:p>
                      <a:pPr algn="ctr" fontAlgn="ctr"/>
                      <a:r>
                        <a:rPr lang="en-US" sz="700" u="none" strike="noStrike">
                          <a:effectLst/>
                        </a:rPr>
                        <a:t>111</a:t>
                      </a:r>
                      <a:endParaRPr lang="en-US" sz="700" b="0" i="0" u="none" strike="noStrike">
                        <a:solidFill>
                          <a:srgbClr val="000000"/>
                        </a:solidFill>
                        <a:effectLst/>
                        <a:latin typeface="Arial" panose="020B0604020202020204" pitchFamily="34" charset="0"/>
                      </a:endParaRPr>
                    </a:p>
                  </a:txBody>
                  <a:tcPr marL="6375" marR="6375" marT="6375" marB="0" anchor="ctr"/>
                </a:tc>
                <a:tc>
                  <a:txBody>
                    <a:bodyPr/>
                    <a:lstStyle/>
                    <a:p>
                      <a:pPr algn="l" fontAlgn="ctr"/>
                      <a:r>
                        <a:rPr lang="en-US" sz="700" u="none" strike="noStrike">
                          <a:effectLst/>
                        </a:rPr>
                        <a:t>I51.a</a:t>
                      </a:r>
                      <a:endParaRPr lang="en-US" sz="700" b="0" i="0" u="none" strike="noStrike">
                        <a:solidFill>
                          <a:srgbClr val="000000"/>
                        </a:solidFill>
                        <a:effectLst/>
                        <a:latin typeface="Arial" panose="020B0604020202020204" pitchFamily="34" charset="0"/>
                      </a:endParaRPr>
                    </a:p>
                  </a:txBody>
                  <a:tcPr marL="6375" marR="6375" marT="6375" marB="0" anchor="ctr"/>
                </a:tc>
                <a:tc>
                  <a:txBody>
                    <a:bodyPr/>
                    <a:lstStyle/>
                    <a:p>
                      <a:pPr algn="l" fontAlgn="t"/>
                      <a:r>
                        <a:rPr lang="en-US" sz="700" u="none" strike="noStrike">
                          <a:effectLst/>
                        </a:rPr>
                        <a:t>Air transport, passengers</a:t>
                      </a:r>
                      <a:endParaRPr lang="en-US" sz="700" b="0" i="0" u="none" strike="noStrike">
                        <a:solidFill>
                          <a:srgbClr val="000000"/>
                        </a:solidFill>
                        <a:effectLst/>
                        <a:latin typeface="Arial" panose="020B0604020202020204" pitchFamily="34" charset="0"/>
                      </a:endParaRPr>
                    </a:p>
                  </a:txBody>
                  <a:tcPr marL="6375" marR="6375" marT="6375"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841014258"/>
                  </a:ext>
                </a:extLst>
              </a:tr>
              <a:tr h="125104">
                <a:tc>
                  <a:txBody>
                    <a:bodyPr/>
                    <a:lstStyle/>
                    <a:p>
                      <a:pPr algn="ctr" fontAlgn="ctr"/>
                      <a:r>
                        <a:rPr lang="en-US" sz="700" u="none" strike="noStrike">
                          <a:effectLst/>
                        </a:rPr>
                        <a:t>112</a:t>
                      </a:r>
                      <a:endParaRPr lang="en-US" sz="700" b="0" i="0" u="none" strike="noStrike">
                        <a:solidFill>
                          <a:srgbClr val="000000"/>
                        </a:solidFill>
                        <a:effectLst/>
                        <a:latin typeface="Arial" panose="020B0604020202020204" pitchFamily="34" charset="0"/>
                      </a:endParaRPr>
                    </a:p>
                  </a:txBody>
                  <a:tcPr marL="6375" marR="6375" marT="6375" marB="0" anchor="ctr"/>
                </a:tc>
                <a:tc>
                  <a:txBody>
                    <a:bodyPr/>
                    <a:lstStyle/>
                    <a:p>
                      <a:pPr algn="l" fontAlgn="ctr"/>
                      <a:r>
                        <a:rPr lang="en-US" sz="700" u="none" strike="noStrike">
                          <a:effectLst/>
                        </a:rPr>
                        <a:t>I51.b</a:t>
                      </a:r>
                      <a:endParaRPr lang="en-US" sz="700" b="0" i="0" u="none" strike="noStrike">
                        <a:solidFill>
                          <a:srgbClr val="000000"/>
                        </a:solidFill>
                        <a:effectLst/>
                        <a:latin typeface="Arial" panose="020B0604020202020204" pitchFamily="34" charset="0"/>
                      </a:endParaRPr>
                    </a:p>
                  </a:txBody>
                  <a:tcPr marL="6375" marR="6375" marT="6375" marB="0" anchor="ctr"/>
                </a:tc>
                <a:tc>
                  <a:txBody>
                    <a:bodyPr/>
                    <a:lstStyle/>
                    <a:p>
                      <a:pPr algn="l" fontAlgn="t"/>
                      <a:r>
                        <a:rPr lang="en-US" sz="700" u="none" strike="noStrike">
                          <a:effectLst/>
                        </a:rPr>
                        <a:t>Air transport, freight</a:t>
                      </a:r>
                      <a:endParaRPr lang="en-US" sz="700" b="0" i="0" u="none" strike="noStrike">
                        <a:solidFill>
                          <a:srgbClr val="000000"/>
                        </a:solidFill>
                        <a:effectLst/>
                        <a:latin typeface="Arial" panose="020B0604020202020204" pitchFamily="34" charset="0"/>
                      </a:endParaRPr>
                    </a:p>
                  </a:txBody>
                  <a:tcPr marL="6375" marR="6375" marT="6375"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084623324"/>
                  </a:ext>
                </a:extLst>
              </a:tr>
              <a:tr h="125104">
                <a:tc>
                  <a:txBody>
                    <a:bodyPr/>
                    <a:lstStyle/>
                    <a:p>
                      <a:pPr algn="ctr" fontAlgn="ctr"/>
                      <a:r>
                        <a:rPr lang="en-US" sz="700" u="none" strike="noStrike">
                          <a:effectLst/>
                        </a:rPr>
                        <a:t>113</a:t>
                      </a:r>
                      <a:endParaRPr lang="en-US" sz="700" b="0" i="0" u="none" strike="noStrike">
                        <a:solidFill>
                          <a:srgbClr val="000000"/>
                        </a:solidFill>
                        <a:effectLst/>
                        <a:latin typeface="Arial" panose="020B0604020202020204" pitchFamily="34" charset="0"/>
                      </a:endParaRPr>
                    </a:p>
                  </a:txBody>
                  <a:tcPr marL="6375" marR="6375" marT="6375" marB="0" anchor="ctr"/>
                </a:tc>
                <a:tc>
                  <a:txBody>
                    <a:bodyPr/>
                    <a:lstStyle/>
                    <a:p>
                      <a:pPr algn="l" fontAlgn="ctr"/>
                      <a:r>
                        <a:rPr lang="en-US" sz="700" u="none" strike="noStrike">
                          <a:effectLst/>
                        </a:rPr>
                        <a:t>I52</a:t>
                      </a:r>
                      <a:endParaRPr lang="en-US" sz="700" b="0" i="0" u="none" strike="noStrike">
                        <a:solidFill>
                          <a:srgbClr val="000000"/>
                        </a:solidFill>
                        <a:effectLst/>
                        <a:latin typeface="Arial" panose="020B0604020202020204" pitchFamily="34" charset="0"/>
                      </a:endParaRPr>
                    </a:p>
                  </a:txBody>
                  <a:tcPr marL="6375" marR="6375" marT="6375" marB="0" anchor="ctr"/>
                </a:tc>
                <a:tc>
                  <a:txBody>
                    <a:bodyPr/>
                    <a:lstStyle/>
                    <a:p>
                      <a:pPr algn="l" fontAlgn="t"/>
                      <a:r>
                        <a:rPr lang="en-US" sz="700" u="none" strike="noStrike">
                          <a:effectLst/>
                        </a:rPr>
                        <a:t>Warehousing and support activities for transportation</a:t>
                      </a:r>
                      <a:endParaRPr lang="en-US" sz="700" b="0" i="0" u="none" strike="noStrike">
                        <a:solidFill>
                          <a:srgbClr val="000000"/>
                        </a:solidFill>
                        <a:effectLst/>
                        <a:latin typeface="Arial" panose="020B0604020202020204" pitchFamily="34" charset="0"/>
                      </a:endParaRPr>
                    </a:p>
                  </a:txBody>
                  <a:tcPr marL="6375" marR="6375" marT="6375"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815626448"/>
                  </a:ext>
                </a:extLst>
              </a:tr>
              <a:tr h="126981">
                <a:tc>
                  <a:txBody>
                    <a:bodyPr/>
                    <a:lstStyle/>
                    <a:p>
                      <a:pPr algn="ctr" fontAlgn="ctr"/>
                      <a:r>
                        <a:rPr lang="en-US" sz="700" u="none" strike="noStrike">
                          <a:effectLst/>
                        </a:rPr>
                        <a:t>114</a:t>
                      </a:r>
                      <a:endParaRPr lang="en-US" sz="700" b="0" i="0" u="none" strike="noStrike">
                        <a:solidFill>
                          <a:srgbClr val="000000"/>
                        </a:solidFill>
                        <a:effectLst/>
                        <a:latin typeface="Arial" panose="020B0604020202020204" pitchFamily="34" charset="0"/>
                      </a:endParaRPr>
                    </a:p>
                  </a:txBody>
                  <a:tcPr marL="6375" marR="6375" marT="6375" marB="0" anchor="ctr"/>
                </a:tc>
                <a:tc>
                  <a:txBody>
                    <a:bodyPr/>
                    <a:lstStyle/>
                    <a:p>
                      <a:pPr algn="l" fontAlgn="ctr"/>
                      <a:r>
                        <a:rPr lang="en-US" sz="700" u="none" strike="noStrike">
                          <a:effectLst/>
                        </a:rPr>
                        <a:t>I53</a:t>
                      </a:r>
                      <a:endParaRPr lang="en-US" sz="700" b="0" i="0" u="none" strike="noStrike">
                        <a:solidFill>
                          <a:srgbClr val="000000"/>
                        </a:solidFill>
                        <a:effectLst/>
                        <a:latin typeface="Arial" panose="020B0604020202020204" pitchFamily="34" charset="0"/>
                      </a:endParaRPr>
                    </a:p>
                  </a:txBody>
                  <a:tcPr marL="6375" marR="6375" marT="6375" marB="0" anchor="ctr"/>
                </a:tc>
                <a:tc>
                  <a:txBody>
                    <a:bodyPr/>
                    <a:lstStyle/>
                    <a:p>
                      <a:pPr algn="l" fontAlgn="t"/>
                      <a:r>
                        <a:rPr lang="en-US" sz="700" u="none" strike="noStrike">
                          <a:effectLst/>
                        </a:rPr>
                        <a:t>Postal and courier activities</a:t>
                      </a:r>
                      <a:endParaRPr lang="en-US" sz="700" b="0" i="0" u="none" strike="noStrike">
                        <a:solidFill>
                          <a:srgbClr val="000000"/>
                        </a:solidFill>
                        <a:effectLst/>
                        <a:latin typeface="Arial" panose="020B0604020202020204" pitchFamily="34" charset="0"/>
                      </a:endParaRPr>
                    </a:p>
                  </a:txBody>
                  <a:tcPr marL="6375" marR="6375" marT="6375"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132016716"/>
                  </a:ext>
                </a:extLst>
              </a:tr>
              <a:tr h="125104">
                <a:tc>
                  <a:txBody>
                    <a:bodyPr/>
                    <a:lstStyle/>
                    <a:p>
                      <a:pPr algn="ctr" fontAlgn="ctr"/>
                      <a:r>
                        <a:rPr lang="en-US" sz="700" u="none" strike="noStrike">
                          <a:effectLst/>
                        </a:rPr>
                        <a:t>115</a:t>
                      </a:r>
                      <a:endParaRPr lang="en-US" sz="700" b="0" i="0" u="none" strike="noStrike">
                        <a:solidFill>
                          <a:srgbClr val="000000"/>
                        </a:solidFill>
                        <a:effectLst/>
                        <a:latin typeface="Arial" panose="020B0604020202020204" pitchFamily="34" charset="0"/>
                      </a:endParaRPr>
                    </a:p>
                  </a:txBody>
                  <a:tcPr marL="6375" marR="6375" marT="6375" marB="0" anchor="ctr"/>
                </a:tc>
                <a:tc>
                  <a:txBody>
                    <a:bodyPr/>
                    <a:lstStyle/>
                    <a:p>
                      <a:pPr algn="l" fontAlgn="ctr"/>
                      <a:r>
                        <a:rPr lang="en-US" sz="700" u="none" strike="noStrike">
                          <a:effectLst/>
                        </a:rPr>
                        <a:t>I55</a:t>
                      </a:r>
                      <a:endParaRPr lang="en-US" sz="700" b="0" i="0" u="none" strike="noStrike">
                        <a:solidFill>
                          <a:srgbClr val="000000"/>
                        </a:solidFill>
                        <a:effectLst/>
                        <a:latin typeface="Arial" panose="020B0604020202020204" pitchFamily="34" charset="0"/>
                      </a:endParaRPr>
                    </a:p>
                  </a:txBody>
                  <a:tcPr marL="6375" marR="6375" marT="6375" marB="0" anchor="ctr"/>
                </a:tc>
                <a:tc>
                  <a:txBody>
                    <a:bodyPr/>
                    <a:lstStyle/>
                    <a:p>
                      <a:pPr algn="l" fontAlgn="t"/>
                      <a:r>
                        <a:rPr lang="en-US" sz="700" u="none" strike="noStrike">
                          <a:effectLst/>
                        </a:rPr>
                        <a:t>Accommodation</a:t>
                      </a:r>
                      <a:endParaRPr lang="en-US" sz="700" b="0" i="0" u="none" strike="noStrike">
                        <a:solidFill>
                          <a:srgbClr val="000000"/>
                        </a:solidFill>
                        <a:effectLst/>
                        <a:latin typeface="Arial" panose="020B0604020202020204" pitchFamily="34" charset="0"/>
                      </a:endParaRPr>
                    </a:p>
                  </a:txBody>
                  <a:tcPr marL="6375" marR="6375" marT="6375" marB="0"/>
                </a:tc>
                <a:tc rowSpan="2">
                  <a:txBody>
                    <a:bodyPr/>
                    <a:lstStyle/>
                    <a:p>
                      <a:pPr algn="ctr" fontAlgn="ctr"/>
                      <a:r>
                        <a:rPr lang="en-US" sz="700" u="none" strike="noStrike">
                          <a:effectLst/>
                        </a:rPr>
                        <a:t>I</a:t>
                      </a:r>
                      <a:endParaRPr lang="en-US" sz="700" b="0" i="0" u="none" strike="noStrike">
                        <a:solidFill>
                          <a:srgbClr val="000000"/>
                        </a:solidFill>
                        <a:effectLst/>
                        <a:latin typeface="Arial" panose="020B0604020202020204" pitchFamily="34" charset="0"/>
                      </a:endParaRPr>
                    </a:p>
                  </a:txBody>
                  <a:tcPr marL="6375" marR="6375" marT="6375" marB="0" anchor="ctr"/>
                </a:tc>
                <a:tc rowSpan="2">
                  <a:txBody>
                    <a:bodyPr/>
                    <a:lstStyle/>
                    <a:p>
                      <a:pPr algn="l" fontAlgn="ctr"/>
                      <a:r>
                        <a:rPr lang="en-US" sz="700" u="none" strike="noStrike">
                          <a:effectLst/>
                        </a:rPr>
                        <a:t>Accommodation and food service activities</a:t>
                      </a:r>
                      <a:endParaRPr lang="en-US" sz="700" b="0" i="0" u="none" strike="noStrike">
                        <a:solidFill>
                          <a:srgbClr val="000000"/>
                        </a:solidFill>
                        <a:effectLst/>
                        <a:latin typeface="Arial" panose="020B0604020202020204" pitchFamily="34" charset="0"/>
                      </a:endParaRPr>
                    </a:p>
                  </a:txBody>
                  <a:tcPr marL="6375" marR="6375" marT="6375" marB="0" anchor="ctr"/>
                </a:tc>
                <a:extLst>
                  <a:ext uri="{0D108BD9-81ED-4DB2-BD59-A6C34878D82A}">
                    <a16:rowId xmlns:a16="http://schemas.microsoft.com/office/drawing/2014/main" val="3215064953"/>
                  </a:ext>
                </a:extLst>
              </a:tr>
              <a:tr h="126981">
                <a:tc>
                  <a:txBody>
                    <a:bodyPr/>
                    <a:lstStyle/>
                    <a:p>
                      <a:pPr algn="ctr" fontAlgn="ctr"/>
                      <a:r>
                        <a:rPr lang="en-US" sz="700" u="none" strike="noStrike">
                          <a:effectLst/>
                        </a:rPr>
                        <a:t>116</a:t>
                      </a:r>
                      <a:endParaRPr lang="en-US" sz="700" b="0" i="0" u="none" strike="noStrike">
                        <a:solidFill>
                          <a:srgbClr val="000000"/>
                        </a:solidFill>
                        <a:effectLst/>
                        <a:latin typeface="Arial" panose="020B0604020202020204" pitchFamily="34" charset="0"/>
                      </a:endParaRPr>
                    </a:p>
                  </a:txBody>
                  <a:tcPr marL="6375" marR="6375" marT="6375" marB="0" anchor="ctr"/>
                </a:tc>
                <a:tc>
                  <a:txBody>
                    <a:bodyPr/>
                    <a:lstStyle/>
                    <a:p>
                      <a:pPr algn="l" fontAlgn="ctr"/>
                      <a:r>
                        <a:rPr lang="en-US" sz="700" u="none" strike="noStrike">
                          <a:effectLst/>
                        </a:rPr>
                        <a:t>I56</a:t>
                      </a:r>
                      <a:endParaRPr lang="en-US" sz="700" b="0" i="0" u="none" strike="noStrike">
                        <a:solidFill>
                          <a:srgbClr val="000000"/>
                        </a:solidFill>
                        <a:effectLst/>
                        <a:latin typeface="Arial" panose="020B0604020202020204" pitchFamily="34" charset="0"/>
                      </a:endParaRPr>
                    </a:p>
                  </a:txBody>
                  <a:tcPr marL="6375" marR="6375" marT="6375" marB="0" anchor="ctr"/>
                </a:tc>
                <a:tc>
                  <a:txBody>
                    <a:bodyPr/>
                    <a:lstStyle/>
                    <a:p>
                      <a:pPr algn="l" fontAlgn="t"/>
                      <a:r>
                        <a:rPr lang="en-US" sz="700" u="none" strike="noStrike">
                          <a:effectLst/>
                        </a:rPr>
                        <a:t>Food and beverage service activities</a:t>
                      </a:r>
                      <a:endParaRPr lang="en-US" sz="700" b="0" i="0" u="none" strike="noStrike">
                        <a:solidFill>
                          <a:srgbClr val="000000"/>
                        </a:solidFill>
                        <a:effectLst/>
                        <a:latin typeface="Arial" panose="020B0604020202020204" pitchFamily="34" charset="0"/>
                      </a:endParaRPr>
                    </a:p>
                  </a:txBody>
                  <a:tcPr marL="6375" marR="6375" marT="6375"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208128058"/>
                  </a:ext>
                </a:extLst>
              </a:tr>
              <a:tr h="125104">
                <a:tc>
                  <a:txBody>
                    <a:bodyPr/>
                    <a:lstStyle/>
                    <a:p>
                      <a:pPr algn="ctr" fontAlgn="ctr"/>
                      <a:r>
                        <a:rPr lang="en-US" sz="700" u="none" strike="noStrike">
                          <a:effectLst/>
                        </a:rPr>
                        <a:t>117</a:t>
                      </a:r>
                      <a:endParaRPr lang="en-US" sz="700" b="0" i="0" u="none" strike="noStrike">
                        <a:solidFill>
                          <a:srgbClr val="000000"/>
                        </a:solidFill>
                        <a:effectLst/>
                        <a:latin typeface="Arial" panose="020B0604020202020204" pitchFamily="34" charset="0"/>
                      </a:endParaRPr>
                    </a:p>
                  </a:txBody>
                  <a:tcPr marL="6375" marR="6375" marT="6375" marB="0" anchor="ctr"/>
                </a:tc>
                <a:tc>
                  <a:txBody>
                    <a:bodyPr/>
                    <a:lstStyle/>
                    <a:p>
                      <a:pPr algn="l" fontAlgn="ctr"/>
                      <a:r>
                        <a:rPr lang="en-US" sz="700" u="none" strike="noStrike">
                          <a:effectLst/>
                        </a:rPr>
                        <a:t>I58</a:t>
                      </a:r>
                      <a:endParaRPr lang="en-US" sz="700" b="0" i="0" u="none" strike="noStrike">
                        <a:solidFill>
                          <a:srgbClr val="000000"/>
                        </a:solidFill>
                        <a:effectLst/>
                        <a:latin typeface="Arial" panose="020B0604020202020204" pitchFamily="34" charset="0"/>
                      </a:endParaRPr>
                    </a:p>
                  </a:txBody>
                  <a:tcPr marL="6375" marR="6375" marT="6375" marB="0" anchor="ctr"/>
                </a:tc>
                <a:tc>
                  <a:txBody>
                    <a:bodyPr/>
                    <a:lstStyle/>
                    <a:p>
                      <a:pPr algn="l" fontAlgn="t"/>
                      <a:r>
                        <a:rPr lang="en-US" sz="700" u="none" strike="noStrike">
                          <a:effectLst/>
                        </a:rPr>
                        <a:t>Publishing activities</a:t>
                      </a:r>
                      <a:endParaRPr lang="en-US" sz="700" b="0" i="0" u="none" strike="noStrike">
                        <a:solidFill>
                          <a:srgbClr val="000000"/>
                        </a:solidFill>
                        <a:effectLst/>
                        <a:latin typeface="Arial" panose="020B0604020202020204" pitchFamily="34" charset="0"/>
                      </a:endParaRPr>
                    </a:p>
                  </a:txBody>
                  <a:tcPr marL="6375" marR="6375" marT="6375" marB="0"/>
                </a:tc>
                <a:tc rowSpan="4">
                  <a:txBody>
                    <a:bodyPr/>
                    <a:lstStyle/>
                    <a:p>
                      <a:pPr algn="ctr" fontAlgn="ctr"/>
                      <a:r>
                        <a:rPr lang="en-US" sz="700" u="none" strike="noStrike">
                          <a:effectLst/>
                        </a:rPr>
                        <a:t>J</a:t>
                      </a:r>
                      <a:endParaRPr lang="en-US" sz="700" b="0" i="0" u="none" strike="noStrike">
                        <a:solidFill>
                          <a:srgbClr val="000000"/>
                        </a:solidFill>
                        <a:effectLst/>
                        <a:latin typeface="Arial" panose="020B0604020202020204" pitchFamily="34" charset="0"/>
                      </a:endParaRPr>
                    </a:p>
                  </a:txBody>
                  <a:tcPr marL="6375" marR="6375" marT="6375" marB="0" anchor="ctr"/>
                </a:tc>
                <a:tc rowSpan="4">
                  <a:txBody>
                    <a:bodyPr/>
                    <a:lstStyle/>
                    <a:p>
                      <a:pPr algn="l" fontAlgn="ctr"/>
                      <a:r>
                        <a:rPr lang="en-US" sz="700" u="none" strike="noStrike">
                          <a:effectLst/>
                        </a:rPr>
                        <a:t>Information and communication</a:t>
                      </a:r>
                      <a:endParaRPr lang="en-US" sz="700" b="0" i="0" u="none" strike="noStrike">
                        <a:solidFill>
                          <a:srgbClr val="000000"/>
                        </a:solidFill>
                        <a:effectLst/>
                        <a:latin typeface="Arial" panose="020B0604020202020204" pitchFamily="34" charset="0"/>
                      </a:endParaRPr>
                    </a:p>
                  </a:txBody>
                  <a:tcPr marL="6375" marR="6375" marT="6375" marB="0" anchor="ctr"/>
                </a:tc>
                <a:extLst>
                  <a:ext uri="{0D108BD9-81ED-4DB2-BD59-A6C34878D82A}">
                    <a16:rowId xmlns:a16="http://schemas.microsoft.com/office/drawing/2014/main" val="1904110691"/>
                  </a:ext>
                </a:extLst>
              </a:tr>
              <a:tr h="125104">
                <a:tc>
                  <a:txBody>
                    <a:bodyPr/>
                    <a:lstStyle/>
                    <a:p>
                      <a:pPr algn="ctr" fontAlgn="ctr"/>
                      <a:r>
                        <a:rPr lang="en-US" sz="700" u="none" strike="noStrike">
                          <a:effectLst/>
                        </a:rPr>
                        <a:t>118</a:t>
                      </a:r>
                      <a:endParaRPr lang="en-US" sz="700" b="0" i="0" u="none" strike="noStrike">
                        <a:solidFill>
                          <a:srgbClr val="000000"/>
                        </a:solidFill>
                        <a:effectLst/>
                        <a:latin typeface="Arial" panose="020B0604020202020204" pitchFamily="34" charset="0"/>
                      </a:endParaRPr>
                    </a:p>
                  </a:txBody>
                  <a:tcPr marL="6375" marR="6375" marT="6375" marB="0" anchor="ctr"/>
                </a:tc>
                <a:tc>
                  <a:txBody>
                    <a:bodyPr/>
                    <a:lstStyle/>
                    <a:p>
                      <a:pPr algn="l" fontAlgn="ctr"/>
                      <a:r>
                        <a:rPr lang="en-US" sz="700" u="none" strike="noStrike">
                          <a:effectLst/>
                        </a:rPr>
                        <a:t>I59T60</a:t>
                      </a:r>
                      <a:endParaRPr lang="en-US" sz="700" b="0" i="0" u="none" strike="noStrike">
                        <a:solidFill>
                          <a:srgbClr val="000000"/>
                        </a:solidFill>
                        <a:effectLst/>
                        <a:latin typeface="Arial" panose="020B0604020202020204" pitchFamily="34" charset="0"/>
                      </a:endParaRPr>
                    </a:p>
                  </a:txBody>
                  <a:tcPr marL="6375" marR="6375" marT="6375" marB="0" anchor="ctr"/>
                </a:tc>
                <a:tc>
                  <a:txBody>
                    <a:bodyPr/>
                    <a:lstStyle/>
                    <a:p>
                      <a:pPr algn="l" fontAlgn="t"/>
                      <a:r>
                        <a:rPr lang="en-US" sz="700" u="none" strike="noStrike">
                          <a:effectLst/>
                        </a:rPr>
                        <a:t>Audiovisual and broadcasting activities</a:t>
                      </a:r>
                      <a:endParaRPr lang="en-US" sz="700" b="0" i="0" u="none" strike="noStrike">
                        <a:solidFill>
                          <a:srgbClr val="000000"/>
                        </a:solidFill>
                        <a:effectLst/>
                        <a:latin typeface="Arial" panose="020B0604020202020204" pitchFamily="34" charset="0"/>
                      </a:endParaRPr>
                    </a:p>
                  </a:txBody>
                  <a:tcPr marL="6375" marR="6375" marT="6375"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521745886"/>
                  </a:ext>
                </a:extLst>
              </a:tr>
              <a:tr h="125104">
                <a:tc>
                  <a:txBody>
                    <a:bodyPr/>
                    <a:lstStyle/>
                    <a:p>
                      <a:pPr algn="ctr" fontAlgn="ctr"/>
                      <a:r>
                        <a:rPr lang="en-US" sz="700" u="none" strike="noStrike">
                          <a:effectLst/>
                        </a:rPr>
                        <a:t>119</a:t>
                      </a:r>
                      <a:endParaRPr lang="en-US" sz="700" b="0" i="0" u="none" strike="noStrike">
                        <a:solidFill>
                          <a:srgbClr val="000000"/>
                        </a:solidFill>
                        <a:effectLst/>
                        <a:latin typeface="Arial" panose="020B0604020202020204" pitchFamily="34" charset="0"/>
                      </a:endParaRPr>
                    </a:p>
                  </a:txBody>
                  <a:tcPr marL="6375" marR="6375" marT="6375" marB="0" anchor="ctr"/>
                </a:tc>
                <a:tc>
                  <a:txBody>
                    <a:bodyPr/>
                    <a:lstStyle/>
                    <a:p>
                      <a:pPr algn="l" fontAlgn="ctr"/>
                      <a:r>
                        <a:rPr lang="en-US" sz="700" u="none" strike="noStrike">
                          <a:effectLst/>
                        </a:rPr>
                        <a:t>I61</a:t>
                      </a:r>
                      <a:endParaRPr lang="en-US" sz="700" b="0" i="0" u="none" strike="noStrike">
                        <a:solidFill>
                          <a:srgbClr val="000000"/>
                        </a:solidFill>
                        <a:effectLst/>
                        <a:latin typeface="Arial" panose="020B0604020202020204" pitchFamily="34" charset="0"/>
                      </a:endParaRPr>
                    </a:p>
                  </a:txBody>
                  <a:tcPr marL="6375" marR="6375" marT="6375" marB="0" anchor="ctr"/>
                </a:tc>
                <a:tc>
                  <a:txBody>
                    <a:bodyPr/>
                    <a:lstStyle/>
                    <a:p>
                      <a:pPr algn="l" fontAlgn="t"/>
                      <a:r>
                        <a:rPr lang="en-US" sz="700" u="none" strike="noStrike">
                          <a:effectLst/>
                        </a:rPr>
                        <a:t>Telecommunications</a:t>
                      </a:r>
                      <a:endParaRPr lang="en-US" sz="700" b="0" i="0" u="none" strike="noStrike">
                        <a:solidFill>
                          <a:srgbClr val="000000"/>
                        </a:solidFill>
                        <a:effectLst/>
                        <a:latin typeface="Arial" panose="020B0604020202020204" pitchFamily="34" charset="0"/>
                      </a:endParaRPr>
                    </a:p>
                  </a:txBody>
                  <a:tcPr marL="6375" marR="6375" marT="6375"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87070340"/>
                  </a:ext>
                </a:extLst>
              </a:tr>
              <a:tr h="126981">
                <a:tc>
                  <a:txBody>
                    <a:bodyPr/>
                    <a:lstStyle/>
                    <a:p>
                      <a:pPr algn="ctr" fontAlgn="ctr"/>
                      <a:r>
                        <a:rPr lang="en-US" sz="700" u="none" strike="noStrike">
                          <a:effectLst/>
                        </a:rPr>
                        <a:t>120</a:t>
                      </a:r>
                      <a:endParaRPr lang="en-US" sz="700" b="0" i="0" u="none" strike="noStrike">
                        <a:solidFill>
                          <a:srgbClr val="000000"/>
                        </a:solidFill>
                        <a:effectLst/>
                        <a:latin typeface="Arial" panose="020B0604020202020204" pitchFamily="34" charset="0"/>
                      </a:endParaRPr>
                    </a:p>
                  </a:txBody>
                  <a:tcPr marL="6375" marR="6375" marT="6375" marB="0" anchor="ctr"/>
                </a:tc>
                <a:tc>
                  <a:txBody>
                    <a:bodyPr/>
                    <a:lstStyle/>
                    <a:p>
                      <a:pPr algn="l" fontAlgn="ctr"/>
                      <a:r>
                        <a:rPr lang="en-US" sz="700" u="none" strike="noStrike">
                          <a:effectLst/>
                        </a:rPr>
                        <a:t>I62T63</a:t>
                      </a:r>
                      <a:endParaRPr lang="en-US" sz="700" b="0" i="0" u="none" strike="noStrike">
                        <a:solidFill>
                          <a:srgbClr val="000000"/>
                        </a:solidFill>
                        <a:effectLst/>
                        <a:latin typeface="Arial" panose="020B0604020202020204" pitchFamily="34" charset="0"/>
                      </a:endParaRPr>
                    </a:p>
                  </a:txBody>
                  <a:tcPr marL="6375" marR="6375" marT="6375" marB="0" anchor="ctr"/>
                </a:tc>
                <a:tc>
                  <a:txBody>
                    <a:bodyPr/>
                    <a:lstStyle/>
                    <a:p>
                      <a:pPr algn="l" fontAlgn="t"/>
                      <a:r>
                        <a:rPr lang="en-US" sz="700" u="none" strike="noStrike" dirty="0">
                          <a:effectLst/>
                        </a:rPr>
                        <a:t>IT and other information services</a:t>
                      </a:r>
                      <a:endParaRPr lang="en-US" sz="700" b="0" i="0" u="none" strike="noStrike" dirty="0">
                        <a:solidFill>
                          <a:srgbClr val="000000"/>
                        </a:solidFill>
                        <a:effectLst/>
                        <a:latin typeface="Arial" panose="020B0604020202020204" pitchFamily="34" charset="0"/>
                      </a:endParaRPr>
                    </a:p>
                  </a:txBody>
                  <a:tcPr marL="6375" marR="6375" marT="6375"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060412989"/>
                  </a:ext>
                </a:extLst>
              </a:tr>
            </a:tbl>
          </a:graphicData>
        </a:graphic>
      </p:graphicFrame>
    </p:spTree>
    <p:extLst>
      <p:ext uri="{BB962C8B-B14F-4D97-AF65-F5344CB8AC3E}">
        <p14:creationId xmlns:p14="http://schemas.microsoft.com/office/powerpoint/2010/main" val="3797701655"/>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BCF65BDE-FFCC-C2C8-E713-85A91F340F7B}"/>
              </a:ext>
            </a:extLst>
          </p:cNvPr>
          <p:cNvSpPr>
            <a:spLocks noGrp="1"/>
          </p:cNvSpPr>
          <p:nvPr>
            <p:ph type="title"/>
          </p:nvPr>
        </p:nvSpPr>
        <p:spPr>
          <a:xfrm>
            <a:off x="1308850" y="491385"/>
            <a:ext cx="9715500" cy="978486"/>
          </a:xfrm>
        </p:spPr>
        <p:txBody>
          <a:bodyPr/>
          <a:lstStyle/>
          <a:p>
            <a:r>
              <a:rPr lang="en-US" dirty="0"/>
              <a:t>MARIO industries </a:t>
            </a:r>
          </a:p>
        </p:txBody>
      </p:sp>
      <p:graphicFrame>
        <p:nvGraphicFramePr>
          <p:cNvPr id="2" name="Table 1">
            <a:extLst>
              <a:ext uri="{FF2B5EF4-FFF2-40B4-BE49-F238E27FC236}">
                <a16:creationId xmlns:a16="http://schemas.microsoft.com/office/drawing/2014/main" id="{EF44E278-A915-91AA-515A-51BC839AE600}"/>
              </a:ext>
            </a:extLst>
          </p:cNvPr>
          <p:cNvGraphicFramePr>
            <a:graphicFrameLocks noGrp="1"/>
          </p:cNvGraphicFramePr>
          <p:nvPr>
            <p:extLst>
              <p:ext uri="{D42A27DB-BD31-4B8C-83A1-F6EECF244321}">
                <p14:modId xmlns:p14="http://schemas.microsoft.com/office/powerpoint/2010/main" val="1477204188"/>
              </p:ext>
            </p:extLst>
          </p:nvPr>
        </p:nvGraphicFramePr>
        <p:xfrm>
          <a:off x="5374022" y="871037"/>
          <a:ext cx="6005451" cy="4791074"/>
        </p:xfrm>
        <a:graphic>
          <a:graphicData uri="http://schemas.openxmlformats.org/drawingml/2006/table">
            <a:tbl>
              <a:tblPr>
                <a:tableStyleId>{5C22544A-7EE6-4342-B048-85BDC9FD1C3A}</a:tableStyleId>
              </a:tblPr>
              <a:tblGrid>
                <a:gridCol w="488507">
                  <a:extLst>
                    <a:ext uri="{9D8B030D-6E8A-4147-A177-3AD203B41FA5}">
                      <a16:colId xmlns:a16="http://schemas.microsoft.com/office/drawing/2014/main" val="3469891806"/>
                    </a:ext>
                  </a:extLst>
                </a:gridCol>
                <a:gridCol w="488507">
                  <a:extLst>
                    <a:ext uri="{9D8B030D-6E8A-4147-A177-3AD203B41FA5}">
                      <a16:colId xmlns:a16="http://schemas.microsoft.com/office/drawing/2014/main" val="386016767"/>
                    </a:ext>
                  </a:extLst>
                </a:gridCol>
                <a:gridCol w="2827500">
                  <a:extLst>
                    <a:ext uri="{9D8B030D-6E8A-4147-A177-3AD203B41FA5}">
                      <a16:colId xmlns:a16="http://schemas.microsoft.com/office/drawing/2014/main" val="829922453"/>
                    </a:ext>
                  </a:extLst>
                </a:gridCol>
                <a:gridCol w="488507">
                  <a:extLst>
                    <a:ext uri="{9D8B030D-6E8A-4147-A177-3AD203B41FA5}">
                      <a16:colId xmlns:a16="http://schemas.microsoft.com/office/drawing/2014/main" val="2281128649"/>
                    </a:ext>
                  </a:extLst>
                </a:gridCol>
                <a:gridCol w="1712430">
                  <a:extLst>
                    <a:ext uri="{9D8B030D-6E8A-4147-A177-3AD203B41FA5}">
                      <a16:colId xmlns:a16="http://schemas.microsoft.com/office/drawing/2014/main" val="3704835824"/>
                    </a:ext>
                  </a:extLst>
                </a:gridCol>
              </a:tblGrid>
              <a:tr h="271043">
                <a:tc>
                  <a:txBody>
                    <a:bodyPr/>
                    <a:lstStyle/>
                    <a:p>
                      <a:pPr algn="ctr" fontAlgn="ctr"/>
                      <a:r>
                        <a:rPr lang="en-US" sz="800" u="none" strike="noStrike">
                          <a:effectLst/>
                        </a:rPr>
                        <a:t>121</a:t>
                      </a:r>
                      <a:endParaRPr lang="en-US" sz="800" b="0" i="0" u="none" strike="noStrike">
                        <a:solidFill>
                          <a:srgbClr val="000000"/>
                        </a:solidFill>
                        <a:effectLst/>
                        <a:latin typeface="Arial" panose="020B0604020202020204" pitchFamily="34" charset="0"/>
                      </a:endParaRPr>
                    </a:p>
                  </a:txBody>
                  <a:tcPr marL="7972" marR="7972" marT="7972" marB="0" anchor="ctr"/>
                </a:tc>
                <a:tc>
                  <a:txBody>
                    <a:bodyPr/>
                    <a:lstStyle/>
                    <a:p>
                      <a:pPr algn="l" fontAlgn="ctr"/>
                      <a:r>
                        <a:rPr lang="en-US" sz="800" u="none" strike="noStrike">
                          <a:effectLst/>
                        </a:rPr>
                        <a:t>I64</a:t>
                      </a:r>
                      <a:endParaRPr lang="en-US" sz="800" b="0" i="0" u="none" strike="noStrike">
                        <a:solidFill>
                          <a:srgbClr val="000000"/>
                        </a:solidFill>
                        <a:effectLst/>
                        <a:latin typeface="Arial" panose="020B0604020202020204" pitchFamily="34" charset="0"/>
                      </a:endParaRPr>
                    </a:p>
                  </a:txBody>
                  <a:tcPr marL="7972" marR="7972" marT="7972" marB="0" anchor="ctr"/>
                </a:tc>
                <a:tc>
                  <a:txBody>
                    <a:bodyPr/>
                    <a:lstStyle/>
                    <a:p>
                      <a:pPr algn="l" fontAlgn="t"/>
                      <a:r>
                        <a:rPr lang="en-US" sz="800" u="none" strike="noStrike">
                          <a:effectLst/>
                        </a:rPr>
                        <a:t>Financial service activities, except insurance and pension funding</a:t>
                      </a:r>
                      <a:endParaRPr lang="en-US" sz="800" b="0" i="0" u="none" strike="noStrike">
                        <a:solidFill>
                          <a:srgbClr val="000000"/>
                        </a:solidFill>
                        <a:effectLst/>
                        <a:latin typeface="Arial" panose="020B0604020202020204" pitchFamily="34" charset="0"/>
                      </a:endParaRPr>
                    </a:p>
                  </a:txBody>
                  <a:tcPr marL="7972" marR="7972" marT="7972" marB="0"/>
                </a:tc>
                <a:tc rowSpan="3">
                  <a:txBody>
                    <a:bodyPr/>
                    <a:lstStyle/>
                    <a:p>
                      <a:pPr algn="ctr" fontAlgn="ctr"/>
                      <a:r>
                        <a:rPr lang="en-US" sz="800" u="none" strike="noStrike">
                          <a:effectLst/>
                        </a:rPr>
                        <a:t>K</a:t>
                      </a:r>
                      <a:endParaRPr lang="en-US" sz="800" b="0" i="0" u="none" strike="noStrike">
                        <a:solidFill>
                          <a:srgbClr val="000000"/>
                        </a:solidFill>
                        <a:effectLst/>
                        <a:latin typeface="Arial" panose="020B0604020202020204" pitchFamily="34" charset="0"/>
                      </a:endParaRPr>
                    </a:p>
                  </a:txBody>
                  <a:tcPr marL="7972" marR="7972" marT="7972" marB="0" anchor="ctr"/>
                </a:tc>
                <a:tc rowSpan="3">
                  <a:txBody>
                    <a:bodyPr/>
                    <a:lstStyle/>
                    <a:p>
                      <a:pPr algn="l" fontAlgn="ctr"/>
                      <a:r>
                        <a:rPr lang="en-US" sz="800" u="none" strike="noStrike">
                          <a:effectLst/>
                        </a:rPr>
                        <a:t>Financial and insurance activities</a:t>
                      </a:r>
                      <a:endParaRPr lang="en-US" sz="800" b="0" i="0" u="none" strike="noStrike">
                        <a:solidFill>
                          <a:srgbClr val="000000"/>
                        </a:solidFill>
                        <a:effectLst/>
                        <a:latin typeface="Arial" panose="020B0604020202020204" pitchFamily="34" charset="0"/>
                      </a:endParaRPr>
                    </a:p>
                  </a:txBody>
                  <a:tcPr marL="7972" marR="7972" marT="7972" marB="0" anchor="ctr"/>
                </a:tc>
                <a:extLst>
                  <a:ext uri="{0D108BD9-81ED-4DB2-BD59-A6C34878D82A}">
                    <a16:rowId xmlns:a16="http://schemas.microsoft.com/office/drawing/2014/main" val="588677027"/>
                  </a:ext>
                </a:extLst>
              </a:tr>
              <a:tr h="271043">
                <a:tc>
                  <a:txBody>
                    <a:bodyPr/>
                    <a:lstStyle/>
                    <a:p>
                      <a:pPr algn="ctr" fontAlgn="ctr"/>
                      <a:r>
                        <a:rPr lang="en-US" sz="800" u="none" strike="noStrike">
                          <a:effectLst/>
                        </a:rPr>
                        <a:t>122</a:t>
                      </a:r>
                      <a:endParaRPr lang="en-US" sz="800" b="0" i="0" u="none" strike="noStrike">
                        <a:solidFill>
                          <a:srgbClr val="000000"/>
                        </a:solidFill>
                        <a:effectLst/>
                        <a:latin typeface="Arial" panose="020B0604020202020204" pitchFamily="34" charset="0"/>
                      </a:endParaRPr>
                    </a:p>
                  </a:txBody>
                  <a:tcPr marL="7972" marR="7972" marT="7972" marB="0" anchor="ctr"/>
                </a:tc>
                <a:tc>
                  <a:txBody>
                    <a:bodyPr/>
                    <a:lstStyle/>
                    <a:p>
                      <a:pPr algn="l" fontAlgn="ctr"/>
                      <a:r>
                        <a:rPr lang="en-US" sz="800" u="none" strike="noStrike">
                          <a:effectLst/>
                        </a:rPr>
                        <a:t>I65</a:t>
                      </a:r>
                      <a:endParaRPr lang="en-US" sz="800" b="0" i="0" u="none" strike="noStrike">
                        <a:solidFill>
                          <a:srgbClr val="000000"/>
                        </a:solidFill>
                        <a:effectLst/>
                        <a:latin typeface="Arial" panose="020B0604020202020204" pitchFamily="34" charset="0"/>
                      </a:endParaRPr>
                    </a:p>
                  </a:txBody>
                  <a:tcPr marL="7972" marR="7972" marT="7972" marB="0" anchor="ctr"/>
                </a:tc>
                <a:tc>
                  <a:txBody>
                    <a:bodyPr/>
                    <a:lstStyle/>
                    <a:p>
                      <a:pPr algn="l" fontAlgn="t"/>
                      <a:r>
                        <a:rPr lang="en-US" sz="800" u="none" strike="noStrike">
                          <a:effectLst/>
                        </a:rPr>
                        <a:t>Insurance, reinsurance and pension funding, except compulsory S.S.</a:t>
                      </a:r>
                      <a:endParaRPr lang="en-US" sz="800" b="0" i="0" u="none" strike="noStrike">
                        <a:solidFill>
                          <a:srgbClr val="000000"/>
                        </a:solidFill>
                        <a:effectLst/>
                        <a:latin typeface="Arial" panose="020B0604020202020204" pitchFamily="34" charset="0"/>
                      </a:endParaRPr>
                    </a:p>
                  </a:txBody>
                  <a:tcPr marL="7972" marR="7972" marT="7972"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075237543"/>
                  </a:ext>
                </a:extLst>
              </a:tr>
              <a:tr h="263071">
                <a:tc>
                  <a:txBody>
                    <a:bodyPr/>
                    <a:lstStyle/>
                    <a:p>
                      <a:pPr algn="ctr" fontAlgn="ctr"/>
                      <a:r>
                        <a:rPr lang="en-US" sz="800" u="none" strike="noStrike">
                          <a:effectLst/>
                        </a:rPr>
                        <a:t>123</a:t>
                      </a:r>
                      <a:endParaRPr lang="en-US" sz="800" b="0" i="0" u="none" strike="noStrike">
                        <a:solidFill>
                          <a:srgbClr val="000000"/>
                        </a:solidFill>
                        <a:effectLst/>
                        <a:latin typeface="Arial" panose="020B0604020202020204" pitchFamily="34" charset="0"/>
                      </a:endParaRPr>
                    </a:p>
                  </a:txBody>
                  <a:tcPr marL="7972" marR="7972" marT="7972" marB="0" anchor="ctr"/>
                </a:tc>
                <a:tc>
                  <a:txBody>
                    <a:bodyPr/>
                    <a:lstStyle/>
                    <a:p>
                      <a:pPr algn="l" fontAlgn="ctr"/>
                      <a:r>
                        <a:rPr lang="en-US" sz="800" u="none" strike="noStrike">
                          <a:effectLst/>
                        </a:rPr>
                        <a:t>I66</a:t>
                      </a:r>
                      <a:endParaRPr lang="en-US" sz="800" b="0" i="0" u="none" strike="noStrike">
                        <a:solidFill>
                          <a:srgbClr val="000000"/>
                        </a:solidFill>
                        <a:effectLst/>
                        <a:latin typeface="Arial" panose="020B0604020202020204" pitchFamily="34" charset="0"/>
                      </a:endParaRPr>
                    </a:p>
                  </a:txBody>
                  <a:tcPr marL="7972" marR="7972" marT="7972" marB="0" anchor="ctr"/>
                </a:tc>
                <a:tc>
                  <a:txBody>
                    <a:bodyPr/>
                    <a:lstStyle/>
                    <a:p>
                      <a:pPr algn="l" fontAlgn="t"/>
                      <a:r>
                        <a:rPr lang="en-US" sz="800" u="none" strike="noStrike">
                          <a:effectLst/>
                        </a:rPr>
                        <a:t>Activities auxiliary to financial service and insurance activities</a:t>
                      </a:r>
                      <a:endParaRPr lang="en-US" sz="800" b="0" i="0" u="none" strike="noStrike">
                        <a:solidFill>
                          <a:srgbClr val="000000"/>
                        </a:solidFill>
                        <a:effectLst/>
                        <a:latin typeface="Arial" panose="020B0604020202020204" pitchFamily="34" charset="0"/>
                      </a:endParaRPr>
                    </a:p>
                  </a:txBody>
                  <a:tcPr marL="7972" marR="7972" marT="7972"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182791611"/>
                  </a:ext>
                </a:extLst>
              </a:tr>
              <a:tr h="135521">
                <a:tc>
                  <a:txBody>
                    <a:bodyPr/>
                    <a:lstStyle/>
                    <a:p>
                      <a:pPr algn="ctr" fontAlgn="ctr"/>
                      <a:r>
                        <a:rPr lang="en-US" sz="800" u="none" strike="noStrike">
                          <a:effectLst/>
                        </a:rPr>
                        <a:t>124</a:t>
                      </a:r>
                      <a:endParaRPr lang="en-US" sz="800" b="0" i="0" u="none" strike="noStrike">
                        <a:solidFill>
                          <a:srgbClr val="000000"/>
                        </a:solidFill>
                        <a:effectLst/>
                        <a:latin typeface="Arial" panose="020B0604020202020204" pitchFamily="34" charset="0"/>
                      </a:endParaRPr>
                    </a:p>
                  </a:txBody>
                  <a:tcPr marL="7972" marR="7972" marT="7972" marB="0" anchor="ctr"/>
                </a:tc>
                <a:tc>
                  <a:txBody>
                    <a:bodyPr/>
                    <a:lstStyle/>
                    <a:p>
                      <a:pPr algn="l" fontAlgn="ctr"/>
                      <a:r>
                        <a:rPr lang="en-US" sz="800" u="none" strike="noStrike">
                          <a:effectLst/>
                        </a:rPr>
                        <a:t>I68.a</a:t>
                      </a:r>
                      <a:endParaRPr lang="en-US" sz="800" b="0" i="0" u="none" strike="noStrike">
                        <a:solidFill>
                          <a:srgbClr val="000000"/>
                        </a:solidFill>
                        <a:effectLst/>
                        <a:latin typeface="Arial" panose="020B0604020202020204" pitchFamily="34" charset="0"/>
                      </a:endParaRPr>
                    </a:p>
                  </a:txBody>
                  <a:tcPr marL="7972" marR="7972" marT="7972" marB="0" anchor="ctr"/>
                </a:tc>
                <a:tc>
                  <a:txBody>
                    <a:bodyPr/>
                    <a:lstStyle/>
                    <a:p>
                      <a:pPr algn="l" fontAlgn="t"/>
                      <a:r>
                        <a:rPr lang="en-US" sz="800" u="none" strike="noStrike">
                          <a:effectLst/>
                        </a:rPr>
                        <a:t>Imputed rents of owner-occupied dwellings</a:t>
                      </a:r>
                      <a:endParaRPr lang="en-US" sz="800" b="0" i="0" u="none" strike="noStrike">
                        <a:solidFill>
                          <a:srgbClr val="000000"/>
                        </a:solidFill>
                        <a:effectLst/>
                        <a:latin typeface="Arial" panose="020B0604020202020204" pitchFamily="34" charset="0"/>
                      </a:endParaRPr>
                    </a:p>
                  </a:txBody>
                  <a:tcPr marL="7972" marR="7972" marT="7972" marB="0"/>
                </a:tc>
                <a:tc rowSpan="2">
                  <a:txBody>
                    <a:bodyPr/>
                    <a:lstStyle/>
                    <a:p>
                      <a:pPr algn="ctr" fontAlgn="ctr"/>
                      <a:r>
                        <a:rPr lang="en-US" sz="800" u="none" strike="noStrike">
                          <a:effectLst/>
                        </a:rPr>
                        <a:t>L</a:t>
                      </a:r>
                      <a:endParaRPr lang="en-US" sz="800" b="0" i="0" u="none" strike="noStrike">
                        <a:solidFill>
                          <a:srgbClr val="000000"/>
                        </a:solidFill>
                        <a:effectLst/>
                        <a:latin typeface="Arial" panose="020B0604020202020204" pitchFamily="34" charset="0"/>
                      </a:endParaRPr>
                    </a:p>
                  </a:txBody>
                  <a:tcPr marL="7972" marR="7972" marT="7972" marB="0" anchor="ctr"/>
                </a:tc>
                <a:tc rowSpan="2">
                  <a:txBody>
                    <a:bodyPr/>
                    <a:lstStyle/>
                    <a:p>
                      <a:pPr algn="l" fontAlgn="ctr"/>
                      <a:r>
                        <a:rPr lang="en-US" sz="800" u="none" strike="noStrike">
                          <a:effectLst/>
                        </a:rPr>
                        <a:t>Real estate activities</a:t>
                      </a:r>
                      <a:endParaRPr lang="en-US" sz="800" b="0" i="0" u="none" strike="noStrike">
                        <a:solidFill>
                          <a:srgbClr val="000000"/>
                        </a:solidFill>
                        <a:effectLst/>
                        <a:latin typeface="Arial" panose="020B0604020202020204" pitchFamily="34" charset="0"/>
                      </a:endParaRPr>
                    </a:p>
                  </a:txBody>
                  <a:tcPr marL="7972" marR="7972" marT="7972" marB="0" anchor="ctr"/>
                </a:tc>
                <a:extLst>
                  <a:ext uri="{0D108BD9-81ED-4DB2-BD59-A6C34878D82A}">
                    <a16:rowId xmlns:a16="http://schemas.microsoft.com/office/drawing/2014/main" val="973722799"/>
                  </a:ext>
                </a:extLst>
              </a:tr>
              <a:tr h="143493">
                <a:tc>
                  <a:txBody>
                    <a:bodyPr/>
                    <a:lstStyle/>
                    <a:p>
                      <a:pPr algn="ctr" fontAlgn="ctr"/>
                      <a:r>
                        <a:rPr lang="en-US" sz="800" u="none" strike="noStrike">
                          <a:effectLst/>
                        </a:rPr>
                        <a:t>125</a:t>
                      </a:r>
                      <a:endParaRPr lang="en-US" sz="800" b="0" i="0" u="none" strike="noStrike">
                        <a:solidFill>
                          <a:srgbClr val="000000"/>
                        </a:solidFill>
                        <a:effectLst/>
                        <a:latin typeface="Arial" panose="020B0604020202020204" pitchFamily="34" charset="0"/>
                      </a:endParaRPr>
                    </a:p>
                  </a:txBody>
                  <a:tcPr marL="7972" marR="7972" marT="7972" marB="0" anchor="ctr"/>
                </a:tc>
                <a:tc>
                  <a:txBody>
                    <a:bodyPr/>
                    <a:lstStyle/>
                    <a:p>
                      <a:pPr algn="l" fontAlgn="ctr"/>
                      <a:r>
                        <a:rPr lang="en-US" sz="800" u="none" strike="noStrike">
                          <a:effectLst/>
                        </a:rPr>
                        <a:t>I68.b</a:t>
                      </a:r>
                      <a:endParaRPr lang="en-US" sz="800" b="0" i="0" u="none" strike="noStrike">
                        <a:solidFill>
                          <a:srgbClr val="000000"/>
                        </a:solidFill>
                        <a:effectLst/>
                        <a:latin typeface="Arial" panose="020B0604020202020204" pitchFamily="34" charset="0"/>
                      </a:endParaRPr>
                    </a:p>
                  </a:txBody>
                  <a:tcPr marL="7972" marR="7972" marT="7972" marB="0" anchor="ctr"/>
                </a:tc>
                <a:tc>
                  <a:txBody>
                    <a:bodyPr/>
                    <a:lstStyle/>
                    <a:p>
                      <a:pPr algn="l" fontAlgn="t"/>
                      <a:r>
                        <a:rPr lang="en-US" sz="800" u="none" strike="noStrike">
                          <a:effectLst/>
                        </a:rPr>
                        <a:t>Real estate activities excluding imputed rents</a:t>
                      </a:r>
                      <a:endParaRPr lang="en-US" sz="800" b="0" i="0" u="none" strike="noStrike">
                        <a:solidFill>
                          <a:srgbClr val="000000"/>
                        </a:solidFill>
                        <a:effectLst/>
                        <a:latin typeface="Arial" panose="020B0604020202020204" pitchFamily="34" charset="0"/>
                      </a:endParaRPr>
                    </a:p>
                  </a:txBody>
                  <a:tcPr marL="7972" marR="7972" marT="7972"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844571620"/>
                  </a:ext>
                </a:extLst>
              </a:tr>
              <a:tr h="271043">
                <a:tc>
                  <a:txBody>
                    <a:bodyPr/>
                    <a:lstStyle/>
                    <a:p>
                      <a:pPr algn="ctr" fontAlgn="ctr"/>
                      <a:r>
                        <a:rPr lang="en-US" sz="800" u="none" strike="noStrike">
                          <a:effectLst/>
                        </a:rPr>
                        <a:t>126</a:t>
                      </a:r>
                      <a:endParaRPr lang="en-US" sz="800" b="0" i="0" u="none" strike="noStrike">
                        <a:solidFill>
                          <a:srgbClr val="000000"/>
                        </a:solidFill>
                        <a:effectLst/>
                        <a:latin typeface="Arial" panose="020B0604020202020204" pitchFamily="34" charset="0"/>
                      </a:endParaRPr>
                    </a:p>
                  </a:txBody>
                  <a:tcPr marL="7972" marR="7972" marT="7972" marB="0" anchor="ctr"/>
                </a:tc>
                <a:tc>
                  <a:txBody>
                    <a:bodyPr/>
                    <a:lstStyle/>
                    <a:p>
                      <a:pPr algn="l" fontAlgn="ctr"/>
                      <a:r>
                        <a:rPr lang="en-US" sz="800" u="none" strike="noStrike">
                          <a:effectLst/>
                        </a:rPr>
                        <a:t>I69T70</a:t>
                      </a:r>
                      <a:endParaRPr lang="en-US" sz="800" b="0" i="0" u="none" strike="noStrike">
                        <a:solidFill>
                          <a:srgbClr val="000000"/>
                        </a:solidFill>
                        <a:effectLst/>
                        <a:latin typeface="Arial" panose="020B0604020202020204" pitchFamily="34" charset="0"/>
                      </a:endParaRPr>
                    </a:p>
                  </a:txBody>
                  <a:tcPr marL="7972" marR="7972" marT="7972" marB="0" anchor="ctr"/>
                </a:tc>
                <a:tc>
                  <a:txBody>
                    <a:bodyPr/>
                    <a:lstStyle/>
                    <a:p>
                      <a:pPr algn="l" fontAlgn="t"/>
                      <a:r>
                        <a:rPr lang="en-US" sz="800" u="none" strike="noStrike">
                          <a:effectLst/>
                        </a:rPr>
                        <a:t>Legal, accounting, head offices, management consultancy activities</a:t>
                      </a:r>
                      <a:endParaRPr lang="en-US" sz="800" b="0" i="0" u="none" strike="noStrike">
                        <a:solidFill>
                          <a:srgbClr val="000000"/>
                        </a:solidFill>
                        <a:effectLst/>
                        <a:latin typeface="Arial" panose="020B0604020202020204" pitchFamily="34" charset="0"/>
                      </a:endParaRPr>
                    </a:p>
                  </a:txBody>
                  <a:tcPr marL="7972" marR="7972" marT="7972" marB="0"/>
                </a:tc>
                <a:tc rowSpan="5">
                  <a:txBody>
                    <a:bodyPr/>
                    <a:lstStyle/>
                    <a:p>
                      <a:pPr algn="ctr" fontAlgn="ctr"/>
                      <a:r>
                        <a:rPr lang="en-US" sz="800" u="none" strike="noStrike">
                          <a:effectLst/>
                        </a:rPr>
                        <a:t>M</a:t>
                      </a:r>
                      <a:endParaRPr lang="en-US" sz="800" b="0" i="0" u="none" strike="noStrike">
                        <a:solidFill>
                          <a:srgbClr val="000000"/>
                        </a:solidFill>
                        <a:effectLst/>
                        <a:latin typeface="Arial" panose="020B0604020202020204" pitchFamily="34" charset="0"/>
                      </a:endParaRPr>
                    </a:p>
                  </a:txBody>
                  <a:tcPr marL="7972" marR="7972" marT="7972" marB="0" anchor="ctr"/>
                </a:tc>
                <a:tc rowSpan="5">
                  <a:txBody>
                    <a:bodyPr/>
                    <a:lstStyle/>
                    <a:p>
                      <a:pPr algn="l" fontAlgn="ctr"/>
                      <a:r>
                        <a:rPr lang="en-US" sz="800" u="none" strike="noStrike">
                          <a:effectLst/>
                        </a:rPr>
                        <a:t>Professional, scientific and technical activities</a:t>
                      </a:r>
                      <a:endParaRPr lang="en-US" sz="800" b="0" i="0" u="none" strike="noStrike">
                        <a:solidFill>
                          <a:srgbClr val="000000"/>
                        </a:solidFill>
                        <a:effectLst/>
                        <a:latin typeface="Arial" panose="020B0604020202020204" pitchFamily="34" charset="0"/>
                      </a:endParaRPr>
                    </a:p>
                  </a:txBody>
                  <a:tcPr marL="7972" marR="7972" marT="7972" marB="0" anchor="ctr"/>
                </a:tc>
                <a:extLst>
                  <a:ext uri="{0D108BD9-81ED-4DB2-BD59-A6C34878D82A}">
                    <a16:rowId xmlns:a16="http://schemas.microsoft.com/office/drawing/2014/main" val="1408400122"/>
                  </a:ext>
                </a:extLst>
              </a:tr>
              <a:tr h="271043">
                <a:tc>
                  <a:txBody>
                    <a:bodyPr/>
                    <a:lstStyle/>
                    <a:p>
                      <a:pPr algn="ctr" fontAlgn="ctr"/>
                      <a:r>
                        <a:rPr lang="en-US" sz="800" u="none" strike="noStrike">
                          <a:effectLst/>
                        </a:rPr>
                        <a:t>127</a:t>
                      </a:r>
                      <a:endParaRPr lang="en-US" sz="800" b="0" i="0" u="none" strike="noStrike">
                        <a:solidFill>
                          <a:srgbClr val="000000"/>
                        </a:solidFill>
                        <a:effectLst/>
                        <a:latin typeface="Arial" panose="020B0604020202020204" pitchFamily="34" charset="0"/>
                      </a:endParaRPr>
                    </a:p>
                  </a:txBody>
                  <a:tcPr marL="7972" marR="7972" marT="7972" marB="0" anchor="ctr"/>
                </a:tc>
                <a:tc>
                  <a:txBody>
                    <a:bodyPr/>
                    <a:lstStyle/>
                    <a:p>
                      <a:pPr algn="l" fontAlgn="ctr"/>
                      <a:r>
                        <a:rPr lang="en-US" sz="800" u="none" strike="noStrike">
                          <a:effectLst/>
                        </a:rPr>
                        <a:t>I71</a:t>
                      </a:r>
                      <a:endParaRPr lang="en-US" sz="800" b="0" i="0" u="none" strike="noStrike">
                        <a:solidFill>
                          <a:srgbClr val="000000"/>
                        </a:solidFill>
                        <a:effectLst/>
                        <a:latin typeface="Arial" panose="020B0604020202020204" pitchFamily="34" charset="0"/>
                      </a:endParaRPr>
                    </a:p>
                  </a:txBody>
                  <a:tcPr marL="7972" marR="7972" marT="7972" marB="0" anchor="ctr"/>
                </a:tc>
                <a:tc>
                  <a:txBody>
                    <a:bodyPr/>
                    <a:lstStyle/>
                    <a:p>
                      <a:pPr algn="l" fontAlgn="t"/>
                      <a:r>
                        <a:rPr lang="en-US" sz="800" u="none" strike="noStrike">
                          <a:effectLst/>
                        </a:rPr>
                        <a:t>Architectural and engineering activities, technical testing &amp; analysis</a:t>
                      </a:r>
                      <a:endParaRPr lang="en-US" sz="800" b="0" i="0" u="none" strike="noStrike">
                        <a:solidFill>
                          <a:srgbClr val="000000"/>
                        </a:solidFill>
                        <a:effectLst/>
                        <a:latin typeface="Arial" panose="020B0604020202020204" pitchFamily="34" charset="0"/>
                      </a:endParaRPr>
                    </a:p>
                  </a:txBody>
                  <a:tcPr marL="7972" marR="7972" marT="7972"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149135641"/>
                  </a:ext>
                </a:extLst>
              </a:tr>
              <a:tr h="135521">
                <a:tc>
                  <a:txBody>
                    <a:bodyPr/>
                    <a:lstStyle/>
                    <a:p>
                      <a:pPr algn="ctr" fontAlgn="ctr"/>
                      <a:r>
                        <a:rPr lang="en-US" sz="800" u="none" strike="noStrike">
                          <a:effectLst/>
                        </a:rPr>
                        <a:t>128</a:t>
                      </a:r>
                      <a:endParaRPr lang="en-US" sz="800" b="0" i="0" u="none" strike="noStrike">
                        <a:solidFill>
                          <a:srgbClr val="000000"/>
                        </a:solidFill>
                        <a:effectLst/>
                        <a:latin typeface="Arial" panose="020B0604020202020204" pitchFamily="34" charset="0"/>
                      </a:endParaRPr>
                    </a:p>
                  </a:txBody>
                  <a:tcPr marL="7972" marR="7972" marT="7972" marB="0" anchor="ctr"/>
                </a:tc>
                <a:tc>
                  <a:txBody>
                    <a:bodyPr/>
                    <a:lstStyle/>
                    <a:p>
                      <a:pPr algn="l" fontAlgn="ctr"/>
                      <a:r>
                        <a:rPr lang="en-US" sz="800" u="none" strike="noStrike">
                          <a:effectLst/>
                        </a:rPr>
                        <a:t>I72</a:t>
                      </a:r>
                      <a:endParaRPr lang="en-US" sz="800" b="0" i="0" u="none" strike="noStrike">
                        <a:solidFill>
                          <a:srgbClr val="000000"/>
                        </a:solidFill>
                        <a:effectLst/>
                        <a:latin typeface="Arial" panose="020B0604020202020204" pitchFamily="34" charset="0"/>
                      </a:endParaRPr>
                    </a:p>
                  </a:txBody>
                  <a:tcPr marL="7972" marR="7972" marT="7972" marB="0" anchor="ctr"/>
                </a:tc>
                <a:tc>
                  <a:txBody>
                    <a:bodyPr/>
                    <a:lstStyle/>
                    <a:p>
                      <a:pPr algn="l" fontAlgn="t"/>
                      <a:r>
                        <a:rPr lang="en-US" sz="800" u="none" strike="noStrike">
                          <a:effectLst/>
                        </a:rPr>
                        <a:t>Scientific research and development</a:t>
                      </a:r>
                      <a:endParaRPr lang="en-US" sz="800" b="0" i="0" u="none" strike="noStrike">
                        <a:solidFill>
                          <a:srgbClr val="000000"/>
                        </a:solidFill>
                        <a:effectLst/>
                        <a:latin typeface="Arial" panose="020B0604020202020204" pitchFamily="34" charset="0"/>
                      </a:endParaRPr>
                    </a:p>
                  </a:txBody>
                  <a:tcPr marL="7972" marR="7972" marT="7972"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587540368"/>
                  </a:ext>
                </a:extLst>
              </a:tr>
              <a:tr h="135521">
                <a:tc>
                  <a:txBody>
                    <a:bodyPr/>
                    <a:lstStyle/>
                    <a:p>
                      <a:pPr algn="ctr" fontAlgn="ctr"/>
                      <a:r>
                        <a:rPr lang="en-US" sz="800" u="none" strike="noStrike">
                          <a:effectLst/>
                        </a:rPr>
                        <a:t>129</a:t>
                      </a:r>
                      <a:endParaRPr lang="en-US" sz="800" b="0" i="0" u="none" strike="noStrike">
                        <a:solidFill>
                          <a:srgbClr val="000000"/>
                        </a:solidFill>
                        <a:effectLst/>
                        <a:latin typeface="Arial" panose="020B0604020202020204" pitchFamily="34" charset="0"/>
                      </a:endParaRPr>
                    </a:p>
                  </a:txBody>
                  <a:tcPr marL="7972" marR="7972" marT="7972" marB="0" anchor="ctr"/>
                </a:tc>
                <a:tc>
                  <a:txBody>
                    <a:bodyPr/>
                    <a:lstStyle/>
                    <a:p>
                      <a:pPr algn="l" fontAlgn="ctr"/>
                      <a:r>
                        <a:rPr lang="en-US" sz="800" u="none" strike="noStrike">
                          <a:effectLst/>
                        </a:rPr>
                        <a:t>I73</a:t>
                      </a:r>
                      <a:endParaRPr lang="en-US" sz="800" b="0" i="0" u="none" strike="noStrike">
                        <a:solidFill>
                          <a:srgbClr val="000000"/>
                        </a:solidFill>
                        <a:effectLst/>
                        <a:latin typeface="Arial" panose="020B0604020202020204" pitchFamily="34" charset="0"/>
                      </a:endParaRPr>
                    </a:p>
                  </a:txBody>
                  <a:tcPr marL="7972" marR="7972" marT="7972" marB="0" anchor="ctr"/>
                </a:tc>
                <a:tc>
                  <a:txBody>
                    <a:bodyPr/>
                    <a:lstStyle/>
                    <a:p>
                      <a:pPr algn="l" fontAlgn="t"/>
                      <a:r>
                        <a:rPr lang="en-US" sz="800" u="none" strike="noStrike">
                          <a:effectLst/>
                        </a:rPr>
                        <a:t>Advertising and market research</a:t>
                      </a:r>
                      <a:endParaRPr lang="en-US" sz="800" b="0" i="0" u="none" strike="noStrike">
                        <a:solidFill>
                          <a:srgbClr val="000000"/>
                        </a:solidFill>
                        <a:effectLst/>
                        <a:latin typeface="Arial" panose="020B0604020202020204" pitchFamily="34" charset="0"/>
                      </a:endParaRPr>
                    </a:p>
                  </a:txBody>
                  <a:tcPr marL="7972" marR="7972" marT="7972"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555481690"/>
                  </a:ext>
                </a:extLst>
              </a:tr>
              <a:tr h="279014">
                <a:tc>
                  <a:txBody>
                    <a:bodyPr/>
                    <a:lstStyle/>
                    <a:p>
                      <a:pPr algn="ctr" fontAlgn="ctr"/>
                      <a:r>
                        <a:rPr lang="en-US" sz="800" u="none" strike="noStrike">
                          <a:effectLst/>
                        </a:rPr>
                        <a:t>130</a:t>
                      </a:r>
                      <a:endParaRPr lang="en-US" sz="800" b="0" i="0" u="none" strike="noStrike">
                        <a:solidFill>
                          <a:srgbClr val="000000"/>
                        </a:solidFill>
                        <a:effectLst/>
                        <a:latin typeface="Arial" panose="020B0604020202020204" pitchFamily="34" charset="0"/>
                      </a:endParaRPr>
                    </a:p>
                  </a:txBody>
                  <a:tcPr marL="7972" marR="7972" marT="7972" marB="0" anchor="ctr"/>
                </a:tc>
                <a:tc>
                  <a:txBody>
                    <a:bodyPr/>
                    <a:lstStyle/>
                    <a:p>
                      <a:pPr algn="l" fontAlgn="ctr"/>
                      <a:r>
                        <a:rPr lang="en-US" sz="800" u="none" strike="noStrike">
                          <a:effectLst/>
                        </a:rPr>
                        <a:t>I74T75</a:t>
                      </a:r>
                      <a:endParaRPr lang="en-US" sz="800" b="0" i="0" u="none" strike="noStrike">
                        <a:solidFill>
                          <a:srgbClr val="000000"/>
                        </a:solidFill>
                        <a:effectLst/>
                        <a:latin typeface="Arial" panose="020B0604020202020204" pitchFamily="34" charset="0"/>
                      </a:endParaRPr>
                    </a:p>
                  </a:txBody>
                  <a:tcPr marL="7972" marR="7972" marT="7972" marB="0" anchor="ctr"/>
                </a:tc>
                <a:tc>
                  <a:txBody>
                    <a:bodyPr/>
                    <a:lstStyle/>
                    <a:p>
                      <a:pPr algn="l" fontAlgn="t"/>
                      <a:r>
                        <a:rPr lang="en-US" sz="800" u="none" strike="noStrike">
                          <a:effectLst/>
                        </a:rPr>
                        <a:t>Other professional, scientific and tech. activities, veterinary activ.</a:t>
                      </a:r>
                      <a:endParaRPr lang="en-US" sz="800" b="0" i="0" u="none" strike="noStrike">
                        <a:solidFill>
                          <a:srgbClr val="000000"/>
                        </a:solidFill>
                        <a:effectLst/>
                        <a:latin typeface="Arial" panose="020B0604020202020204" pitchFamily="34" charset="0"/>
                      </a:endParaRPr>
                    </a:p>
                  </a:txBody>
                  <a:tcPr marL="7972" marR="7972" marT="7972"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677686214"/>
                  </a:ext>
                </a:extLst>
              </a:tr>
              <a:tr h="135521">
                <a:tc>
                  <a:txBody>
                    <a:bodyPr/>
                    <a:lstStyle/>
                    <a:p>
                      <a:pPr algn="ctr" fontAlgn="ctr"/>
                      <a:r>
                        <a:rPr lang="en-US" sz="800" u="none" strike="noStrike">
                          <a:effectLst/>
                        </a:rPr>
                        <a:t>131</a:t>
                      </a:r>
                      <a:endParaRPr lang="en-US" sz="800" b="0" i="0" u="none" strike="noStrike">
                        <a:solidFill>
                          <a:srgbClr val="000000"/>
                        </a:solidFill>
                        <a:effectLst/>
                        <a:latin typeface="Arial" panose="020B0604020202020204" pitchFamily="34" charset="0"/>
                      </a:endParaRPr>
                    </a:p>
                  </a:txBody>
                  <a:tcPr marL="7972" marR="7972" marT="7972" marB="0" anchor="ctr"/>
                </a:tc>
                <a:tc>
                  <a:txBody>
                    <a:bodyPr/>
                    <a:lstStyle/>
                    <a:p>
                      <a:pPr algn="l" fontAlgn="ctr"/>
                      <a:r>
                        <a:rPr lang="en-US" sz="800" u="none" strike="noStrike">
                          <a:effectLst/>
                        </a:rPr>
                        <a:t>I77</a:t>
                      </a:r>
                      <a:endParaRPr lang="en-US" sz="800" b="0" i="0" u="none" strike="noStrike">
                        <a:solidFill>
                          <a:srgbClr val="000000"/>
                        </a:solidFill>
                        <a:effectLst/>
                        <a:latin typeface="Arial" panose="020B0604020202020204" pitchFamily="34" charset="0"/>
                      </a:endParaRPr>
                    </a:p>
                  </a:txBody>
                  <a:tcPr marL="7972" marR="7972" marT="7972" marB="0" anchor="ctr"/>
                </a:tc>
                <a:tc>
                  <a:txBody>
                    <a:bodyPr/>
                    <a:lstStyle/>
                    <a:p>
                      <a:pPr algn="l" fontAlgn="t"/>
                      <a:r>
                        <a:rPr lang="en-US" sz="800" u="none" strike="noStrike">
                          <a:effectLst/>
                        </a:rPr>
                        <a:t>Rental and leasing activities</a:t>
                      </a:r>
                      <a:endParaRPr lang="en-US" sz="800" b="0" i="0" u="none" strike="noStrike">
                        <a:solidFill>
                          <a:srgbClr val="000000"/>
                        </a:solidFill>
                        <a:effectLst/>
                        <a:latin typeface="Arial" panose="020B0604020202020204" pitchFamily="34" charset="0"/>
                      </a:endParaRPr>
                    </a:p>
                  </a:txBody>
                  <a:tcPr marL="7972" marR="7972" marT="7972" marB="0"/>
                </a:tc>
                <a:tc rowSpan="4">
                  <a:txBody>
                    <a:bodyPr/>
                    <a:lstStyle/>
                    <a:p>
                      <a:pPr algn="ctr" fontAlgn="ctr"/>
                      <a:r>
                        <a:rPr lang="en-US" sz="800" u="none" strike="noStrike">
                          <a:effectLst/>
                        </a:rPr>
                        <a:t>N</a:t>
                      </a:r>
                      <a:endParaRPr lang="en-US" sz="800" b="0" i="0" u="none" strike="noStrike">
                        <a:solidFill>
                          <a:srgbClr val="000000"/>
                        </a:solidFill>
                        <a:effectLst/>
                        <a:latin typeface="Arial" panose="020B0604020202020204" pitchFamily="34" charset="0"/>
                      </a:endParaRPr>
                    </a:p>
                  </a:txBody>
                  <a:tcPr marL="7972" marR="7972" marT="7972" marB="0" anchor="ctr"/>
                </a:tc>
                <a:tc rowSpan="4">
                  <a:txBody>
                    <a:bodyPr/>
                    <a:lstStyle/>
                    <a:p>
                      <a:pPr algn="l" fontAlgn="ctr"/>
                      <a:r>
                        <a:rPr lang="en-US" sz="800" u="none" strike="noStrike">
                          <a:effectLst/>
                        </a:rPr>
                        <a:t>Administrative and support service activities</a:t>
                      </a:r>
                      <a:endParaRPr lang="en-US" sz="800" b="0" i="0" u="none" strike="noStrike">
                        <a:solidFill>
                          <a:srgbClr val="000000"/>
                        </a:solidFill>
                        <a:effectLst/>
                        <a:latin typeface="Arial" panose="020B0604020202020204" pitchFamily="34" charset="0"/>
                      </a:endParaRPr>
                    </a:p>
                  </a:txBody>
                  <a:tcPr marL="7972" marR="7972" marT="7972" marB="0" anchor="ctr"/>
                </a:tc>
                <a:extLst>
                  <a:ext uri="{0D108BD9-81ED-4DB2-BD59-A6C34878D82A}">
                    <a16:rowId xmlns:a16="http://schemas.microsoft.com/office/drawing/2014/main" val="1436498048"/>
                  </a:ext>
                </a:extLst>
              </a:tr>
              <a:tr h="135521">
                <a:tc>
                  <a:txBody>
                    <a:bodyPr/>
                    <a:lstStyle/>
                    <a:p>
                      <a:pPr algn="ctr" fontAlgn="ctr"/>
                      <a:r>
                        <a:rPr lang="en-US" sz="800" u="none" strike="noStrike">
                          <a:effectLst/>
                        </a:rPr>
                        <a:t>132</a:t>
                      </a:r>
                      <a:endParaRPr lang="en-US" sz="800" b="0" i="0" u="none" strike="noStrike">
                        <a:solidFill>
                          <a:srgbClr val="000000"/>
                        </a:solidFill>
                        <a:effectLst/>
                        <a:latin typeface="Arial" panose="020B0604020202020204" pitchFamily="34" charset="0"/>
                      </a:endParaRPr>
                    </a:p>
                  </a:txBody>
                  <a:tcPr marL="7972" marR="7972" marT="7972" marB="0" anchor="ctr"/>
                </a:tc>
                <a:tc>
                  <a:txBody>
                    <a:bodyPr/>
                    <a:lstStyle/>
                    <a:p>
                      <a:pPr algn="l" fontAlgn="ctr"/>
                      <a:r>
                        <a:rPr lang="en-US" sz="800" u="none" strike="noStrike">
                          <a:effectLst/>
                        </a:rPr>
                        <a:t>I78</a:t>
                      </a:r>
                      <a:endParaRPr lang="en-US" sz="800" b="0" i="0" u="none" strike="noStrike">
                        <a:solidFill>
                          <a:srgbClr val="000000"/>
                        </a:solidFill>
                        <a:effectLst/>
                        <a:latin typeface="Arial" panose="020B0604020202020204" pitchFamily="34" charset="0"/>
                      </a:endParaRPr>
                    </a:p>
                  </a:txBody>
                  <a:tcPr marL="7972" marR="7972" marT="7972" marB="0" anchor="ctr"/>
                </a:tc>
                <a:tc>
                  <a:txBody>
                    <a:bodyPr/>
                    <a:lstStyle/>
                    <a:p>
                      <a:pPr algn="l" fontAlgn="t"/>
                      <a:r>
                        <a:rPr lang="en-US" sz="800" u="none" strike="noStrike">
                          <a:effectLst/>
                        </a:rPr>
                        <a:t>Employment activities</a:t>
                      </a:r>
                      <a:endParaRPr lang="en-US" sz="800" b="0" i="0" u="none" strike="noStrike">
                        <a:solidFill>
                          <a:srgbClr val="000000"/>
                        </a:solidFill>
                        <a:effectLst/>
                        <a:latin typeface="Arial" panose="020B0604020202020204" pitchFamily="34" charset="0"/>
                      </a:endParaRPr>
                    </a:p>
                  </a:txBody>
                  <a:tcPr marL="7972" marR="7972" marT="7972"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423249295"/>
                  </a:ext>
                </a:extLst>
              </a:tr>
              <a:tr h="271043">
                <a:tc>
                  <a:txBody>
                    <a:bodyPr/>
                    <a:lstStyle/>
                    <a:p>
                      <a:pPr algn="ctr" fontAlgn="ctr"/>
                      <a:r>
                        <a:rPr lang="en-US" sz="800" u="none" strike="noStrike">
                          <a:effectLst/>
                        </a:rPr>
                        <a:t>133</a:t>
                      </a:r>
                      <a:endParaRPr lang="en-US" sz="800" b="0" i="0" u="none" strike="noStrike">
                        <a:solidFill>
                          <a:srgbClr val="000000"/>
                        </a:solidFill>
                        <a:effectLst/>
                        <a:latin typeface="Arial" panose="020B0604020202020204" pitchFamily="34" charset="0"/>
                      </a:endParaRPr>
                    </a:p>
                  </a:txBody>
                  <a:tcPr marL="7972" marR="7972" marT="7972" marB="0" anchor="ctr"/>
                </a:tc>
                <a:tc>
                  <a:txBody>
                    <a:bodyPr/>
                    <a:lstStyle/>
                    <a:p>
                      <a:pPr algn="l" fontAlgn="ctr"/>
                      <a:r>
                        <a:rPr lang="en-US" sz="800" u="none" strike="noStrike">
                          <a:effectLst/>
                        </a:rPr>
                        <a:t>I79</a:t>
                      </a:r>
                      <a:endParaRPr lang="en-US" sz="800" b="0" i="0" u="none" strike="noStrike">
                        <a:solidFill>
                          <a:srgbClr val="000000"/>
                        </a:solidFill>
                        <a:effectLst/>
                        <a:latin typeface="Arial" panose="020B0604020202020204" pitchFamily="34" charset="0"/>
                      </a:endParaRPr>
                    </a:p>
                  </a:txBody>
                  <a:tcPr marL="7972" marR="7972" marT="7972" marB="0" anchor="ctr"/>
                </a:tc>
                <a:tc>
                  <a:txBody>
                    <a:bodyPr/>
                    <a:lstStyle/>
                    <a:p>
                      <a:pPr algn="l" fontAlgn="t"/>
                      <a:r>
                        <a:rPr lang="en-US" sz="800" u="none" strike="noStrike">
                          <a:effectLst/>
                        </a:rPr>
                        <a:t>Travel agency, tour operator, reservation service &amp; related activities</a:t>
                      </a:r>
                      <a:endParaRPr lang="en-US" sz="800" b="0" i="0" u="none" strike="noStrike">
                        <a:solidFill>
                          <a:srgbClr val="000000"/>
                        </a:solidFill>
                        <a:effectLst/>
                        <a:latin typeface="Arial" panose="020B0604020202020204" pitchFamily="34" charset="0"/>
                      </a:endParaRPr>
                    </a:p>
                  </a:txBody>
                  <a:tcPr marL="7972" marR="7972" marT="7972"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601052284"/>
                  </a:ext>
                </a:extLst>
              </a:tr>
              <a:tr h="279014">
                <a:tc>
                  <a:txBody>
                    <a:bodyPr/>
                    <a:lstStyle/>
                    <a:p>
                      <a:pPr algn="ctr" fontAlgn="ctr"/>
                      <a:r>
                        <a:rPr lang="en-US" sz="800" u="none" strike="noStrike">
                          <a:effectLst/>
                        </a:rPr>
                        <a:t>134</a:t>
                      </a:r>
                      <a:endParaRPr lang="en-US" sz="800" b="0" i="0" u="none" strike="noStrike">
                        <a:solidFill>
                          <a:srgbClr val="000000"/>
                        </a:solidFill>
                        <a:effectLst/>
                        <a:latin typeface="Arial" panose="020B0604020202020204" pitchFamily="34" charset="0"/>
                      </a:endParaRPr>
                    </a:p>
                  </a:txBody>
                  <a:tcPr marL="7972" marR="7972" marT="7972" marB="0" anchor="ctr"/>
                </a:tc>
                <a:tc>
                  <a:txBody>
                    <a:bodyPr/>
                    <a:lstStyle/>
                    <a:p>
                      <a:pPr algn="l" fontAlgn="ctr"/>
                      <a:r>
                        <a:rPr lang="en-US" sz="800" u="none" strike="noStrike">
                          <a:effectLst/>
                        </a:rPr>
                        <a:t>I80T82</a:t>
                      </a:r>
                      <a:endParaRPr lang="en-US" sz="800" b="0" i="0" u="none" strike="noStrike">
                        <a:solidFill>
                          <a:srgbClr val="000000"/>
                        </a:solidFill>
                        <a:effectLst/>
                        <a:latin typeface="Arial" panose="020B0604020202020204" pitchFamily="34" charset="0"/>
                      </a:endParaRPr>
                    </a:p>
                  </a:txBody>
                  <a:tcPr marL="7972" marR="7972" marT="7972" marB="0" anchor="ctr"/>
                </a:tc>
                <a:tc>
                  <a:txBody>
                    <a:bodyPr/>
                    <a:lstStyle/>
                    <a:p>
                      <a:pPr algn="l" fontAlgn="t"/>
                      <a:r>
                        <a:rPr lang="en-US" sz="800" u="none" strike="noStrike">
                          <a:effectLst/>
                        </a:rPr>
                        <a:t>Security, services to buildings and other business support activities</a:t>
                      </a:r>
                      <a:endParaRPr lang="en-US" sz="800" b="0" i="0" u="none" strike="noStrike">
                        <a:solidFill>
                          <a:srgbClr val="000000"/>
                        </a:solidFill>
                        <a:effectLst/>
                        <a:latin typeface="Arial" panose="020B0604020202020204" pitchFamily="34" charset="0"/>
                      </a:endParaRPr>
                    </a:p>
                  </a:txBody>
                  <a:tcPr marL="7972" marR="7972" marT="7972"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881263197"/>
                  </a:ext>
                </a:extLst>
              </a:tr>
              <a:tr h="279014">
                <a:tc>
                  <a:txBody>
                    <a:bodyPr/>
                    <a:lstStyle/>
                    <a:p>
                      <a:pPr algn="ctr" fontAlgn="ctr"/>
                      <a:r>
                        <a:rPr lang="en-US" sz="800" u="none" strike="noStrike">
                          <a:effectLst/>
                        </a:rPr>
                        <a:t>135</a:t>
                      </a:r>
                      <a:endParaRPr lang="en-US" sz="800" b="0" i="0" u="none" strike="noStrike">
                        <a:solidFill>
                          <a:srgbClr val="000000"/>
                        </a:solidFill>
                        <a:effectLst/>
                        <a:latin typeface="Arial" panose="020B0604020202020204" pitchFamily="34" charset="0"/>
                      </a:endParaRPr>
                    </a:p>
                  </a:txBody>
                  <a:tcPr marL="7972" marR="7972" marT="7972" marB="0" anchor="ctr"/>
                </a:tc>
                <a:tc>
                  <a:txBody>
                    <a:bodyPr/>
                    <a:lstStyle/>
                    <a:p>
                      <a:pPr algn="l" fontAlgn="ctr"/>
                      <a:r>
                        <a:rPr lang="en-US" sz="800" u="none" strike="noStrike">
                          <a:effectLst/>
                        </a:rPr>
                        <a:t>I84</a:t>
                      </a:r>
                      <a:endParaRPr lang="en-US" sz="800" b="0" i="0" u="none" strike="noStrike">
                        <a:solidFill>
                          <a:srgbClr val="000000"/>
                        </a:solidFill>
                        <a:effectLst/>
                        <a:latin typeface="Arial" panose="020B0604020202020204" pitchFamily="34" charset="0"/>
                      </a:endParaRPr>
                    </a:p>
                  </a:txBody>
                  <a:tcPr marL="7972" marR="7972" marT="7972" marB="0" anchor="ctr"/>
                </a:tc>
                <a:tc>
                  <a:txBody>
                    <a:bodyPr/>
                    <a:lstStyle/>
                    <a:p>
                      <a:pPr algn="l" fontAlgn="ctr"/>
                      <a:r>
                        <a:rPr lang="en-US" sz="800" u="none" strike="noStrike">
                          <a:effectLst/>
                        </a:rPr>
                        <a:t>Public administration and defense, compulsory social security</a:t>
                      </a:r>
                      <a:endParaRPr lang="en-US" sz="800" b="0" i="0" u="none" strike="noStrike">
                        <a:solidFill>
                          <a:srgbClr val="000000"/>
                        </a:solidFill>
                        <a:effectLst/>
                        <a:latin typeface="Arial" panose="020B0604020202020204" pitchFamily="34" charset="0"/>
                      </a:endParaRPr>
                    </a:p>
                  </a:txBody>
                  <a:tcPr marL="7972" marR="7972" marT="7972" marB="0" anchor="ctr"/>
                </a:tc>
                <a:tc>
                  <a:txBody>
                    <a:bodyPr/>
                    <a:lstStyle/>
                    <a:p>
                      <a:pPr algn="ctr" fontAlgn="ctr"/>
                      <a:r>
                        <a:rPr lang="en-US" sz="800" u="none" strike="noStrike">
                          <a:effectLst/>
                        </a:rPr>
                        <a:t>O</a:t>
                      </a:r>
                      <a:endParaRPr lang="en-US" sz="800" b="0" i="0" u="none" strike="noStrike">
                        <a:solidFill>
                          <a:srgbClr val="000000"/>
                        </a:solidFill>
                        <a:effectLst/>
                        <a:latin typeface="Arial" panose="020B0604020202020204" pitchFamily="34" charset="0"/>
                      </a:endParaRPr>
                    </a:p>
                  </a:txBody>
                  <a:tcPr marL="7972" marR="7972" marT="7972" marB="0" anchor="ctr"/>
                </a:tc>
                <a:tc>
                  <a:txBody>
                    <a:bodyPr/>
                    <a:lstStyle/>
                    <a:p>
                      <a:pPr algn="l" fontAlgn="ctr"/>
                      <a:r>
                        <a:rPr lang="en-US" sz="800" u="none" strike="noStrike">
                          <a:effectLst/>
                        </a:rPr>
                        <a:t>Public administration and defense, compulsory social security</a:t>
                      </a:r>
                      <a:endParaRPr lang="en-US" sz="800" b="0" i="0" u="none" strike="noStrike">
                        <a:solidFill>
                          <a:srgbClr val="000000"/>
                        </a:solidFill>
                        <a:effectLst/>
                        <a:latin typeface="Arial" panose="020B0604020202020204" pitchFamily="34" charset="0"/>
                      </a:endParaRPr>
                    </a:p>
                  </a:txBody>
                  <a:tcPr marL="7972" marR="7972" marT="7972" marB="0" anchor="ctr"/>
                </a:tc>
                <a:extLst>
                  <a:ext uri="{0D108BD9-81ED-4DB2-BD59-A6C34878D82A}">
                    <a16:rowId xmlns:a16="http://schemas.microsoft.com/office/drawing/2014/main" val="4048370278"/>
                  </a:ext>
                </a:extLst>
              </a:tr>
              <a:tr h="143493">
                <a:tc>
                  <a:txBody>
                    <a:bodyPr/>
                    <a:lstStyle/>
                    <a:p>
                      <a:pPr algn="ctr" fontAlgn="ctr"/>
                      <a:r>
                        <a:rPr lang="en-US" sz="800" u="none" strike="noStrike">
                          <a:effectLst/>
                        </a:rPr>
                        <a:t>136</a:t>
                      </a:r>
                      <a:endParaRPr lang="en-US" sz="800" b="0" i="0" u="none" strike="noStrike">
                        <a:solidFill>
                          <a:srgbClr val="000000"/>
                        </a:solidFill>
                        <a:effectLst/>
                        <a:latin typeface="Arial" panose="020B0604020202020204" pitchFamily="34" charset="0"/>
                      </a:endParaRPr>
                    </a:p>
                  </a:txBody>
                  <a:tcPr marL="7972" marR="7972" marT="7972" marB="0" anchor="ctr"/>
                </a:tc>
                <a:tc>
                  <a:txBody>
                    <a:bodyPr/>
                    <a:lstStyle/>
                    <a:p>
                      <a:pPr algn="l" fontAlgn="ctr"/>
                      <a:r>
                        <a:rPr lang="en-US" sz="800" u="none" strike="noStrike">
                          <a:effectLst/>
                        </a:rPr>
                        <a:t>I85</a:t>
                      </a:r>
                      <a:endParaRPr lang="en-US" sz="800" b="0" i="0" u="none" strike="noStrike">
                        <a:solidFill>
                          <a:srgbClr val="000000"/>
                        </a:solidFill>
                        <a:effectLst/>
                        <a:latin typeface="Arial" panose="020B0604020202020204" pitchFamily="34" charset="0"/>
                      </a:endParaRPr>
                    </a:p>
                  </a:txBody>
                  <a:tcPr marL="7972" marR="7972" marT="7972" marB="0" anchor="ctr"/>
                </a:tc>
                <a:tc>
                  <a:txBody>
                    <a:bodyPr/>
                    <a:lstStyle/>
                    <a:p>
                      <a:pPr algn="l" fontAlgn="t"/>
                      <a:r>
                        <a:rPr lang="en-US" sz="800" u="none" strike="noStrike">
                          <a:effectLst/>
                        </a:rPr>
                        <a:t>Education</a:t>
                      </a:r>
                      <a:endParaRPr lang="en-US" sz="800" b="0" i="0" u="none" strike="noStrike">
                        <a:solidFill>
                          <a:srgbClr val="000000"/>
                        </a:solidFill>
                        <a:effectLst/>
                        <a:latin typeface="Arial" panose="020B0604020202020204" pitchFamily="34" charset="0"/>
                      </a:endParaRPr>
                    </a:p>
                  </a:txBody>
                  <a:tcPr marL="7972" marR="7972" marT="7972" marB="0"/>
                </a:tc>
                <a:tc>
                  <a:txBody>
                    <a:bodyPr/>
                    <a:lstStyle/>
                    <a:p>
                      <a:pPr algn="ctr" fontAlgn="ctr"/>
                      <a:r>
                        <a:rPr lang="en-US" sz="800" u="none" strike="noStrike">
                          <a:effectLst/>
                        </a:rPr>
                        <a:t>P</a:t>
                      </a:r>
                      <a:endParaRPr lang="en-US" sz="800" b="0" i="0" u="none" strike="noStrike">
                        <a:solidFill>
                          <a:srgbClr val="000000"/>
                        </a:solidFill>
                        <a:effectLst/>
                        <a:latin typeface="Arial" panose="020B0604020202020204" pitchFamily="34" charset="0"/>
                      </a:endParaRPr>
                    </a:p>
                  </a:txBody>
                  <a:tcPr marL="7972" marR="7972" marT="7972" marB="0" anchor="ctr"/>
                </a:tc>
                <a:tc>
                  <a:txBody>
                    <a:bodyPr/>
                    <a:lstStyle/>
                    <a:p>
                      <a:pPr algn="l" fontAlgn="ctr"/>
                      <a:r>
                        <a:rPr lang="en-US" sz="800" u="none" strike="noStrike">
                          <a:effectLst/>
                        </a:rPr>
                        <a:t>Education</a:t>
                      </a:r>
                      <a:endParaRPr lang="en-US" sz="800" b="0" i="0" u="none" strike="noStrike">
                        <a:solidFill>
                          <a:srgbClr val="000000"/>
                        </a:solidFill>
                        <a:effectLst/>
                        <a:latin typeface="Arial" panose="020B0604020202020204" pitchFamily="34" charset="0"/>
                      </a:endParaRPr>
                    </a:p>
                  </a:txBody>
                  <a:tcPr marL="7972" marR="7972" marT="7972" marB="0" anchor="ctr"/>
                </a:tc>
                <a:extLst>
                  <a:ext uri="{0D108BD9-81ED-4DB2-BD59-A6C34878D82A}">
                    <a16:rowId xmlns:a16="http://schemas.microsoft.com/office/drawing/2014/main" val="314120573"/>
                  </a:ext>
                </a:extLst>
              </a:tr>
              <a:tr h="135521">
                <a:tc>
                  <a:txBody>
                    <a:bodyPr/>
                    <a:lstStyle/>
                    <a:p>
                      <a:pPr algn="ctr" fontAlgn="ctr"/>
                      <a:r>
                        <a:rPr lang="en-US" sz="800" u="none" strike="noStrike">
                          <a:effectLst/>
                        </a:rPr>
                        <a:t>137</a:t>
                      </a:r>
                      <a:endParaRPr lang="en-US" sz="800" b="0" i="0" u="none" strike="noStrike">
                        <a:solidFill>
                          <a:srgbClr val="000000"/>
                        </a:solidFill>
                        <a:effectLst/>
                        <a:latin typeface="Arial" panose="020B0604020202020204" pitchFamily="34" charset="0"/>
                      </a:endParaRPr>
                    </a:p>
                  </a:txBody>
                  <a:tcPr marL="7972" marR="7972" marT="7972" marB="0" anchor="ctr"/>
                </a:tc>
                <a:tc>
                  <a:txBody>
                    <a:bodyPr/>
                    <a:lstStyle/>
                    <a:p>
                      <a:pPr algn="l" fontAlgn="ctr"/>
                      <a:r>
                        <a:rPr lang="en-US" sz="800" u="none" strike="noStrike">
                          <a:effectLst/>
                        </a:rPr>
                        <a:t>I86</a:t>
                      </a:r>
                      <a:endParaRPr lang="en-US" sz="800" b="0" i="0" u="none" strike="noStrike">
                        <a:solidFill>
                          <a:srgbClr val="000000"/>
                        </a:solidFill>
                        <a:effectLst/>
                        <a:latin typeface="Arial" panose="020B0604020202020204" pitchFamily="34" charset="0"/>
                      </a:endParaRPr>
                    </a:p>
                  </a:txBody>
                  <a:tcPr marL="7972" marR="7972" marT="7972" marB="0" anchor="ctr"/>
                </a:tc>
                <a:tc>
                  <a:txBody>
                    <a:bodyPr/>
                    <a:lstStyle/>
                    <a:p>
                      <a:pPr algn="l" fontAlgn="t"/>
                      <a:r>
                        <a:rPr lang="en-US" sz="800" u="none" strike="noStrike">
                          <a:effectLst/>
                        </a:rPr>
                        <a:t>Human health activities</a:t>
                      </a:r>
                      <a:endParaRPr lang="en-US" sz="800" b="0" i="0" u="none" strike="noStrike">
                        <a:solidFill>
                          <a:srgbClr val="000000"/>
                        </a:solidFill>
                        <a:effectLst/>
                        <a:latin typeface="Arial" panose="020B0604020202020204" pitchFamily="34" charset="0"/>
                      </a:endParaRPr>
                    </a:p>
                  </a:txBody>
                  <a:tcPr marL="7972" marR="7972" marT="7972" marB="0"/>
                </a:tc>
                <a:tc rowSpan="2">
                  <a:txBody>
                    <a:bodyPr/>
                    <a:lstStyle/>
                    <a:p>
                      <a:pPr algn="ctr" fontAlgn="ctr"/>
                      <a:r>
                        <a:rPr lang="en-US" sz="800" u="none" strike="noStrike">
                          <a:effectLst/>
                        </a:rPr>
                        <a:t>Q</a:t>
                      </a:r>
                      <a:endParaRPr lang="en-US" sz="800" b="0" i="0" u="none" strike="noStrike">
                        <a:solidFill>
                          <a:srgbClr val="000000"/>
                        </a:solidFill>
                        <a:effectLst/>
                        <a:latin typeface="Arial" panose="020B0604020202020204" pitchFamily="34" charset="0"/>
                      </a:endParaRPr>
                    </a:p>
                  </a:txBody>
                  <a:tcPr marL="7972" marR="7972" marT="7972" marB="0" anchor="ctr"/>
                </a:tc>
                <a:tc rowSpan="2">
                  <a:txBody>
                    <a:bodyPr/>
                    <a:lstStyle/>
                    <a:p>
                      <a:pPr algn="l" fontAlgn="ctr"/>
                      <a:r>
                        <a:rPr lang="en-US" sz="800" u="none" strike="noStrike">
                          <a:effectLst/>
                        </a:rPr>
                        <a:t>Human health and social work activities</a:t>
                      </a:r>
                      <a:endParaRPr lang="en-US" sz="800" b="0" i="0" u="none" strike="noStrike">
                        <a:solidFill>
                          <a:srgbClr val="000000"/>
                        </a:solidFill>
                        <a:effectLst/>
                        <a:latin typeface="Arial" panose="020B0604020202020204" pitchFamily="34" charset="0"/>
                      </a:endParaRPr>
                    </a:p>
                  </a:txBody>
                  <a:tcPr marL="7972" marR="7972" marT="7972" marB="0" anchor="ctr"/>
                </a:tc>
                <a:extLst>
                  <a:ext uri="{0D108BD9-81ED-4DB2-BD59-A6C34878D82A}">
                    <a16:rowId xmlns:a16="http://schemas.microsoft.com/office/drawing/2014/main" val="1135046457"/>
                  </a:ext>
                </a:extLst>
              </a:tr>
              <a:tr h="143493">
                <a:tc>
                  <a:txBody>
                    <a:bodyPr/>
                    <a:lstStyle/>
                    <a:p>
                      <a:pPr algn="ctr" fontAlgn="ctr"/>
                      <a:r>
                        <a:rPr lang="en-US" sz="800" u="none" strike="noStrike">
                          <a:effectLst/>
                        </a:rPr>
                        <a:t>138</a:t>
                      </a:r>
                      <a:endParaRPr lang="en-US" sz="800" b="0" i="0" u="none" strike="noStrike">
                        <a:solidFill>
                          <a:srgbClr val="000000"/>
                        </a:solidFill>
                        <a:effectLst/>
                        <a:latin typeface="Arial" panose="020B0604020202020204" pitchFamily="34" charset="0"/>
                      </a:endParaRPr>
                    </a:p>
                  </a:txBody>
                  <a:tcPr marL="7972" marR="7972" marT="7972" marB="0" anchor="ctr"/>
                </a:tc>
                <a:tc>
                  <a:txBody>
                    <a:bodyPr/>
                    <a:lstStyle/>
                    <a:p>
                      <a:pPr algn="l" fontAlgn="ctr"/>
                      <a:r>
                        <a:rPr lang="en-US" sz="800" u="none" strike="noStrike">
                          <a:effectLst/>
                        </a:rPr>
                        <a:t>I87T88</a:t>
                      </a:r>
                      <a:endParaRPr lang="en-US" sz="800" b="0" i="0" u="none" strike="noStrike">
                        <a:solidFill>
                          <a:srgbClr val="000000"/>
                        </a:solidFill>
                        <a:effectLst/>
                        <a:latin typeface="Arial" panose="020B0604020202020204" pitchFamily="34" charset="0"/>
                      </a:endParaRPr>
                    </a:p>
                  </a:txBody>
                  <a:tcPr marL="7972" marR="7972" marT="7972" marB="0" anchor="ctr"/>
                </a:tc>
                <a:tc>
                  <a:txBody>
                    <a:bodyPr/>
                    <a:lstStyle/>
                    <a:p>
                      <a:pPr algn="l" fontAlgn="t"/>
                      <a:r>
                        <a:rPr lang="en-US" sz="800" u="none" strike="noStrike">
                          <a:effectLst/>
                        </a:rPr>
                        <a:t>Residential care and social work activities</a:t>
                      </a:r>
                      <a:endParaRPr lang="en-US" sz="800" b="0" i="0" u="none" strike="noStrike">
                        <a:solidFill>
                          <a:srgbClr val="000000"/>
                        </a:solidFill>
                        <a:effectLst/>
                        <a:latin typeface="Arial" panose="020B0604020202020204" pitchFamily="34" charset="0"/>
                      </a:endParaRPr>
                    </a:p>
                  </a:txBody>
                  <a:tcPr marL="7972" marR="7972" marT="7972"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1473446"/>
                  </a:ext>
                </a:extLst>
              </a:tr>
              <a:tr h="135521">
                <a:tc>
                  <a:txBody>
                    <a:bodyPr/>
                    <a:lstStyle/>
                    <a:p>
                      <a:pPr algn="ctr" fontAlgn="ctr"/>
                      <a:r>
                        <a:rPr lang="en-US" sz="800" u="none" strike="noStrike">
                          <a:effectLst/>
                        </a:rPr>
                        <a:t>139</a:t>
                      </a:r>
                      <a:endParaRPr lang="en-US" sz="800" b="0" i="0" u="none" strike="noStrike">
                        <a:solidFill>
                          <a:srgbClr val="000000"/>
                        </a:solidFill>
                        <a:effectLst/>
                        <a:latin typeface="Arial" panose="020B0604020202020204" pitchFamily="34" charset="0"/>
                      </a:endParaRPr>
                    </a:p>
                  </a:txBody>
                  <a:tcPr marL="7972" marR="7972" marT="7972" marB="0" anchor="ctr"/>
                </a:tc>
                <a:tc>
                  <a:txBody>
                    <a:bodyPr/>
                    <a:lstStyle/>
                    <a:p>
                      <a:pPr algn="l" fontAlgn="ctr"/>
                      <a:r>
                        <a:rPr lang="en-US" sz="800" u="none" strike="noStrike">
                          <a:effectLst/>
                        </a:rPr>
                        <a:t>I90T92</a:t>
                      </a:r>
                      <a:endParaRPr lang="en-US" sz="800" b="0" i="0" u="none" strike="noStrike">
                        <a:solidFill>
                          <a:srgbClr val="000000"/>
                        </a:solidFill>
                        <a:effectLst/>
                        <a:latin typeface="Arial" panose="020B0604020202020204" pitchFamily="34" charset="0"/>
                      </a:endParaRPr>
                    </a:p>
                  </a:txBody>
                  <a:tcPr marL="7972" marR="7972" marT="7972" marB="0" anchor="ctr"/>
                </a:tc>
                <a:tc>
                  <a:txBody>
                    <a:bodyPr/>
                    <a:lstStyle/>
                    <a:p>
                      <a:pPr algn="l" fontAlgn="t"/>
                      <a:r>
                        <a:rPr lang="en-US" sz="800" u="none" strike="noStrike">
                          <a:effectLst/>
                        </a:rPr>
                        <a:t>Arts, cultural activities, gambling and betting activities</a:t>
                      </a:r>
                      <a:endParaRPr lang="en-US" sz="800" b="0" i="0" u="none" strike="noStrike">
                        <a:solidFill>
                          <a:srgbClr val="000000"/>
                        </a:solidFill>
                        <a:effectLst/>
                        <a:latin typeface="Arial" panose="020B0604020202020204" pitchFamily="34" charset="0"/>
                      </a:endParaRPr>
                    </a:p>
                  </a:txBody>
                  <a:tcPr marL="7972" marR="7972" marT="7972" marB="0"/>
                </a:tc>
                <a:tc rowSpan="2">
                  <a:txBody>
                    <a:bodyPr/>
                    <a:lstStyle/>
                    <a:p>
                      <a:pPr algn="ctr" fontAlgn="ctr"/>
                      <a:r>
                        <a:rPr lang="en-US" sz="800" u="none" strike="noStrike">
                          <a:effectLst/>
                        </a:rPr>
                        <a:t>R</a:t>
                      </a:r>
                      <a:endParaRPr lang="en-US" sz="800" b="0" i="0" u="none" strike="noStrike">
                        <a:solidFill>
                          <a:srgbClr val="000000"/>
                        </a:solidFill>
                        <a:effectLst/>
                        <a:latin typeface="Arial" panose="020B0604020202020204" pitchFamily="34" charset="0"/>
                      </a:endParaRPr>
                    </a:p>
                  </a:txBody>
                  <a:tcPr marL="7972" marR="7972" marT="7972" marB="0" anchor="ctr"/>
                </a:tc>
                <a:tc rowSpan="2">
                  <a:txBody>
                    <a:bodyPr/>
                    <a:lstStyle/>
                    <a:p>
                      <a:pPr algn="l" fontAlgn="ctr"/>
                      <a:r>
                        <a:rPr lang="en-US" sz="800" u="none" strike="noStrike">
                          <a:effectLst/>
                        </a:rPr>
                        <a:t>Arts, entertainment and recreation</a:t>
                      </a:r>
                      <a:endParaRPr lang="en-US" sz="800" b="0" i="0" u="none" strike="noStrike">
                        <a:solidFill>
                          <a:srgbClr val="000000"/>
                        </a:solidFill>
                        <a:effectLst/>
                        <a:latin typeface="Arial" panose="020B0604020202020204" pitchFamily="34" charset="0"/>
                      </a:endParaRPr>
                    </a:p>
                  </a:txBody>
                  <a:tcPr marL="7972" marR="7972" marT="7972" marB="0" anchor="ctr"/>
                </a:tc>
                <a:extLst>
                  <a:ext uri="{0D108BD9-81ED-4DB2-BD59-A6C34878D82A}">
                    <a16:rowId xmlns:a16="http://schemas.microsoft.com/office/drawing/2014/main" val="147511983"/>
                  </a:ext>
                </a:extLst>
              </a:tr>
              <a:tr h="143493">
                <a:tc>
                  <a:txBody>
                    <a:bodyPr/>
                    <a:lstStyle/>
                    <a:p>
                      <a:pPr algn="ctr" fontAlgn="ctr"/>
                      <a:r>
                        <a:rPr lang="en-US" sz="800" u="none" strike="noStrike">
                          <a:effectLst/>
                        </a:rPr>
                        <a:t>140</a:t>
                      </a:r>
                      <a:endParaRPr lang="en-US" sz="800" b="0" i="0" u="none" strike="noStrike">
                        <a:solidFill>
                          <a:srgbClr val="000000"/>
                        </a:solidFill>
                        <a:effectLst/>
                        <a:latin typeface="Arial" panose="020B0604020202020204" pitchFamily="34" charset="0"/>
                      </a:endParaRPr>
                    </a:p>
                  </a:txBody>
                  <a:tcPr marL="7972" marR="7972" marT="7972" marB="0" anchor="ctr"/>
                </a:tc>
                <a:tc>
                  <a:txBody>
                    <a:bodyPr/>
                    <a:lstStyle/>
                    <a:p>
                      <a:pPr algn="l" fontAlgn="ctr"/>
                      <a:r>
                        <a:rPr lang="en-US" sz="800" u="none" strike="noStrike">
                          <a:effectLst/>
                        </a:rPr>
                        <a:t>I93</a:t>
                      </a:r>
                      <a:endParaRPr lang="en-US" sz="800" b="0" i="0" u="none" strike="noStrike">
                        <a:solidFill>
                          <a:srgbClr val="000000"/>
                        </a:solidFill>
                        <a:effectLst/>
                        <a:latin typeface="Arial" panose="020B0604020202020204" pitchFamily="34" charset="0"/>
                      </a:endParaRPr>
                    </a:p>
                  </a:txBody>
                  <a:tcPr marL="7972" marR="7972" marT="7972" marB="0" anchor="ctr"/>
                </a:tc>
                <a:tc>
                  <a:txBody>
                    <a:bodyPr/>
                    <a:lstStyle/>
                    <a:p>
                      <a:pPr algn="l" fontAlgn="t"/>
                      <a:r>
                        <a:rPr lang="en-US" sz="800" u="none" strike="noStrike">
                          <a:effectLst/>
                        </a:rPr>
                        <a:t>Sports activities and amusement and recreation activities</a:t>
                      </a:r>
                      <a:endParaRPr lang="en-US" sz="800" b="0" i="0" u="none" strike="noStrike">
                        <a:solidFill>
                          <a:srgbClr val="000000"/>
                        </a:solidFill>
                        <a:effectLst/>
                        <a:latin typeface="Arial" panose="020B0604020202020204" pitchFamily="34" charset="0"/>
                      </a:endParaRPr>
                    </a:p>
                  </a:txBody>
                  <a:tcPr marL="7972" marR="7972" marT="7972"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444429856"/>
                  </a:ext>
                </a:extLst>
              </a:tr>
              <a:tr h="135521">
                <a:tc>
                  <a:txBody>
                    <a:bodyPr/>
                    <a:lstStyle/>
                    <a:p>
                      <a:pPr algn="ctr" fontAlgn="ctr"/>
                      <a:r>
                        <a:rPr lang="en-US" sz="800" u="none" strike="noStrike">
                          <a:effectLst/>
                        </a:rPr>
                        <a:t>141</a:t>
                      </a:r>
                      <a:endParaRPr lang="en-US" sz="800" b="0" i="0" u="none" strike="noStrike">
                        <a:solidFill>
                          <a:srgbClr val="000000"/>
                        </a:solidFill>
                        <a:effectLst/>
                        <a:latin typeface="Arial" panose="020B0604020202020204" pitchFamily="34" charset="0"/>
                      </a:endParaRPr>
                    </a:p>
                  </a:txBody>
                  <a:tcPr marL="7972" marR="7972" marT="7972" marB="0" anchor="ctr"/>
                </a:tc>
                <a:tc>
                  <a:txBody>
                    <a:bodyPr/>
                    <a:lstStyle/>
                    <a:p>
                      <a:pPr algn="l" fontAlgn="ctr"/>
                      <a:r>
                        <a:rPr lang="en-US" sz="800" u="none" strike="noStrike">
                          <a:effectLst/>
                        </a:rPr>
                        <a:t>I94</a:t>
                      </a:r>
                      <a:endParaRPr lang="en-US" sz="800" b="0" i="0" u="none" strike="noStrike">
                        <a:solidFill>
                          <a:srgbClr val="000000"/>
                        </a:solidFill>
                        <a:effectLst/>
                        <a:latin typeface="Arial" panose="020B0604020202020204" pitchFamily="34" charset="0"/>
                      </a:endParaRPr>
                    </a:p>
                  </a:txBody>
                  <a:tcPr marL="7972" marR="7972" marT="7972" marB="0" anchor="ctr"/>
                </a:tc>
                <a:tc>
                  <a:txBody>
                    <a:bodyPr/>
                    <a:lstStyle/>
                    <a:p>
                      <a:pPr algn="l" fontAlgn="t"/>
                      <a:r>
                        <a:rPr lang="en-US" sz="800" u="none" strike="noStrike">
                          <a:effectLst/>
                        </a:rPr>
                        <a:t>Activities of membership organizations</a:t>
                      </a:r>
                      <a:endParaRPr lang="en-US" sz="800" b="0" i="0" u="none" strike="noStrike">
                        <a:solidFill>
                          <a:srgbClr val="000000"/>
                        </a:solidFill>
                        <a:effectLst/>
                        <a:latin typeface="Arial" panose="020B0604020202020204" pitchFamily="34" charset="0"/>
                      </a:endParaRPr>
                    </a:p>
                  </a:txBody>
                  <a:tcPr marL="7972" marR="7972" marT="7972" marB="0"/>
                </a:tc>
                <a:tc rowSpan="3">
                  <a:txBody>
                    <a:bodyPr/>
                    <a:lstStyle/>
                    <a:p>
                      <a:pPr algn="ctr" fontAlgn="ctr"/>
                      <a:r>
                        <a:rPr lang="en-US" sz="800" u="none" strike="noStrike">
                          <a:effectLst/>
                        </a:rPr>
                        <a:t>S</a:t>
                      </a:r>
                      <a:endParaRPr lang="en-US" sz="800" b="0" i="0" u="none" strike="noStrike">
                        <a:solidFill>
                          <a:srgbClr val="000000"/>
                        </a:solidFill>
                        <a:effectLst/>
                        <a:latin typeface="Arial" panose="020B0604020202020204" pitchFamily="34" charset="0"/>
                      </a:endParaRPr>
                    </a:p>
                  </a:txBody>
                  <a:tcPr marL="7972" marR="7972" marT="7972" marB="0" anchor="ctr"/>
                </a:tc>
                <a:tc rowSpan="3">
                  <a:txBody>
                    <a:bodyPr/>
                    <a:lstStyle/>
                    <a:p>
                      <a:pPr algn="l" fontAlgn="ctr"/>
                      <a:r>
                        <a:rPr lang="en-US" sz="800" u="none" strike="noStrike">
                          <a:effectLst/>
                        </a:rPr>
                        <a:t>Other service activities</a:t>
                      </a:r>
                      <a:endParaRPr lang="en-US" sz="800" b="0" i="0" u="none" strike="noStrike">
                        <a:solidFill>
                          <a:srgbClr val="000000"/>
                        </a:solidFill>
                        <a:effectLst/>
                        <a:latin typeface="Arial" panose="020B0604020202020204" pitchFamily="34" charset="0"/>
                      </a:endParaRPr>
                    </a:p>
                  </a:txBody>
                  <a:tcPr marL="7972" marR="7972" marT="7972" marB="0" anchor="ctr"/>
                </a:tc>
                <a:extLst>
                  <a:ext uri="{0D108BD9-81ED-4DB2-BD59-A6C34878D82A}">
                    <a16:rowId xmlns:a16="http://schemas.microsoft.com/office/drawing/2014/main" val="2694174053"/>
                  </a:ext>
                </a:extLst>
              </a:tr>
              <a:tr h="135521">
                <a:tc>
                  <a:txBody>
                    <a:bodyPr/>
                    <a:lstStyle/>
                    <a:p>
                      <a:pPr algn="ctr" fontAlgn="ctr"/>
                      <a:r>
                        <a:rPr lang="en-US" sz="800" u="none" strike="noStrike">
                          <a:effectLst/>
                        </a:rPr>
                        <a:t>142</a:t>
                      </a:r>
                      <a:endParaRPr lang="en-US" sz="800" b="0" i="0" u="none" strike="noStrike">
                        <a:solidFill>
                          <a:srgbClr val="000000"/>
                        </a:solidFill>
                        <a:effectLst/>
                        <a:latin typeface="Arial" panose="020B0604020202020204" pitchFamily="34" charset="0"/>
                      </a:endParaRPr>
                    </a:p>
                  </a:txBody>
                  <a:tcPr marL="7972" marR="7972" marT="7972" marB="0" anchor="ctr"/>
                </a:tc>
                <a:tc>
                  <a:txBody>
                    <a:bodyPr/>
                    <a:lstStyle/>
                    <a:p>
                      <a:pPr algn="l" fontAlgn="ctr"/>
                      <a:r>
                        <a:rPr lang="en-US" sz="800" u="none" strike="noStrike">
                          <a:effectLst/>
                        </a:rPr>
                        <a:t>I95</a:t>
                      </a:r>
                      <a:endParaRPr lang="en-US" sz="800" b="0" i="0" u="none" strike="noStrike">
                        <a:solidFill>
                          <a:srgbClr val="000000"/>
                        </a:solidFill>
                        <a:effectLst/>
                        <a:latin typeface="Arial" panose="020B0604020202020204" pitchFamily="34" charset="0"/>
                      </a:endParaRPr>
                    </a:p>
                  </a:txBody>
                  <a:tcPr marL="7972" marR="7972" marT="7972" marB="0" anchor="ctr"/>
                </a:tc>
                <a:tc>
                  <a:txBody>
                    <a:bodyPr/>
                    <a:lstStyle/>
                    <a:p>
                      <a:pPr algn="l" fontAlgn="t"/>
                      <a:r>
                        <a:rPr lang="en-US" sz="800" u="none" strike="noStrike">
                          <a:effectLst/>
                        </a:rPr>
                        <a:t>Repair of computers and personal and household goods</a:t>
                      </a:r>
                      <a:endParaRPr lang="en-US" sz="800" b="0" i="0" u="none" strike="noStrike">
                        <a:solidFill>
                          <a:srgbClr val="000000"/>
                        </a:solidFill>
                        <a:effectLst/>
                        <a:latin typeface="Arial" panose="020B0604020202020204" pitchFamily="34" charset="0"/>
                      </a:endParaRPr>
                    </a:p>
                  </a:txBody>
                  <a:tcPr marL="7972" marR="7972" marT="7972"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498366211"/>
                  </a:ext>
                </a:extLst>
              </a:tr>
              <a:tr h="143493">
                <a:tc>
                  <a:txBody>
                    <a:bodyPr/>
                    <a:lstStyle/>
                    <a:p>
                      <a:pPr algn="ctr" fontAlgn="ctr"/>
                      <a:r>
                        <a:rPr lang="en-US" sz="800" u="none" strike="noStrike">
                          <a:effectLst/>
                        </a:rPr>
                        <a:t>143</a:t>
                      </a:r>
                      <a:endParaRPr lang="en-US" sz="800" b="0" i="0" u="none" strike="noStrike">
                        <a:solidFill>
                          <a:srgbClr val="000000"/>
                        </a:solidFill>
                        <a:effectLst/>
                        <a:latin typeface="Arial" panose="020B0604020202020204" pitchFamily="34" charset="0"/>
                      </a:endParaRPr>
                    </a:p>
                  </a:txBody>
                  <a:tcPr marL="7972" marR="7972" marT="7972" marB="0" anchor="ctr"/>
                </a:tc>
                <a:tc>
                  <a:txBody>
                    <a:bodyPr/>
                    <a:lstStyle/>
                    <a:p>
                      <a:pPr algn="l" fontAlgn="ctr"/>
                      <a:r>
                        <a:rPr lang="en-US" sz="800" u="none" strike="noStrike">
                          <a:effectLst/>
                        </a:rPr>
                        <a:t>I96</a:t>
                      </a:r>
                      <a:endParaRPr lang="en-US" sz="800" b="0" i="0" u="none" strike="noStrike">
                        <a:solidFill>
                          <a:srgbClr val="000000"/>
                        </a:solidFill>
                        <a:effectLst/>
                        <a:latin typeface="Arial" panose="020B0604020202020204" pitchFamily="34" charset="0"/>
                      </a:endParaRPr>
                    </a:p>
                  </a:txBody>
                  <a:tcPr marL="7972" marR="7972" marT="7972" marB="0" anchor="ctr"/>
                </a:tc>
                <a:tc>
                  <a:txBody>
                    <a:bodyPr/>
                    <a:lstStyle/>
                    <a:p>
                      <a:pPr algn="l" fontAlgn="t"/>
                      <a:r>
                        <a:rPr lang="en-US" sz="800" u="none" strike="noStrike">
                          <a:effectLst/>
                        </a:rPr>
                        <a:t>Other personal service activities</a:t>
                      </a:r>
                      <a:endParaRPr lang="en-US" sz="800" b="0" i="0" u="none" strike="noStrike">
                        <a:solidFill>
                          <a:srgbClr val="000000"/>
                        </a:solidFill>
                        <a:effectLst/>
                        <a:latin typeface="Arial" panose="020B0604020202020204" pitchFamily="34" charset="0"/>
                      </a:endParaRPr>
                    </a:p>
                  </a:txBody>
                  <a:tcPr marL="7972" marR="7972" marT="7972"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869915375"/>
                  </a:ext>
                </a:extLst>
              </a:tr>
              <a:tr h="398592">
                <a:tc>
                  <a:txBody>
                    <a:bodyPr/>
                    <a:lstStyle/>
                    <a:p>
                      <a:pPr algn="ctr" fontAlgn="ctr"/>
                      <a:r>
                        <a:rPr lang="en-US" sz="800" u="none" strike="noStrike">
                          <a:effectLst/>
                        </a:rPr>
                        <a:t>144</a:t>
                      </a:r>
                      <a:endParaRPr lang="en-US" sz="800" b="0" i="0" u="none" strike="noStrike">
                        <a:solidFill>
                          <a:srgbClr val="000000"/>
                        </a:solidFill>
                        <a:effectLst/>
                        <a:latin typeface="Arial" panose="020B0604020202020204" pitchFamily="34" charset="0"/>
                      </a:endParaRPr>
                    </a:p>
                  </a:txBody>
                  <a:tcPr marL="7972" marR="7972" marT="7972" marB="0" anchor="ctr"/>
                </a:tc>
                <a:tc>
                  <a:txBody>
                    <a:bodyPr/>
                    <a:lstStyle/>
                    <a:p>
                      <a:pPr algn="l" fontAlgn="ctr"/>
                      <a:r>
                        <a:rPr lang="en-US" sz="800" u="none" strike="noStrike">
                          <a:effectLst/>
                        </a:rPr>
                        <a:t>I97T98</a:t>
                      </a:r>
                      <a:endParaRPr lang="en-US" sz="800" b="0" i="0" u="none" strike="noStrike">
                        <a:solidFill>
                          <a:srgbClr val="000000"/>
                        </a:solidFill>
                        <a:effectLst/>
                        <a:latin typeface="Arial" panose="020B0604020202020204" pitchFamily="34" charset="0"/>
                      </a:endParaRPr>
                    </a:p>
                  </a:txBody>
                  <a:tcPr marL="7972" marR="7972" marT="7972" marB="0" anchor="ctr"/>
                </a:tc>
                <a:tc>
                  <a:txBody>
                    <a:bodyPr/>
                    <a:lstStyle/>
                    <a:p>
                      <a:pPr algn="l" fontAlgn="ctr"/>
                      <a:r>
                        <a:rPr lang="en-US" sz="800" u="none" strike="noStrike">
                          <a:effectLst/>
                        </a:rPr>
                        <a:t>Act. of HH as employers, undif. G&amp;S-prod. activities of HH for own use</a:t>
                      </a:r>
                      <a:endParaRPr lang="en-US" sz="800" b="0" i="0" u="none" strike="noStrike">
                        <a:solidFill>
                          <a:srgbClr val="000000"/>
                        </a:solidFill>
                        <a:effectLst/>
                        <a:latin typeface="Arial" panose="020B0604020202020204" pitchFamily="34" charset="0"/>
                      </a:endParaRPr>
                    </a:p>
                  </a:txBody>
                  <a:tcPr marL="7972" marR="7972" marT="7972" marB="0" anchor="ctr"/>
                </a:tc>
                <a:tc>
                  <a:txBody>
                    <a:bodyPr/>
                    <a:lstStyle/>
                    <a:p>
                      <a:pPr algn="ctr" fontAlgn="ctr"/>
                      <a:r>
                        <a:rPr lang="en-US" sz="800" u="none" strike="noStrike">
                          <a:effectLst/>
                        </a:rPr>
                        <a:t>T</a:t>
                      </a:r>
                      <a:endParaRPr lang="en-US" sz="800" b="0" i="0" u="none" strike="noStrike">
                        <a:solidFill>
                          <a:srgbClr val="000000"/>
                        </a:solidFill>
                        <a:effectLst/>
                        <a:latin typeface="Arial" panose="020B0604020202020204" pitchFamily="34" charset="0"/>
                      </a:endParaRPr>
                    </a:p>
                  </a:txBody>
                  <a:tcPr marL="7972" marR="7972" marT="7972" marB="0" anchor="ctr"/>
                </a:tc>
                <a:tc>
                  <a:txBody>
                    <a:bodyPr/>
                    <a:lstStyle/>
                    <a:p>
                      <a:pPr algn="l" fontAlgn="ctr"/>
                      <a:r>
                        <a:rPr lang="en-US" sz="800" u="none" strike="noStrike" dirty="0">
                          <a:effectLst/>
                        </a:rPr>
                        <a:t>Act. of HH as employers, </a:t>
                      </a:r>
                      <a:r>
                        <a:rPr lang="en-US" sz="800" u="none" strike="noStrike" dirty="0" err="1">
                          <a:effectLst/>
                        </a:rPr>
                        <a:t>undif</a:t>
                      </a:r>
                      <a:r>
                        <a:rPr lang="en-US" sz="800" u="none" strike="noStrike" dirty="0">
                          <a:effectLst/>
                        </a:rPr>
                        <a:t>. G&amp;S-prod. activities of HH for own use</a:t>
                      </a:r>
                      <a:endParaRPr lang="en-US" sz="800" b="0" i="0" u="none" strike="noStrike" dirty="0">
                        <a:solidFill>
                          <a:srgbClr val="000000"/>
                        </a:solidFill>
                        <a:effectLst/>
                        <a:latin typeface="Arial" panose="020B0604020202020204" pitchFamily="34" charset="0"/>
                      </a:endParaRPr>
                    </a:p>
                  </a:txBody>
                  <a:tcPr marL="7972" marR="7972" marT="7972" marB="0" anchor="ctr"/>
                </a:tc>
                <a:extLst>
                  <a:ext uri="{0D108BD9-81ED-4DB2-BD59-A6C34878D82A}">
                    <a16:rowId xmlns:a16="http://schemas.microsoft.com/office/drawing/2014/main" val="1064007589"/>
                  </a:ext>
                </a:extLst>
              </a:tr>
            </a:tbl>
          </a:graphicData>
        </a:graphic>
      </p:graphicFrame>
    </p:spTree>
    <p:extLst>
      <p:ext uri="{BB962C8B-B14F-4D97-AF65-F5344CB8AC3E}">
        <p14:creationId xmlns:p14="http://schemas.microsoft.com/office/powerpoint/2010/main" val="2498419157"/>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BCF65BDE-FFCC-C2C8-E713-85A91F340F7B}"/>
              </a:ext>
            </a:extLst>
          </p:cNvPr>
          <p:cNvSpPr>
            <a:spLocks noGrp="1"/>
          </p:cNvSpPr>
          <p:nvPr>
            <p:ph type="title"/>
          </p:nvPr>
        </p:nvSpPr>
        <p:spPr>
          <a:xfrm>
            <a:off x="1308850" y="491385"/>
            <a:ext cx="9715500" cy="978486"/>
          </a:xfrm>
        </p:spPr>
        <p:txBody>
          <a:bodyPr/>
          <a:lstStyle/>
          <a:p>
            <a:r>
              <a:rPr lang="en-US" dirty="0"/>
              <a:t>MARIO products </a:t>
            </a:r>
          </a:p>
        </p:txBody>
      </p:sp>
      <p:graphicFrame>
        <p:nvGraphicFramePr>
          <p:cNvPr id="3" name="Table 2">
            <a:extLst>
              <a:ext uri="{FF2B5EF4-FFF2-40B4-BE49-F238E27FC236}">
                <a16:creationId xmlns:a16="http://schemas.microsoft.com/office/drawing/2014/main" id="{9910E207-22A2-E4B0-FFE6-B197A45A0918}"/>
              </a:ext>
            </a:extLst>
          </p:cNvPr>
          <p:cNvGraphicFramePr>
            <a:graphicFrameLocks noGrp="1"/>
          </p:cNvGraphicFramePr>
          <p:nvPr>
            <p:extLst>
              <p:ext uri="{D42A27DB-BD31-4B8C-83A1-F6EECF244321}">
                <p14:modId xmlns:p14="http://schemas.microsoft.com/office/powerpoint/2010/main" val="757984223"/>
              </p:ext>
            </p:extLst>
          </p:nvPr>
        </p:nvGraphicFramePr>
        <p:xfrm>
          <a:off x="5367177" y="848280"/>
          <a:ext cx="5657173" cy="4844117"/>
        </p:xfrm>
        <a:graphic>
          <a:graphicData uri="http://schemas.openxmlformats.org/drawingml/2006/table">
            <a:tbl>
              <a:tblPr>
                <a:tableStyleId>{5C22544A-7EE6-4342-B048-85BDC9FD1C3A}</a:tableStyleId>
              </a:tblPr>
              <a:tblGrid>
                <a:gridCol w="458081">
                  <a:extLst>
                    <a:ext uri="{9D8B030D-6E8A-4147-A177-3AD203B41FA5}">
                      <a16:colId xmlns:a16="http://schemas.microsoft.com/office/drawing/2014/main" val="1408876955"/>
                    </a:ext>
                  </a:extLst>
                </a:gridCol>
                <a:gridCol w="458081">
                  <a:extLst>
                    <a:ext uri="{9D8B030D-6E8A-4147-A177-3AD203B41FA5}">
                      <a16:colId xmlns:a16="http://schemas.microsoft.com/office/drawing/2014/main" val="3408622985"/>
                    </a:ext>
                  </a:extLst>
                </a:gridCol>
                <a:gridCol w="2665880">
                  <a:extLst>
                    <a:ext uri="{9D8B030D-6E8A-4147-A177-3AD203B41FA5}">
                      <a16:colId xmlns:a16="http://schemas.microsoft.com/office/drawing/2014/main" val="4190644124"/>
                    </a:ext>
                  </a:extLst>
                </a:gridCol>
                <a:gridCol w="460584">
                  <a:extLst>
                    <a:ext uri="{9D8B030D-6E8A-4147-A177-3AD203B41FA5}">
                      <a16:colId xmlns:a16="http://schemas.microsoft.com/office/drawing/2014/main" val="2368688965"/>
                    </a:ext>
                  </a:extLst>
                </a:gridCol>
                <a:gridCol w="1614547">
                  <a:extLst>
                    <a:ext uri="{9D8B030D-6E8A-4147-A177-3AD203B41FA5}">
                      <a16:colId xmlns:a16="http://schemas.microsoft.com/office/drawing/2014/main" val="4178377988"/>
                    </a:ext>
                  </a:extLst>
                </a:gridCol>
              </a:tblGrid>
              <a:tr h="150190">
                <a:tc gridSpan="3">
                  <a:txBody>
                    <a:bodyPr/>
                    <a:lstStyle/>
                    <a:p>
                      <a:pPr algn="ctr" fontAlgn="b"/>
                      <a:r>
                        <a:rPr lang="en-US" sz="800" u="none" strike="noStrike">
                          <a:effectLst/>
                        </a:rPr>
                        <a:t>MARIO PRODUCTS</a:t>
                      </a:r>
                      <a:endParaRPr lang="en-US" sz="800" b="1" i="0" u="none" strike="noStrike">
                        <a:solidFill>
                          <a:srgbClr val="000000"/>
                        </a:solidFill>
                        <a:effectLst/>
                        <a:latin typeface="Arial" panose="020B0604020202020204" pitchFamily="34" charset="0"/>
                      </a:endParaRPr>
                    </a:p>
                  </a:txBody>
                  <a:tcPr marL="7510" marR="7510" marT="7510" marB="0" anchor="b"/>
                </a:tc>
                <a:tc hMerge="1">
                  <a:txBody>
                    <a:bodyPr/>
                    <a:lstStyle/>
                    <a:p>
                      <a:endParaRPr lang="en-US"/>
                    </a:p>
                  </a:txBody>
                  <a:tcPr/>
                </a:tc>
                <a:tc hMerge="1">
                  <a:txBody>
                    <a:bodyPr/>
                    <a:lstStyle/>
                    <a:p>
                      <a:endParaRPr lang="en-US"/>
                    </a:p>
                  </a:txBody>
                  <a:tcPr/>
                </a:tc>
                <a:tc>
                  <a:txBody>
                    <a:bodyPr/>
                    <a:lstStyle/>
                    <a:p>
                      <a:pPr algn="ctr" fontAlgn="ctr"/>
                      <a:r>
                        <a:rPr lang="en-US" sz="800" u="none" strike="noStrike">
                          <a:effectLst/>
                        </a:rPr>
                        <a:t> </a:t>
                      </a:r>
                      <a:endParaRPr lang="en-US" sz="800" b="1" i="0" u="none" strike="noStrike">
                        <a:solidFill>
                          <a:srgbClr val="000000"/>
                        </a:solidFill>
                        <a:effectLst/>
                        <a:latin typeface="Arial" panose="020B0604020202020204" pitchFamily="34" charset="0"/>
                      </a:endParaRPr>
                    </a:p>
                  </a:txBody>
                  <a:tcPr marL="7510" marR="7510" marT="7510" marB="0" anchor="ctr"/>
                </a:tc>
                <a:tc>
                  <a:txBody>
                    <a:bodyPr/>
                    <a:lstStyle/>
                    <a:p>
                      <a:pPr algn="ctr" fontAlgn="ctr"/>
                      <a:r>
                        <a:rPr lang="en-US" sz="800" u="none" strike="noStrike">
                          <a:effectLst/>
                        </a:rPr>
                        <a:t> </a:t>
                      </a:r>
                      <a:endParaRPr lang="en-US" sz="800" b="1" i="0" u="none" strike="noStrike">
                        <a:solidFill>
                          <a:srgbClr val="000000"/>
                        </a:solidFill>
                        <a:effectLst/>
                        <a:latin typeface="Arial" panose="020B0604020202020204" pitchFamily="34" charset="0"/>
                      </a:endParaRPr>
                    </a:p>
                  </a:txBody>
                  <a:tcPr marL="7510" marR="7510" marT="7510" marB="0" anchor="ctr"/>
                </a:tc>
                <a:extLst>
                  <a:ext uri="{0D108BD9-81ED-4DB2-BD59-A6C34878D82A}">
                    <a16:rowId xmlns:a16="http://schemas.microsoft.com/office/drawing/2014/main" val="2336670966"/>
                  </a:ext>
                </a:extLst>
              </a:tr>
              <a:tr h="150190">
                <a:tc>
                  <a:txBody>
                    <a:bodyPr/>
                    <a:lstStyle/>
                    <a:p>
                      <a:pPr algn="ctr" fontAlgn="ctr"/>
                      <a:r>
                        <a:rPr lang="en-US" sz="800" u="none" strike="noStrike">
                          <a:effectLst/>
                        </a:rPr>
                        <a:t>No</a:t>
                      </a:r>
                      <a:endParaRPr lang="en-US" sz="800" b="1" i="0" u="none" strike="noStrike">
                        <a:solidFill>
                          <a:srgbClr val="000000"/>
                        </a:solidFill>
                        <a:effectLst/>
                        <a:latin typeface="Arial" panose="020B0604020202020204" pitchFamily="34" charset="0"/>
                      </a:endParaRPr>
                    </a:p>
                  </a:txBody>
                  <a:tcPr marL="7510" marR="7510" marT="7510" marB="0" anchor="ctr"/>
                </a:tc>
                <a:tc>
                  <a:txBody>
                    <a:bodyPr/>
                    <a:lstStyle/>
                    <a:p>
                      <a:pPr algn="ctr" fontAlgn="ctr"/>
                      <a:r>
                        <a:rPr lang="en-US" sz="800" u="none" strike="noStrike">
                          <a:effectLst/>
                        </a:rPr>
                        <a:t>Code</a:t>
                      </a:r>
                      <a:endParaRPr lang="en-US" sz="800" b="1" i="0" u="none" strike="noStrike">
                        <a:solidFill>
                          <a:srgbClr val="000000"/>
                        </a:solidFill>
                        <a:effectLst/>
                        <a:latin typeface="Arial" panose="020B0604020202020204" pitchFamily="34" charset="0"/>
                      </a:endParaRPr>
                    </a:p>
                  </a:txBody>
                  <a:tcPr marL="7510" marR="7510" marT="7510" marB="0" anchor="ctr"/>
                </a:tc>
                <a:tc>
                  <a:txBody>
                    <a:bodyPr/>
                    <a:lstStyle/>
                    <a:p>
                      <a:pPr algn="l" fontAlgn="b"/>
                      <a:r>
                        <a:rPr lang="en-US" sz="800" u="none" strike="noStrike">
                          <a:effectLst/>
                        </a:rPr>
                        <a:t>Product</a:t>
                      </a:r>
                      <a:endParaRPr lang="en-US" sz="800" b="1" i="0" u="none" strike="noStrike">
                        <a:solidFill>
                          <a:srgbClr val="000000"/>
                        </a:solidFill>
                        <a:effectLst/>
                        <a:latin typeface="Arial" panose="020B0604020202020204" pitchFamily="34" charset="0"/>
                      </a:endParaRPr>
                    </a:p>
                  </a:txBody>
                  <a:tcPr marL="7510" marR="7510" marT="7510" marB="0" anchor="b"/>
                </a:tc>
                <a:tc>
                  <a:txBody>
                    <a:bodyPr/>
                    <a:lstStyle/>
                    <a:p>
                      <a:pPr algn="ctr" fontAlgn="ctr"/>
                      <a:r>
                        <a:rPr lang="en-US" sz="800" u="none" strike="noStrike">
                          <a:effectLst/>
                        </a:rPr>
                        <a:t>ISIC 4 </a:t>
                      </a:r>
                      <a:endParaRPr lang="en-US" sz="800" b="1" i="0" u="none" strike="noStrike">
                        <a:solidFill>
                          <a:srgbClr val="000000"/>
                        </a:solidFill>
                        <a:effectLst/>
                        <a:latin typeface="Arial" panose="020B0604020202020204" pitchFamily="34" charset="0"/>
                      </a:endParaRPr>
                    </a:p>
                  </a:txBody>
                  <a:tcPr marL="7510" marR="7510" marT="7510" marB="0" anchor="ctr"/>
                </a:tc>
                <a:tc>
                  <a:txBody>
                    <a:bodyPr/>
                    <a:lstStyle/>
                    <a:p>
                      <a:pPr algn="ctr" fontAlgn="ctr"/>
                      <a:r>
                        <a:rPr lang="en-US" sz="800" u="none" strike="noStrike">
                          <a:effectLst/>
                        </a:rPr>
                        <a:t>Name</a:t>
                      </a:r>
                      <a:endParaRPr lang="en-US" sz="800" b="1" i="0" u="none" strike="noStrike">
                        <a:solidFill>
                          <a:srgbClr val="000000"/>
                        </a:solidFill>
                        <a:effectLst/>
                        <a:latin typeface="Arial" panose="020B0604020202020204" pitchFamily="34" charset="0"/>
                      </a:endParaRPr>
                    </a:p>
                  </a:txBody>
                  <a:tcPr marL="7510" marR="7510" marT="7510" marB="0" anchor="ctr"/>
                </a:tc>
                <a:extLst>
                  <a:ext uri="{0D108BD9-81ED-4DB2-BD59-A6C34878D82A}">
                    <a16:rowId xmlns:a16="http://schemas.microsoft.com/office/drawing/2014/main" val="549072341"/>
                  </a:ext>
                </a:extLst>
              </a:tr>
              <a:tr h="135171">
                <a:tc>
                  <a:txBody>
                    <a:bodyPr/>
                    <a:lstStyle/>
                    <a:p>
                      <a:pPr algn="ctr" fontAlgn="ctr"/>
                      <a:r>
                        <a:rPr lang="en-US" sz="800" u="none" strike="noStrike">
                          <a:effectLst/>
                        </a:rPr>
                        <a:t>1</a:t>
                      </a:r>
                      <a:endParaRPr lang="en-US" sz="800" b="0" i="0" u="none" strike="noStrike">
                        <a:solidFill>
                          <a:srgbClr val="000000"/>
                        </a:solidFill>
                        <a:effectLst/>
                        <a:latin typeface="Arial" panose="020B0604020202020204" pitchFamily="34" charset="0"/>
                      </a:endParaRPr>
                    </a:p>
                  </a:txBody>
                  <a:tcPr marL="7510" marR="7510" marT="7510" marB="0" anchor="ctr"/>
                </a:tc>
                <a:tc>
                  <a:txBody>
                    <a:bodyPr/>
                    <a:lstStyle/>
                    <a:p>
                      <a:pPr algn="l" fontAlgn="ctr"/>
                      <a:r>
                        <a:rPr lang="en-US" sz="800" u="none" strike="noStrike">
                          <a:effectLst/>
                        </a:rPr>
                        <a:t>P01.a</a:t>
                      </a:r>
                      <a:endParaRPr lang="en-US" sz="800" b="0" i="0" u="none" strike="noStrike">
                        <a:solidFill>
                          <a:srgbClr val="000000"/>
                        </a:solidFill>
                        <a:effectLst/>
                        <a:latin typeface="Arial" panose="020B0604020202020204" pitchFamily="34" charset="0"/>
                      </a:endParaRPr>
                    </a:p>
                  </a:txBody>
                  <a:tcPr marL="7510" marR="7510" marT="7510" marB="0" anchor="ctr"/>
                </a:tc>
                <a:tc>
                  <a:txBody>
                    <a:bodyPr/>
                    <a:lstStyle/>
                    <a:p>
                      <a:pPr algn="l" fontAlgn="ctr"/>
                      <a:r>
                        <a:rPr lang="en-US" sz="800" u="none" strike="noStrike">
                          <a:effectLst/>
                        </a:rPr>
                        <a:t>Paddy rice</a:t>
                      </a:r>
                      <a:endParaRPr lang="en-US" sz="800" b="0" i="0" u="none" strike="noStrike">
                        <a:solidFill>
                          <a:srgbClr val="000000"/>
                        </a:solidFill>
                        <a:effectLst/>
                        <a:latin typeface="Arial" panose="020B0604020202020204" pitchFamily="34" charset="0"/>
                      </a:endParaRPr>
                    </a:p>
                  </a:txBody>
                  <a:tcPr marL="7510" marR="7510" marT="7510" marB="0" anchor="ctr"/>
                </a:tc>
                <a:tc rowSpan="9">
                  <a:txBody>
                    <a:bodyPr/>
                    <a:lstStyle/>
                    <a:p>
                      <a:pPr algn="ctr" fontAlgn="ctr"/>
                      <a:r>
                        <a:rPr lang="en-US" sz="800" u="none" strike="noStrike">
                          <a:effectLst/>
                        </a:rPr>
                        <a:t>A</a:t>
                      </a:r>
                      <a:endParaRPr lang="en-US" sz="800" b="0" i="0" u="none" strike="noStrike">
                        <a:solidFill>
                          <a:srgbClr val="000000"/>
                        </a:solidFill>
                        <a:effectLst/>
                        <a:latin typeface="Arial" panose="020B0604020202020204" pitchFamily="34" charset="0"/>
                      </a:endParaRPr>
                    </a:p>
                  </a:txBody>
                  <a:tcPr marL="7510" marR="7510" marT="7510" marB="0" anchor="ctr"/>
                </a:tc>
                <a:tc rowSpan="9">
                  <a:txBody>
                    <a:bodyPr/>
                    <a:lstStyle/>
                    <a:p>
                      <a:pPr algn="ctr" fontAlgn="ctr"/>
                      <a:r>
                        <a:rPr lang="en-US" sz="800" u="none" strike="noStrike">
                          <a:effectLst/>
                        </a:rPr>
                        <a:t>Agriculture, forestry and fishing</a:t>
                      </a:r>
                      <a:endParaRPr lang="en-US" sz="800" b="0" i="0" u="none" strike="noStrike">
                        <a:solidFill>
                          <a:srgbClr val="000000"/>
                        </a:solidFill>
                        <a:effectLst/>
                        <a:latin typeface="Arial" panose="020B0604020202020204" pitchFamily="34" charset="0"/>
                      </a:endParaRPr>
                    </a:p>
                  </a:txBody>
                  <a:tcPr marL="7510" marR="7510" marT="7510" marB="0" anchor="ctr"/>
                </a:tc>
                <a:extLst>
                  <a:ext uri="{0D108BD9-81ED-4DB2-BD59-A6C34878D82A}">
                    <a16:rowId xmlns:a16="http://schemas.microsoft.com/office/drawing/2014/main" val="3941681568"/>
                  </a:ext>
                </a:extLst>
              </a:tr>
              <a:tr h="127662">
                <a:tc>
                  <a:txBody>
                    <a:bodyPr/>
                    <a:lstStyle/>
                    <a:p>
                      <a:pPr algn="ctr" fontAlgn="ctr"/>
                      <a:r>
                        <a:rPr lang="en-US" sz="800" u="none" strike="noStrike">
                          <a:effectLst/>
                        </a:rPr>
                        <a:t>2</a:t>
                      </a:r>
                      <a:endParaRPr lang="en-US" sz="800" b="0" i="0" u="none" strike="noStrike">
                        <a:solidFill>
                          <a:srgbClr val="000000"/>
                        </a:solidFill>
                        <a:effectLst/>
                        <a:latin typeface="Arial" panose="020B0604020202020204" pitchFamily="34" charset="0"/>
                      </a:endParaRPr>
                    </a:p>
                  </a:txBody>
                  <a:tcPr marL="7510" marR="7510" marT="7510" marB="0" anchor="ctr"/>
                </a:tc>
                <a:tc>
                  <a:txBody>
                    <a:bodyPr/>
                    <a:lstStyle/>
                    <a:p>
                      <a:pPr algn="l" fontAlgn="ctr"/>
                      <a:r>
                        <a:rPr lang="en-US" sz="800" u="none" strike="noStrike">
                          <a:effectLst/>
                        </a:rPr>
                        <a:t>P01.b</a:t>
                      </a:r>
                      <a:endParaRPr lang="en-US" sz="800" b="0" i="0" u="none" strike="noStrike">
                        <a:solidFill>
                          <a:srgbClr val="000000"/>
                        </a:solidFill>
                        <a:effectLst/>
                        <a:latin typeface="Arial" panose="020B0604020202020204" pitchFamily="34" charset="0"/>
                      </a:endParaRPr>
                    </a:p>
                  </a:txBody>
                  <a:tcPr marL="7510" marR="7510" marT="7510" marB="0" anchor="ctr"/>
                </a:tc>
                <a:tc>
                  <a:txBody>
                    <a:bodyPr/>
                    <a:lstStyle/>
                    <a:p>
                      <a:pPr algn="l" fontAlgn="ctr"/>
                      <a:r>
                        <a:rPr lang="en-US" sz="800" u="none" strike="noStrike">
                          <a:effectLst/>
                        </a:rPr>
                        <a:t>Oil seeds</a:t>
                      </a:r>
                      <a:endParaRPr lang="en-US" sz="800" b="0" i="0" u="none" strike="noStrike">
                        <a:solidFill>
                          <a:srgbClr val="000000"/>
                        </a:solidFill>
                        <a:effectLst/>
                        <a:latin typeface="Arial" panose="020B0604020202020204" pitchFamily="34" charset="0"/>
                      </a:endParaRPr>
                    </a:p>
                  </a:txBody>
                  <a:tcPr marL="7510" marR="7510" marT="751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715030545"/>
                  </a:ext>
                </a:extLst>
              </a:tr>
              <a:tr h="127662">
                <a:tc>
                  <a:txBody>
                    <a:bodyPr/>
                    <a:lstStyle/>
                    <a:p>
                      <a:pPr algn="ctr" fontAlgn="ctr"/>
                      <a:r>
                        <a:rPr lang="en-US" sz="800" u="none" strike="noStrike">
                          <a:effectLst/>
                        </a:rPr>
                        <a:t>3</a:t>
                      </a:r>
                      <a:endParaRPr lang="en-US" sz="800" b="0" i="0" u="none" strike="noStrike">
                        <a:solidFill>
                          <a:srgbClr val="000000"/>
                        </a:solidFill>
                        <a:effectLst/>
                        <a:latin typeface="Arial" panose="020B0604020202020204" pitchFamily="34" charset="0"/>
                      </a:endParaRPr>
                    </a:p>
                  </a:txBody>
                  <a:tcPr marL="7510" marR="7510" marT="7510" marB="0" anchor="ctr"/>
                </a:tc>
                <a:tc>
                  <a:txBody>
                    <a:bodyPr/>
                    <a:lstStyle/>
                    <a:p>
                      <a:pPr algn="l" fontAlgn="ctr"/>
                      <a:r>
                        <a:rPr lang="en-US" sz="800" u="none" strike="noStrike">
                          <a:effectLst/>
                        </a:rPr>
                        <a:t>P01.c</a:t>
                      </a:r>
                      <a:endParaRPr lang="en-US" sz="800" b="0" i="0" u="none" strike="noStrike">
                        <a:solidFill>
                          <a:srgbClr val="000000"/>
                        </a:solidFill>
                        <a:effectLst/>
                        <a:latin typeface="Arial" panose="020B0604020202020204" pitchFamily="34" charset="0"/>
                      </a:endParaRPr>
                    </a:p>
                  </a:txBody>
                  <a:tcPr marL="7510" marR="7510" marT="7510" marB="0" anchor="ctr"/>
                </a:tc>
                <a:tc>
                  <a:txBody>
                    <a:bodyPr/>
                    <a:lstStyle/>
                    <a:p>
                      <a:pPr algn="l" fontAlgn="ctr"/>
                      <a:r>
                        <a:rPr lang="en-US" sz="800" u="none" strike="noStrike">
                          <a:effectLst/>
                        </a:rPr>
                        <a:t>Sugar cane and sugar beet </a:t>
                      </a:r>
                      <a:endParaRPr lang="en-US" sz="800" b="0" i="0" u="none" strike="noStrike">
                        <a:solidFill>
                          <a:srgbClr val="000000"/>
                        </a:solidFill>
                        <a:effectLst/>
                        <a:latin typeface="Arial" panose="020B0604020202020204" pitchFamily="34" charset="0"/>
                      </a:endParaRPr>
                    </a:p>
                  </a:txBody>
                  <a:tcPr marL="7510" marR="7510" marT="751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840883769"/>
                  </a:ext>
                </a:extLst>
              </a:tr>
              <a:tr h="127662">
                <a:tc>
                  <a:txBody>
                    <a:bodyPr/>
                    <a:lstStyle/>
                    <a:p>
                      <a:pPr algn="ctr" fontAlgn="ctr"/>
                      <a:r>
                        <a:rPr lang="en-US" sz="800" u="none" strike="noStrike">
                          <a:effectLst/>
                        </a:rPr>
                        <a:t>4</a:t>
                      </a:r>
                      <a:endParaRPr lang="en-US" sz="800" b="0" i="0" u="none" strike="noStrike">
                        <a:solidFill>
                          <a:srgbClr val="000000"/>
                        </a:solidFill>
                        <a:effectLst/>
                        <a:latin typeface="Arial" panose="020B0604020202020204" pitchFamily="34" charset="0"/>
                      </a:endParaRPr>
                    </a:p>
                  </a:txBody>
                  <a:tcPr marL="7510" marR="7510" marT="7510" marB="0" anchor="ctr"/>
                </a:tc>
                <a:tc>
                  <a:txBody>
                    <a:bodyPr/>
                    <a:lstStyle/>
                    <a:p>
                      <a:pPr algn="l" fontAlgn="ctr"/>
                      <a:r>
                        <a:rPr lang="en-US" sz="800" u="none" strike="noStrike">
                          <a:effectLst/>
                        </a:rPr>
                        <a:t>P01.d</a:t>
                      </a:r>
                      <a:endParaRPr lang="en-US" sz="800" b="0" i="0" u="none" strike="noStrike">
                        <a:solidFill>
                          <a:srgbClr val="000000"/>
                        </a:solidFill>
                        <a:effectLst/>
                        <a:latin typeface="Arial" panose="020B0604020202020204" pitchFamily="34" charset="0"/>
                      </a:endParaRPr>
                    </a:p>
                  </a:txBody>
                  <a:tcPr marL="7510" marR="7510" marT="7510" marB="0" anchor="ctr"/>
                </a:tc>
                <a:tc>
                  <a:txBody>
                    <a:bodyPr/>
                    <a:lstStyle/>
                    <a:p>
                      <a:pPr algn="l" fontAlgn="ctr"/>
                      <a:r>
                        <a:rPr lang="en-US" sz="800" u="none" strike="noStrike">
                          <a:effectLst/>
                        </a:rPr>
                        <a:t>Other crops</a:t>
                      </a:r>
                      <a:endParaRPr lang="en-US" sz="800" b="0" i="0" u="none" strike="noStrike">
                        <a:solidFill>
                          <a:srgbClr val="000000"/>
                        </a:solidFill>
                        <a:effectLst/>
                        <a:latin typeface="Arial" panose="020B0604020202020204" pitchFamily="34" charset="0"/>
                      </a:endParaRPr>
                    </a:p>
                  </a:txBody>
                  <a:tcPr marL="7510" marR="7510" marT="751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360023048"/>
                  </a:ext>
                </a:extLst>
              </a:tr>
              <a:tr h="127662">
                <a:tc>
                  <a:txBody>
                    <a:bodyPr/>
                    <a:lstStyle/>
                    <a:p>
                      <a:pPr algn="ctr" fontAlgn="ctr"/>
                      <a:r>
                        <a:rPr lang="en-US" sz="800" u="none" strike="noStrike">
                          <a:effectLst/>
                        </a:rPr>
                        <a:t>5</a:t>
                      </a:r>
                      <a:endParaRPr lang="en-US" sz="800" b="0" i="0" u="none" strike="noStrike">
                        <a:solidFill>
                          <a:srgbClr val="000000"/>
                        </a:solidFill>
                        <a:effectLst/>
                        <a:latin typeface="Arial" panose="020B0604020202020204" pitchFamily="34" charset="0"/>
                      </a:endParaRPr>
                    </a:p>
                  </a:txBody>
                  <a:tcPr marL="7510" marR="7510" marT="7510" marB="0" anchor="ctr"/>
                </a:tc>
                <a:tc>
                  <a:txBody>
                    <a:bodyPr/>
                    <a:lstStyle/>
                    <a:p>
                      <a:pPr algn="l" fontAlgn="ctr"/>
                      <a:r>
                        <a:rPr lang="en-US" sz="800" u="none" strike="noStrike">
                          <a:effectLst/>
                        </a:rPr>
                        <a:t>P01.e</a:t>
                      </a:r>
                      <a:endParaRPr lang="en-US" sz="800" b="0" i="0" u="none" strike="noStrike">
                        <a:solidFill>
                          <a:srgbClr val="000000"/>
                        </a:solidFill>
                        <a:effectLst/>
                        <a:latin typeface="Arial" panose="020B0604020202020204" pitchFamily="34" charset="0"/>
                      </a:endParaRPr>
                    </a:p>
                  </a:txBody>
                  <a:tcPr marL="7510" marR="7510" marT="7510" marB="0" anchor="ctr"/>
                </a:tc>
                <a:tc>
                  <a:txBody>
                    <a:bodyPr/>
                    <a:lstStyle/>
                    <a:p>
                      <a:pPr algn="l" fontAlgn="ctr"/>
                      <a:r>
                        <a:rPr lang="en-US" sz="800" u="none" strike="noStrike">
                          <a:effectLst/>
                        </a:rPr>
                        <a:t>Cattle and sheep</a:t>
                      </a:r>
                      <a:endParaRPr lang="en-US" sz="800" b="0" i="0" u="none" strike="noStrike">
                        <a:solidFill>
                          <a:srgbClr val="000000"/>
                        </a:solidFill>
                        <a:effectLst/>
                        <a:latin typeface="Arial" panose="020B0604020202020204" pitchFamily="34" charset="0"/>
                      </a:endParaRPr>
                    </a:p>
                  </a:txBody>
                  <a:tcPr marL="7510" marR="7510" marT="751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667960907"/>
                  </a:ext>
                </a:extLst>
              </a:tr>
              <a:tr h="127662">
                <a:tc>
                  <a:txBody>
                    <a:bodyPr/>
                    <a:lstStyle/>
                    <a:p>
                      <a:pPr algn="ctr" fontAlgn="ctr"/>
                      <a:r>
                        <a:rPr lang="en-US" sz="800" u="none" strike="noStrike">
                          <a:effectLst/>
                        </a:rPr>
                        <a:t>6</a:t>
                      </a:r>
                      <a:endParaRPr lang="en-US" sz="800" b="0" i="0" u="none" strike="noStrike">
                        <a:solidFill>
                          <a:srgbClr val="000000"/>
                        </a:solidFill>
                        <a:effectLst/>
                        <a:latin typeface="Arial" panose="020B0604020202020204" pitchFamily="34" charset="0"/>
                      </a:endParaRPr>
                    </a:p>
                  </a:txBody>
                  <a:tcPr marL="7510" marR="7510" marT="7510" marB="0" anchor="ctr"/>
                </a:tc>
                <a:tc>
                  <a:txBody>
                    <a:bodyPr/>
                    <a:lstStyle/>
                    <a:p>
                      <a:pPr algn="l" fontAlgn="ctr"/>
                      <a:r>
                        <a:rPr lang="en-US" sz="800" u="none" strike="noStrike">
                          <a:effectLst/>
                        </a:rPr>
                        <a:t>P01.f</a:t>
                      </a:r>
                      <a:endParaRPr lang="en-US" sz="800" b="0" i="0" u="none" strike="noStrike">
                        <a:solidFill>
                          <a:srgbClr val="000000"/>
                        </a:solidFill>
                        <a:effectLst/>
                        <a:latin typeface="Arial" panose="020B0604020202020204" pitchFamily="34" charset="0"/>
                      </a:endParaRPr>
                    </a:p>
                  </a:txBody>
                  <a:tcPr marL="7510" marR="7510" marT="7510" marB="0" anchor="ctr"/>
                </a:tc>
                <a:tc>
                  <a:txBody>
                    <a:bodyPr/>
                    <a:lstStyle/>
                    <a:p>
                      <a:pPr algn="l" fontAlgn="ctr"/>
                      <a:r>
                        <a:rPr lang="en-US" sz="800" u="none" strike="noStrike">
                          <a:effectLst/>
                        </a:rPr>
                        <a:t>Others animal production and hunting</a:t>
                      </a:r>
                      <a:endParaRPr lang="en-US" sz="800" b="0" i="0" u="none" strike="noStrike">
                        <a:solidFill>
                          <a:srgbClr val="000000"/>
                        </a:solidFill>
                        <a:effectLst/>
                        <a:latin typeface="Arial" panose="020B0604020202020204" pitchFamily="34" charset="0"/>
                      </a:endParaRPr>
                    </a:p>
                  </a:txBody>
                  <a:tcPr marL="7510" marR="7510" marT="751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112033430"/>
                  </a:ext>
                </a:extLst>
              </a:tr>
              <a:tr h="127662">
                <a:tc>
                  <a:txBody>
                    <a:bodyPr/>
                    <a:lstStyle/>
                    <a:p>
                      <a:pPr algn="ctr" fontAlgn="ctr"/>
                      <a:r>
                        <a:rPr lang="en-US" sz="800" u="none" strike="noStrike">
                          <a:effectLst/>
                        </a:rPr>
                        <a:t>7</a:t>
                      </a:r>
                      <a:endParaRPr lang="en-US" sz="800" b="0" i="0" u="none" strike="noStrike">
                        <a:solidFill>
                          <a:srgbClr val="000000"/>
                        </a:solidFill>
                        <a:effectLst/>
                        <a:latin typeface="Arial" panose="020B0604020202020204" pitchFamily="34" charset="0"/>
                      </a:endParaRPr>
                    </a:p>
                  </a:txBody>
                  <a:tcPr marL="7510" marR="7510" marT="7510" marB="0" anchor="ctr"/>
                </a:tc>
                <a:tc>
                  <a:txBody>
                    <a:bodyPr/>
                    <a:lstStyle/>
                    <a:p>
                      <a:pPr algn="l" fontAlgn="ctr"/>
                      <a:r>
                        <a:rPr lang="en-US" sz="800" u="none" strike="noStrike">
                          <a:effectLst/>
                        </a:rPr>
                        <a:t>P02.a</a:t>
                      </a:r>
                      <a:endParaRPr lang="en-US" sz="800" b="0" i="0" u="none" strike="noStrike">
                        <a:solidFill>
                          <a:srgbClr val="000000"/>
                        </a:solidFill>
                        <a:effectLst/>
                        <a:latin typeface="Arial" panose="020B0604020202020204" pitchFamily="34" charset="0"/>
                      </a:endParaRPr>
                    </a:p>
                  </a:txBody>
                  <a:tcPr marL="7510" marR="7510" marT="7510" marB="0" anchor="ctr"/>
                </a:tc>
                <a:tc>
                  <a:txBody>
                    <a:bodyPr/>
                    <a:lstStyle/>
                    <a:p>
                      <a:pPr algn="l" fontAlgn="ctr"/>
                      <a:r>
                        <a:rPr lang="en-US" sz="800" u="none" strike="noStrike">
                          <a:effectLst/>
                        </a:rPr>
                        <a:t>Silviculture products</a:t>
                      </a:r>
                      <a:endParaRPr lang="en-US" sz="800" b="0" i="0" u="none" strike="noStrike">
                        <a:solidFill>
                          <a:srgbClr val="000000"/>
                        </a:solidFill>
                        <a:effectLst/>
                        <a:latin typeface="Arial" panose="020B0604020202020204" pitchFamily="34" charset="0"/>
                      </a:endParaRPr>
                    </a:p>
                  </a:txBody>
                  <a:tcPr marL="7510" marR="7510" marT="751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366600125"/>
                  </a:ext>
                </a:extLst>
              </a:tr>
              <a:tr h="127662">
                <a:tc>
                  <a:txBody>
                    <a:bodyPr/>
                    <a:lstStyle/>
                    <a:p>
                      <a:pPr algn="ctr" fontAlgn="ctr"/>
                      <a:r>
                        <a:rPr lang="en-US" sz="800" u="none" strike="noStrike">
                          <a:effectLst/>
                        </a:rPr>
                        <a:t>8</a:t>
                      </a:r>
                      <a:endParaRPr lang="en-US" sz="800" b="0" i="0" u="none" strike="noStrike">
                        <a:solidFill>
                          <a:srgbClr val="000000"/>
                        </a:solidFill>
                        <a:effectLst/>
                        <a:latin typeface="Arial" panose="020B0604020202020204" pitchFamily="34" charset="0"/>
                      </a:endParaRPr>
                    </a:p>
                  </a:txBody>
                  <a:tcPr marL="7510" marR="7510" marT="7510" marB="0" anchor="ctr"/>
                </a:tc>
                <a:tc>
                  <a:txBody>
                    <a:bodyPr/>
                    <a:lstStyle/>
                    <a:p>
                      <a:pPr algn="l" fontAlgn="ctr"/>
                      <a:r>
                        <a:rPr lang="en-US" sz="800" u="none" strike="noStrike">
                          <a:effectLst/>
                        </a:rPr>
                        <a:t>P02.b</a:t>
                      </a:r>
                      <a:endParaRPr lang="en-US" sz="800" b="0" i="0" u="none" strike="noStrike">
                        <a:solidFill>
                          <a:srgbClr val="000000"/>
                        </a:solidFill>
                        <a:effectLst/>
                        <a:latin typeface="Arial" panose="020B0604020202020204" pitchFamily="34" charset="0"/>
                      </a:endParaRPr>
                    </a:p>
                  </a:txBody>
                  <a:tcPr marL="7510" marR="7510" marT="7510" marB="0" anchor="ctr"/>
                </a:tc>
                <a:tc>
                  <a:txBody>
                    <a:bodyPr/>
                    <a:lstStyle/>
                    <a:p>
                      <a:pPr algn="l" fontAlgn="ctr"/>
                      <a:r>
                        <a:rPr lang="en-US" sz="800" u="none" strike="noStrike">
                          <a:effectLst/>
                        </a:rPr>
                        <a:t>Extraction and gathering of forest products</a:t>
                      </a:r>
                      <a:endParaRPr lang="en-US" sz="800" b="0" i="0" u="none" strike="noStrike">
                        <a:solidFill>
                          <a:srgbClr val="000000"/>
                        </a:solidFill>
                        <a:effectLst/>
                        <a:latin typeface="Arial" panose="020B0604020202020204" pitchFamily="34" charset="0"/>
                      </a:endParaRPr>
                    </a:p>
                  </a:txBody>
                  <a:tcPr marL="7510" marR="7510" marT="751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232949716"/>
                  </a:ext>
                </a:extLst>
              </a:tr>
              <a:tr h="135171">
                <a:tc>
                  <a:txBody>
                    <a:bodyPr/>
                    <a:lstStyle/>
                    <a:p>
                      <a:pPr algn="ctr" fontAlgn="ctr"/>
                      <a:r>
                        <a:rPr lang="en-US" sz="800" u="none" strike="noStrike">
                          <a:effectLst/>
                        </a:rPr>
                        <a:t>9</a:t>
                      </a:r>
                      <a:endParaRPr lang="en-US" sz="800" b="0" i="0" u="none" strike="noStrike">
                        <a:solidFill>
                          <a:srgbClr val="000000"/>
                        </a:solidFill>
                        <a:effectLst/>
                        <a:latin typeface="Arial" panose="020B0604020202020204" pitchFamily="34" charset="0"/>
                      </a:endParaRPr>
                    </a:p>
                  </a:txBody>
                  <a:tcPr marL="7510" marR="7510" marT="7510" marB="0" anchor="ctr"/>
                </a:tc>
                <a:tc>
                  <a:txBody>
                    <a:bodyPr/>
                    <a:lstStyle/>
                    <a:p>
                      <a:pPr algn="l" fontAlgn="ctr"/>
                      <a:r>
                        <a:rPr lang="en-US" sz="800" u="none" strike="noStrike">
                          <a:effectLst/>
                        </a:rPr>
                        <a:t>P03</a:t>
                      </a:r>
                      <a:endParaRPr lang="en-US" sz="800" b="0" i="0" u="none" strike="noStrike">
                        <a:solidFill>
                          <a:srgbClr val="000000"/>
                        </a:solidFill>
                        <a:effectLst/>
                        <a:latin typeface="Arial" panose="020B0604020202020204" pitchFamily="34" charset="0"/>
                      </a:endParaRPr>
                    </a:p>
                  </a:txBody>
                  <a:tcPr marL="7510" marR="7510" marT="7510" marB="0" anchor="ctr"/>
                </a:tc>
                <a:tc>
                  <a:txBody>
                    <a:bodyPr/>
                    <a:lstStyle/>
                    <a:p>
                      <a:pPr algn="l" fontAlgn="ctr"/>
                      <a:r>
                        <a:rPr lang="en-US" sz="800" u="none" strike="noStrike">
                          <a:effectLst/>
                        </a:rPr>
                        <a:t>Fishing products and aquaculture</a:t>
                      </a:r>
                      <a:endParaRPr lang="en-US" sz="800" b="0" i="0" u="none" strike="noStrike">
                        <a:solidFill>
                          <a:srgbClr val="000000"/>
                        </a:solidFill>
                        <a:effectLst/>
                        <a:latin typeface="Arial" panose="020B0604020202020204" pitchFamily="34" charset="0"/>
                      </a:endParaRPr>
                    </a:p>
                  </a:txBody>
                  <a:tcPr marL="7510" marR="7510" marT="751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222905463"/>
                  </a:ext>
                </a:extLst>
              </a:tr>
              <a:tr h="127662">
                <a:tc>
                  <a:txBody>
                    <a:bodyPr/>
                    <a:lstStyle/>
                    <a:p>
                      <a:pPr algn="ctr" fontAlgn="ctr"/>
                      <a:r>
                        <a:rPr lang="en-US" sz="800" u="none" strike="noStrike">
                          <a:effectLst/>
                        </a:rPr>
                        <a:t>10</a:t>
                      </a:r>
                      <a:endParaRPr lang="en-US" sz="800" b="0" i="0" u="none" strike="noStrike">
                        <a:solidFill>
                          <a:srgbClr val="000000"/>
                        </a:solidFill>
                        <a:effectLst/>
                        <a:latin typeface="Arial" panose="020B0604020202020204" pitchFamily="34" charset="0"/>
                      </a:endParaRPr>
                    </a:p>
                  </a:txBody>
                  <a:tcPr marL="7510" marR="7510" marT="7510" marB="0" anchor="ctr"/>
                </a:tc>
                <a:tc>
                  <a:txBody>
                    <a:bodyPr/>
                    <a:lstStyle/>
                    <a:p>
                      <a:pPr algn="l" fontAlgn="ctr"/>
                      <a:r>
                        <a:rPr lang="en-US" sz="800" u="none" strike="noStrike">
                          <a:effectLst/>
                        </a:rPr>
                        <a:t>P05.a</a:t>
                      </a:r>
                      <a:endParaRPr lang="en-US" sz="800" b="0" i="0" u="none" strike="noStrike">
                        <a:solidFill>
                          <a:srgbClr val="000000"/>
                        </a:solidFill>
                        <a:effectLst/>
                        <a:latin typeface="Arial" panose="020B0604020202020204" pitchFamily="34" charset="0"/>
                      </a:endParaRPr>
                    </a:p>
                  </a:txBody>
                  <a:tcPr marL="7510" marR="7510" marT="7510" marB="0" anchor="ctr"/>
                </a:tc>
                <a:tc>
                  <a:txBody>
                    <a:bodyPr/>
                    <a:lstStyle/>
                    <a:p>
                      <a:pPr algn="l" fontAlgn="ctr"/>
                      <a:r>
                        <a:rPr lang="en-US" sz="800" u="none" strike="noStrike">
                          <a:effectLst/>
                        </a:rPr>
                        <a:t>Anthracite</a:t>
                      </a:r>
                      <a:endParaRPr lang="en-US" sz="800" b="0" i="0" u="none" strike="noStrike">
                        <a:solidFill>
                          <a:srgbClr val="000000"/>
                        </a:solidFill>
                        <a:effectLst/>
                        <a:latin typeface="Arial" panose="020B0604020202020204" pitchFamily="34" charset="0"/>
                      </a:endParaRPr>
                    </a:p>
                  </a:txBody>
                  <a:tcPr marL="7510" marR="7510" marT="7510" marB="0" anchor="ctr"/>
                </a:tc>
                <a:tc rowSpan="25">
                  <a:txBody>
                    <a:bodyPr/>
                    <a:lstStyle/>
                    <a:p>
                      <a:pPr algn="ctr" fontAlgn="ctr"/>
                      <a:r>
                        <a:rPr lang="en-US" sz="800" u="none" strike="noStrike">
                          <a:effectLst/>
                        </a:rPr>
                        <a:t>B</a:t>
                      </a:r>
                      <a:endParaRPr lang="en-US" sz="800" b="0" i="0" u="none" strike="noStrike">
                        <a:solidFill>
                          <a:srgbClr val="000000"/>
                        </a:solidFill>
                        <a:effectLst/>
                        <a:latin typeface="Arial" panose="020B0604020202020204" pitchFamily="34" charset="0"/>
                      </a:endParaRPr>
                    </a:p>
                  </a:txBody>
                  <a:tcPr marL="7510" marR="7510" marT="7510" marB="0" anchor="ctr"/>
                </a:tc>
                <a:tc rowSpan="25">
                  <a:txBody>
                    <a:bodyPr/>
                    <a:lstStyle/>
                    <a:p>
                      <a:pPr algn="l" fontAlgn="ctr"/>
                      <a:r>
                        <a:rPr lang="en-US" sz="800" u="none" strike="noStrike">
                          <a:effectLst/>
                        </a:rPr>
                        <a:t>Mining and quarrying</a:t>
                      </a:r>
                      <a:endParaRPr lang="en-US" sz="800" b="0" i="0" u="none" strike="noStrike">
                        <a:solidFill>
                          <a:srgbClr val="000000"/>
                        </a:solidFill>
                        <a:effectLst/>
                        <a:latin typeface="Arial" panose="020B0604020202020204" pitchFamily="34" charset="0"/>
                      </a:endParaRPr>
                    </a:p>
                  </a:txBody>
                  <a:tcPr marL="7510" marR="7510" marT="7510" marB="0" anchor="ctr"/>
                </a:tc>
                <a:extLst>
                  <a:ext uri="{0D108BD9-81ED-4DB2-BD59-A6C34878D82A}">
                    <a16:rowId xmlns:a16="http://schemas.microsoft.com/office/drawing/2014/main" val="2174721849"/>
                  </a:ext>
                </a:extLst>
              </a:tr>
              <a:tr h="127662">
                <a:tc>
                  <a:txBody>
                    <a:bodyPr/>
                    <a:lstStyle/>
                    <a:p>
                      <a:pPr algn="ctr" fontAlgn="ctr"/>
                      <a:r>
                        <a:rPr lang="en-US" sz="800" u="none" strike="noStrike">
                          <a:effectLst/>
                        </a:rPr>
                        <a:t>11</a:t>
                      </a:r>
                      <a:endParaRPr lang="en-US" sz="800" b="0" i="0" u="none" strike="noStrike">
                        <a:solidFill>
                          <a:srgbClr val="000000"/>
                        </a:solidFill>
                        <a:effectLst/>
                        <a:latin typeface="Arial" panose="020B0604020202020204" pitchFamily="34" charset="0"/>
                      </a:endParaRPr>
                    </a:p>
                  </a:txBody>
                  <a:tcPr marL="7510" marR="7510" marT="7510" marB="0" anchor="ctr"/>
                </a:tc>
                <a:tc>
                  <a:txBody>
                    <a:bodyPr/>
                    <a:lstStyle/>
                    <a:p>
                      <a:pPr algn="l" fontAlgn="ctr"/>
                      <a:r>
                        <a:rPr lang="en-US" sz="800" u="none" strike="noStrike">
                          <a:effectLst/>
                        </a:rPr>
                        <a:t>P05.b</a:t>
                      </a:r>
                      <a:endParaRPr lang="en-US" sz="800" b="0" i="0" u="none" strike="noStrike">
                        <a:solidFill>
                          <a:srgbClr val="000000"/>
                        </a:solidFill>
                        <a:effectLst/>
                        <a:latin typeface="Arial" panose="020B0604020202020204" pitchFamily="34" charset="0"/>
                      </a:endParaRPr>
                    </a:p>
                  </a:txBody>
                  <a:tcPr marL="7510" marR="7510" marT="7510" marB="0" anchor="ctr"/>
                </a:tc>
                <a:tc>
                  <a:txBody>
                    <a:bodyPr/>
                    <a:lstStyle/>
                    <a:p>
                      <a:pPr algn="l" fontAlgn="ctr"/>
                      <a:r>
                        <a:rPr lang="en-US" sz="800" u="none" strike="noStrike">
                          <a:effectLst/>
                        </a:rPr>
                        <a:t>Coking coal</a:t>
                      </a:r>
                      <a:endParaRPr lang="en-US" sz="800" b="0" i="0" u="none" strike="noStrike">
                        <a:solidFill>
                          <a:srgbClr val="000000"/>
                        </a:solidFill>
                        <a:effectLst/>
                        <a:latin typeface="Arial" panose="020B0604020202020204" pitchFamily="34" charset="0"/>
                      </a:endParaRPr>
                    </a:p>
                  </a:txBody>
                  <a:tcPr marL="7510" marR="7510" marT="751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530710197"/>
                  </a:ext>
                </a:extLst>
              </a:tr>
              <a:tr h="127662">
                <a:tc>
                  <a:txBody>
                    <a:bodyPr/>
                    <a:lstStyle/>
                    <a:p>
                      <a:pPr algn="ctr" fontAlgn="ctr"/>
                      <a:r>
                        <a:rPr lang="en-US" sz="800" u="none" strike="noStrike">
                          <a:effectLst/>
                        </a:rPr>
                        <a:t>12</a:t>
                      </a:r>
                      <a:endParaRPr lang="en-US" sz="800" b="0" i="0" u="none" strike="noStrike">
                        <a:solidFill>
                          <a:srgbClr val="000000"/>
                        </a:solidFill>
                        <a:effectLst/>
                        <a:latin typeface="Arial" panose="020B0604020202020204" pitchFamily="34" charset="0"/>
                      </a:endParaRPr>
                    </a:p>
                  </a:txBody>
                  <a:tcPr marL="7510" marR="7510" marT="7510" marB="0" anchor="ctr"/>
                </a:tc>
                <a:tc>
                  <a:txBody>
                    <a:bodyPr/>
                    <a:lstStyle/>
                    <a:p>
                      <a:pPr algn="l" fontAlgn="ctr"/>
                      <a:r>
                        <a:rPr lang="en-US" sz="800" u="none" strike="noStrike">
                          <a:effectLst/>
                        </a:rPr>
                        <a:t>P05.c</a:t>
                      </a:r>
                      <a:endParaRPr lang="en-US" sz="800" b="0" i="0" u="none" strike="noStrike">
                        <a:solidFill>
                          <a:srgbClr val="000000"/>
                        </a:solidFill>
                        <a:effectLst/>
                        <a:latin typeface="Arial" panose="020B0604020202020204" pitchFamily="34" charset="0"/>
                      </a:endParaRPr>
                    </a:p>
                  </a:txBody>
                  <a:tcPr marL="7510" marR="7510" marT="7510" marB="0" anchor="ctr"/>
                </a:tc>
                <a:tc>
                  <a:txBody>
                    <a:bodyPr/>
                    <a:lstStyle/>
                    <a:p>
                      <a:pPr algn="l" fontAlgn="ctr"/>
                      <a:r>
                        <a:rPr lang="en-US" sz="800" u="none" strike="noStrike">
                          <a:effectLst/>
                        </a:rPr>
                        <a:t>Other bituminous coal</a:t>
                      </a:r>
                      <a:endParaRPr lang="en-US" sz="800" b="0" i="0" u="none" strike="noStrike">
                        <a:solidFill>
                          <a:srgbClr val="000000"/>
                        </a:solidFill>
                        <a:effectLst/>
                        <a:latin typeface="Arial" panose="020B0604020202020204" pitchFamily="34" charset="0"/>
                      </a:endParaRPr>
                    </a:p>
                  </a:txBody>
                  <a:tcPr marL="7510" marR="7510" marT="751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140277881"/>
                  </a:ext>
                </a:extLst>
              </a:tr>
              <a:tr h="127662">
                <a:tc>
                  <a:txBody>
                    <a:bodyPr/>
                    <a:lstStyle/>
                    <a:p>
                      <a:pPr algn="ctr" fontAlgn="ctr"/>
                      <a:r>
                        <a:rPr lang="en-US" sz="800" u="none" strike="noStrike">
                          <a:effectLst/>
                        </a:rPr>
                        <a:t>13</a:t>
                      </a:r>
                      <a:endParaRPr lang="en-US" sz="800" b="0" i="0" u="none" strike="noStrike">
                        <a:solidFill>
                          <a:srgbClr val="000000"/>
                        </a:solidFill>
                        <a:effectLst/>
                        <a:latin typeface="Arial" panose="020B0604020202020204" pitchFamily="34" charset="0"/>
                      </a:endParaRPr>
                    </a:p>
                  </a:txBody>
                  <a:tcPr marL="7510" marR="7510" marT="7510" marB="0" anchor="ctr"/>
                </a:tc>
                <a:tc>
                  <a:txBody>
                    <a:bodyPr/>
                    <a:lstStyle/>
                    <a:p>
                      <a:pPr algn="l" fontAlgn="ctr"/>
                      <a:r>
                        <a:rPr lang="en-US" sz="800" u="none" strike="noStrike">
                          <a:effectLst/>
                        </a:rPr>
                        <a:t>P05.d</a:t>
                      </a:r>
                      <a:endParaRPr lang="en-US" sz="800" b="0" i="0" u="none" strike="noStrike">
                        <a:solidFill>
                          <a:srgbClr val="000000"/>
                        </a:solidFill>
                        <a:effectLst/>
                        <a:latin typeface="Arial" panose="020B0604020202020204" pitchFamily="34" charset="0"/>
                      </a:endParaRPr>
                    </a:p>
                  </a:txBody>
                  <a:tcPr marL="7510" marR="7510" marT="7510" marB="0" anchor="ctr"/>
                </a:tc>
                <a:tc>
                  <a:txBody>
                    <a:bodyPr/>
                    <a:lstStyle/>
                    <a:p>
                      <a:pPr algn="l" fontAlgn="ctr"/>
                      <a:r>
                        <a:rPr lang="en-US" sz="800" u="none" strike="noStrike">
                          <a:effectLst/>
                        </a:rPr>
                        <a:t>Sub-bituminous coal</a:t>
                      </a:r>
                      <a:endParaRPr lang="en-US" sz="800" b="0" i="0" u="none" strike="noStrike">
                        <a:solidFill>
                          <a:srgbClr val="000000"/>
                        </a:solidFill>
                        <a:effectLst/>
                        <a:latin typeface="Arial" panose="020B0604020202020204" pitchFamily="34" charset="0"/>
                      </a:endParaRPr>
                    </a:p>
                  </a:txBody>
                  <a:tcPr marL="7510" marR="7510" marT="751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977919117"/>
                  </a:ext>
                </a:extLst>
              </a:tr>
              <a:tr h="127662">
                <a:tc>
                  <a:txBody>
                    <a:bodyPr/>
                    <a:lstStyle/>
                    <a:p>
                      <a:pPr algn="ctr" fontAlgn="ctr"/>
                      <a:r>
                        <a:rPr lang="en-US" sz="800" u="none" strike="noStrike">
                          <a:effectLst/>
                        </a:rPr>
                        <a:t>14</a:t>
                      </a:r>
                      <a:endParaRPr lang="en-US" sz="800" b="0" i="0" u="none" strike="noStrike">
                        <a:solidFill>
                          <a:srgbClr val="000000"/>
                        </a:solidFill>
                        <a:effectLst/>
                        <a:latin typeface="Arial" panose="020B0604020202020204" pitchFamily="34" charset="0"/>
                      </a:endParaRPr>
                    </a:p>
                  </a:txBody>
                  <a:tcPr marL="7510" marR="7510" marT="7510" marB="0" anchor="ctr"/>
                </a:tc>
                <a:tc>
                  <a:txBody>
                    <a:bodyPr/>
                    <a:lstStyle/>
                    <a:p>
                      <a:pPr algn="l" fontAlgn="ctr"/>
                      <a:r>
                        <a:rPr lang="en-US" sz="800" u="none" strike="noStrike">
                          <a:effectLst/>
                        </a:rPr>
                        <a:t>P05.e</a:t>
                      </a:r>
                      <a:endParaRPr lang="en-US" sz="800" b="0" i="0" u="none" strike="noStrike">
                        <a:solidFill>
                          <a:srgbClr val="000000"/>
                        </a:solidFill>
                        <a:effectLst/>
                        <a:latin typeface="Arial" panose="020B0604020202020204" pitchFamily="34" charset="0"/>
                      </a:endParaRPr>
                    </a:p>
                  </a:txBody>
                  <a:tcPr marL="7510" marR="7510" marT="7510" marB="0" anchor="ctr"/>
                </a:tc>
                <a:tc>
                  <a:txBody>
                    <a:bodyPr/>
                    <a:lstStyle/>
                    <a:p>
                      <a:pPr algn="l" fontAlgn="ctr"/>
                      <a:r>
                        <a:rPr lang="en-US" sz="800" u="none" strike="noStrike">
                          <a:effectLst/>
                        </a:rPr>
                        <a:t>Lignite</a:t>
                      </a:r>
                      <a:endParaRPr lang="en-US" sz="800" b="0" i="0" u="none" strike="noStrike">
                        <a:solidFill>
                          <a:srgbClr val="000000"/>
                        </a:solidFill>
                        <a:effectLst/>
                        <a:latin typeface="Arial" panose="020B0604020202020204" pitchFamily="34" charset="0"/>
                      </a:endParaRPr>
                    </a:p>
                  </a:txBody>
                  <a:tcPr marL="7510" marR="7510" marT="751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130944670"/>
                  </a:ext>
                </a:extLst>
              </a:tr>
              <a:tr h="127662">
                <a:tc>
                  <a:txBody>
                    <a:bodyPr/>
                    <a:lstStyle/>
                    <a:p>
                      <a:pPr algn="ctr" fontAlgn="ctr"/>
                      <a:r>
                        <a:rPr lang="en-US" sz="800" u="none" strike="noStrike">
                          <a:effectLst/>
                        </a:rPr>
                        <a:t>15</a:t>
                      </a:r>
                      <a:endParaRPr lang="en-US" sz="800" b="0" i="0" u="none" strike="noStrike">
                        <a:solidFill>
                          <a:srgbClr val="000000"/>
                        </a:solidFill>
                        <a:effectLst/>
                        <a:latin typeface="Arial" panose="020B0604020202020204" pitchFamily="34" charset="0"/>
                      </a:endParaRPr>
                    </a:p>
                  </a:txBody>
                  <a:tcPr marL="7510" marR="7510" marT="7510" marB="0" anchor="ctr"/>
                </a:tc>
                <a:tc>
                  <a:txBody>
                    <a:bodyPr/>
                    <a:lstStyle/>
                    <a:p>
                      <a:pPr algn="l" fontAlgn="ctr"/>
                      <a:r>
                        <a:rPr lang="en-US" sz="800" u="none" strike="noStrike">
                          <a:effectLst/>
                        </a:rPr>
                        <a:t>P05.f</a:t>
                      </a:r>
                      <a:endParaRPr lang="en-US" sz="800" b="0" i="0" u="none" strike="noStrike">
                        <a:solidFill>
                          <a:srgbClr val="000000"/>
                        </a:solidFill>
                        <a:effectLst/>
                        <a:latin typeface="Arial" panose="020B0604020202020204" pitchFamily="34" charset="0"/>
                      </a:endParaRPr>
                    </a:p>
                  </a:txBody>
                  <a:tcPr marL="7510" marR="7510" marT="7510" marB="0" anchor="ctr"/>
                </a:tc>
                <a:tc>
                  <a:txBody>
                    <a:bodyPr/>
                    <a:lstStyle/>
                    <a:p>
                      <a:pPr algn="l" fontAlgn="ctr"/>
                      <a:r>
                        <a:rPr lang="en-US" sz="800" u="none" strike="noStrike">
                          <a:effectLst/>
                        </a:rPr>
                        <a:t>Peat</a:t>
                      </a:r>
                      <a:endParaRPr lang="en-US" sz="800" b="0" i="0" u="none" strike="noStrike">
                        <a:solidFill>
                          <a:srgbClr val="000000"/>
                        </a:solidFill>
                        <a:effectLst/>
                        <a:latin typeface="Arial" panose="020B0604020202020204" pitchFamily="34" charset="0"/>
                      </a:endParaRPr>
                    </a:p>
                  </a:txBody>
                  <a:tcPr marL="7510" marR="7510" marT="751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817385049"/>
                  </a:ext>
                </a:extLst>
              </a:tr>
              <a:tr h="127662">
                <a:tc>
                  <a:txBody>
                    <a:bodyPr/>
                    <a:lstStyle/>
                    <a:p>
                      <a:pPr algn="ctr" fontAlgn="ctr"/>
                      <a:r>
                        <a:rPr lang="en-US" sz="800" u="none" strike="noStrike">
                          <a:effectLst/>
                        </a:rPr>
                        <a:t>16</a:t>
                      </a:r>
                      <a:endParaRPr lang="en-US" sz="800" b="0" i="0" u="none" strike="noStrike">
                        <a:solidFill>
                          <a:srgbClr val="000000"/>
                        </a:solidFill>
                        <a:effectLst/>
                        <a:latin typeface="Arial" panose="020B0604020202020204" pitchFamily="34" charset="0"/>
                      </a:endParaRPr>
                    </a:p>
                  </a:txBody>
                  <a:tcPr marL="7510" marR="7510" marT="7510" marB="0" anchor="ctr"/>
                </a:tc>
                <a:tc>
                  <a:txBody>
                    <a:bodyPr/>
                    <a:lstStyle/>
                    <a:p>
                      <a:pPr algn="l" fontAlgn="ctr"/>
                      <a:r>
                        <a:rPr lang="en-US" sz="800" u="none" strike="noStrike">
                          <a:effectLst/>
                        </a:rPr>
                        <a:t>P05.g</a:t>
                      </a:r>
                      <a:endParaRPr lang="en-US" sz="800" b="0" i="0" u="none" strike="noStrike">
                        <a:solidFill>
                          <a:srgbClr val="000000"/>
                        </a:solidFill>
                        <a:effectLst/>
                        <a:latin typeface="Arial" panose="020B0604020202020204" pitchFamily="34" charset="0"/>
                      </a:endParaRPr>
                    </a:p>
                  </a:txBody>
                  <a:tcPr marL="7510" marR="7510" marT="7510" marB="0" anchor="ctr"/>
                </a:tc>
                <a:tc>
                  <a:txBody>
                    <a:bodyPr/>
                    <a:lstStyle/>
                    <a:p>
                      <a:pPr algn="l" fontAlgn="ctr"/>
                      <a:r>
                        <a:rPr lang="en-US" sz="800" u="none" strike="noStrike">
                          <a:effectLst/>
                        </a:rPr>
                        <a:t>Other coal products nec</a:t>
                      </a:r>
                      <a:endParaRPr lang="en-US" sz="800" b="0" i="0" u="none" strike="noStrike">
                        <a:solidFill>
                          <a:srgbClr val="000000"/>
                        </a:solidFill>
                        <a:effectLst/>
                        <a:latin typeface="Arial" panose="020B0604020202020204" pitchFamily="34" charset="0"/>
                      </a:endParaRPr>
                    </a:p>
                  </a:txBody>
                  <a:tcPr marL="7510" marR="7510" marT="751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638846926"/>
                  </a:ext>
                </a:extLst>
              </a:tr>
              <a:tr h="127662">
                <a:tc>
                  <a:txBody>
                    <a:bodyPr/>
                    <a:lstStyle/>
                    <a:p>
                      <a:pPr algn="ctr" fontAlgn="ctr"/>
                      <a:r>
                        <a:rPr lang="en-US" sz="800" u="none" strike="noStrike">
                          <a:effectLst/>
                        </a:rPr>
                        <a:t>17</a:t>
                      </a:r>
                      <a:endParaRPr lang="en-US" sz="800" b="0" i="0" u="none" strike="noStrike">
                        <a:solidFill>
                          <a:srgbClr val="000000"/>
                        </a:solidFill>
                        <a:effectLst/>
                        <a:latin typeface="Arial" panose="020B0604020202020204" pitchFamily="34" charset="0"/>
                      </a:endParaRPr>
                    </a:p>
                  </a:txBody>
                  <a:tcPr marL="7510" marR="7510" marT="7510" marB="0" anchor="ctr"/>
                </a:tc>
                <a:tc>
                  <a:txBody>
                    <a:bodyPr/>
                    <a:lstStyle/>
                    <a:p>
                      <a:pPr algn="l" fontAlgn="ctr"/>
                      <a:r>
                        <a:rPr lang="en-US" sz="800" u="none" strike="noStrike">
                          <a:effectLst/>
                        </a:rPr>
                        <a:t>P06.a</a:t>
                      </a:r>
                      <a:endParaRPr lang="en-US" sz="800" b="0" i="0" u="none" strike="noStrike">
                        <a:solidFill>
                          <a:srgbClr val="000000"/>
                        </a:solidFill>
                        <a:effectLst/>
                        <a:latin typeface="Arial" panose="020B0604020202020204" pitchFamily="34" charset="0"/>
                      </a:endParaRPr>
                    </a:p>
                  </a:txBody>
                  <a:tcPr marL="7510" marR="7510" marT="7510" marB="0" anchor="ctr"/>
                </a:tc>
                <a:tc>
                  <a:txBody>
                    <a:bodyPr/>
                    <a:lstStyle/>
                    <a:p>
                      <a:pPr algn="l" fontAlgn="ctr"/>
                      <a:r>
                        <a:rPr lang="en-US" sz="800" u="none" strike="noStrike">
                          <a:effectLst/>
                        </a:rPr>
                        <a:t>Crude petroleum</a:t>
                      </a:r>
                      <a:endParaRPr lang="en-US" sz="800" b="0" i="0" u="none" strike="noStrike">
                        <a:solidFill>
                          <a:srgbClr val="000000"/>
                        </a:solidFill>
                        <a:effectLst/>
                        <a:latin typeface="Arial" panose="020B0604020202020204" pitchFamily="34" charset="0"/>
                      </a:endParaRPr>
                    </a:p>
                  </a:txBody>
                  <a:tcPr marL="7510" marR="7510" marT="751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593371321"/>
                  </a:ext>
                </a:extLst>
              </a:tr>
              <a:tr h="127662">
                <a:tc>
                  <a:txBody>
                    <a:bodyPr/>
                    <a:lstStyle/>
                    <a:p>
                      <a:pPr algn="ctr" fontAlgn="ctr"/>
                      <a:r>
                        <a:rPr lang="en-US" sz="800" u="none" strike="noStrike">
                          <a:effectLst/>
                        </a:rPr>
                        <a:t>18</a:t>
                      </a:r>
                      <a:endParaRPr lang="en-US" sz="800" b="0" i="0" u="none" strike="noStrike">
                        <a:solidFill>
                          <a:srgbClr val="000000"/>
                        </a:solidFill>
                        <a:effectLst/>
                        <a:latin typeface="Arial" panose="020B0604020202020204" pitchFamily="34" charset="0"/>
                      </a:endParaRPr>
                    </a:p>
                  </a:txBody>
                  <a:tcPr marL="7510" marR="7510" marT="7510" marB="0" anchor="ctr"/>
                </a:tc>
                <a:tc>
                  <a:txBody>
                    <a:bodyPr/>
                    <a:lstStyle/>
                    <a:p>
                      <a:pPr algn="l" fontAlgn="ctr"/>
                      <a:r>
                        <a:rPr lang="en-US" sz="800" u="none" strike="noStrike">
                          <a:effectLst/>
                        </a:rPr>
                        <a:t>P06.b</a:t>
                      </a:r>
                      <a:endParaRPr lang="en-US" sz="800" b="0" i="0" u="none" strike="noStrike">
                        <a:solidFill>
                          <a:srgbClr val="000000"/>
                        </a:solidFill>
                        <a:effectLst/>
                        <a:latin typeface="Arial" panose="020B0604020202020204" pitchFamily="34" charset="0"/>
                      </a:endParaRPr>
                    </a:p>
                  </a:txBody>
                  <a:tcPr marL="7510" marR="7510" marT="7510" marB="0" anchor="ctr"/>
                </a:tc>
                <a:tc>
                  <a:txBody>
                    <a:bodyPr/>
                    <a:lstStyle/>
                    <a:p>
                      <a:pPr algn="l" fontAlgn="ctr"/>
                      <a:r>
                        <a:rPr lang="en-US" sz="800" u="none" strike="noStrike">
                          <a:effectLst/>
                        </a:rPr>
                        <a:t>Natural gas</a:t>
                      </a:r>
                      <a:endParaRPr lang="en-US" sz="800" b="0" i="0" u="none" strike="noStrike">
                        <a:solidFill>
                          <a:srgbClr val="000000"/>
                        </a:solidFill>
                        <a:effectLst/>
                        <a:latin typeface="Arial" panose="020B0604020202020204" pitchFamily="34" charset="0"/>
                      </a:endParaRPr>
                    </a:p>
                  </a:txBody>
                  <a:tcPr marL="7510" marR="7510" marT="751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632236060"/>
                  </a:ext>
                </a:extLst>
              </a:tr>
              <a:tr h="127662">
                <a:tc>
                  <a:txBody>
                    <a:bodyPr/>
                    <a:lstStyle/>
                    <a:p>
                      <a:pPr algn="ctr" fontAlgn="ctr"/>
                      <a:r>
                        <a:rPr lang="en-US" sz="800" u="none" strike="noStrike">
                          <a:effectLst/>
                        </a:rPr>
                        <a:t>19</a:t>
                      </a:r>
                      <a:endParaRPr lang="en-US" sz="800" b="0" i="0" u="none" strike="noStrike">
                        <a:solidFill>
                          <a:srgbClr val="000000"/>
                        </a:solidFill>
                        <a:effectLst/>
                        <a:latin typeface="Arial" panose="020B0604020202020204" pitchFamily="34" charset="0"/>
                      </a:endParaRPr>
                    </a:p>
                  </a:txBody>
                  <a:tcPr marL="7510" marR="7510" marT="7510" marB="0" anchor="ctr"/>
                </a:tc>
                <a:tc>
                  <a:txBody>
                    <a:bodyPr/>
                    <a:lstStyle/>
                    <a:p>
                      <a:pPr algn="l" fontAlgn="ctr"/>
                      <a:r>
                        <a:rPr lang="en-US" sz="800" u="none" strike="noStrike">
                          <a:effectLst/>
                        </a:rPr>
                        <a:t>P07.a</a:t>
                      </a:r>
                      <a:endParaRPr lang="en-US" sz="800" b="0" i="0" u="none" strike="noStrike">
                        <a:solidFill>
                          <a:srgbClr val="000000"/>
                        </a:solidFill>
                        <a:effectLst/>
                        <a:latin typeface="Arial" panose="020B0604020202020204" pitchFamily="34" charset="0"/>
                      </a:endParaRPr>
                    </a:p>
                  </a:txBody>
                  <a:tcPr marL="7510" marR="7510" marT="7510" marB="0" anchor="ctr"/>
                </a:tc>
                <a:tc>
                  <a:txBody>
                    <a:bodyPr/>
                    <a:lstStyle/>
                    <a:p>
                      <a:pPr algn="l" fontAlgn="ctr"/>
                      <a:r>
                        <a:rPr lang="en-US" sz="800" u="none" strike="noStrike">
                          <a:effectLst/>
                        </a:rPr>
                        <a:t>Uranium and thorium ores</a:t>
                      </a:r>
                      <a:endParaRPr lang="en-US" sz="800" b="0" i="0" u="none" strike="noStrike">
                        <a:solidFill>
                          <a:srgbClr val="000000"/>
                        </a:solidFill>
                        <a:effectLst/>
                        <a:latin typeface="Arial" panose="020B0604020202020204" pitchFamily="34" charset="0"/>
                      </a:endParaRPr>
                    </a:p>
                  </a:txBody>
                  <a:tcPr marL="7510" marR="7510" marT="751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627361729"/>
                  </a:ext>
                </a:extLst>
              </a:tr>
              <a:tr h="127662">
                <a:tc>
                  <a:txBody>
                    <a:bodyPr/>
                    <a:lstStyle/>
                    <a:p>
                      <a:pPr algn="ctr" fontAlgn="ctr"/>
                      <a:r>
                        <a:rPr lang="en-US" sz="800" u="none" strike="noStrike">
                          <a:effectLst/>
                        </a:rPr>
                        <a:t>20</a:t>
                      </a:r>
                      <a:endParaRPr lang="en-US" sz="800" b="0" i="0" u="none" strike="noStrike">
                        <a:solidFill>
                          <a:srgbClr val="000000"/>
                        </a:solidFill>
                        <a:effectLst/>
                        <a:latin typeface="Arial" panose="020B0604020202020204" pitchFamily="34" charset="0"/>
                      </a:endParaRPr>
                    </a:p>
                  </a:txBody>
                  <a:tcPr marL="7510" marR="7510" marT="7510" marB="0" anchor="ctr"/>
                </a:tc>
                <a:tc>
                  <a:txBody>
                    <a:bodyPr/>
                    <a:lstStyle/>
                    <a:p>
                      <a:pPr algn="l" fontAlgn="ctr"/>
                      <a:r>
                        <a:rPr lang="en-US" sz="800" u="none" strike="noStrike">
                          <a:effectLst/>
                        </a:rPr>
                        <a:t>P07.b</a:t>
                      </a:r>
                      <a:endParaRPr lang="en-US" sz="800" b="0" i="0" u="none" strike="noStrike">
                        <a:solidFill>
                          <a:srgbClr val="000000"/>
                        </a:solidFill>
                        <a:effectLst/>
                        <a:latin typeface="Arial" panose="020B0604020202020204" pitchFamily="34" charset="0"/>
                      </a:endParaRPr>
                    </a:p>
                  </a:txBody>
                  <a:tcPr marL="7510" marR="7510" marT="7510" marB="0" anchor="ctr"/>
                </a:tc>
                <a:tc>
                  <a:txBody>
                    <a:bodyPr/>
                    <a:lstStyle/>
                    <a:p>
                      <a:pPr algn="l" fontAlgn="ctr"/>
                      <a:r>
                        <a:rPr lang="en-US" sz="800" u="none" strike="noStrike">
                          <a:effectLst/>
                        </a:rPr>
                        <a:t>Iron ores</a:t>
                      </a:r>
                      <a:endParaRPr lang="en-US" sz="800" b="0" i="0" u="none" strike="noStrike">
                        <a:solidFill>
                          <a:srgbClr val="000000"/>
                        </a:solidFill>
                        <a:effectLst/>
                        <a:latin typeface="Arial" panose="020B0604020202020204" pitchFamily="34" charset="0"/>
                      </a:endParaRPr>
                    </a:p>
                  </a:txBody>
                  <a:tcPr marL="7510" marR="7510" marT="751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935000551"/>
                  </a:ext>
                </a:extLst>
              </a:tr>
              <a:tr h="127662">
                <a:tc>
                  <a:txBody>
                    <a:bodyPr/>
                    <a:lstStyle/>
                    <a:p>
                      <a:pPr algn="ctr" fontAlgn="ctr"/>
                      <a:r>
                        <a:rPr lang="en-US" sz="800" u="none" strike="noStrike">
                          <a:effectLst/>
                        </a:rPr>
                        <a:t>21</a:t>
                      </a:r>
                      <a:endParaRPr lang="en-US" sz="800" b="0" i="0" u="none" strike="noStrike">
                        <a:solidFill>
                          <a:srgbClr val="000000"/>
                        </a:solidFill>
                        <a:effectLst/>
                        <a:latin typeface="Arial" panose="020B0604020202020204" pitchFamily="34" charset="0"/>
                      </a:endParaRPr>
                    </a:p>
                  </a:txBody>
                  <a:tcPr marL="7510" marR="7510" marT="7510" marB="0" anchor="ctr"/>
                </a:tc>
                <a:tc>
                  <a:txBody>
                    <a:bodyPr/>
                    <a:lstStyle/>
                    <a:p>
                      <a:pPr algn="l" fontAlgn="ctr"/>
                      <a:r>
                        <a:rPr lang="en-US" sz="800" u="none" strike="noStrike">
                          <a:effectLst/>
                        </a:rPr>
                        <a:t>P07.c</a:t>
                      </a:r>
                      <a:endParaRPr lang="en-US" sz="800" b="0" i="0" u="none" strike="noStrike">
                        <a:solidFill>
                          <a:srgbClr val="000000"/>
                        </a:solidFill>
                        <a:effectLst/>
                        <a:latin typeface="Arial" panose="020B0604020202020204" pitchFamily="34" charset="0"/>
                      </a:endParaRPr>
                    </a:p>
                  </a:txBody>
                  <a:tcPr marL="7510" marR="7510" marT="7510" marB="0" anchor="ctr"/>
                </a:tc>
                <a:tc>
                  <a:txBody>
                    <a:bodyPr/>
                    <a:lstStyle/>
                    <a:p>
                      <a:pPr algn="l" fontAlgn="ctr"/>
                      <a:r>
                        <a:rPr lang="en-US" sz="800" u="none" strike="noStrike">
                          <a:effectLst/>
                        </a:rPr>
                        <a:t>Copper ores and concentrates</a:t>
                      </a:r>
                      <a:endParaRPr lang="en-US" sz="800" b="0" i="0" u="none" strike="noStrike">
                        <a:solidFill>
                          <a:srgbClr val="000000"/>
                        </a:solidFill>
                        <a:effectLst/>
                        <a:latin typeface="Arial" panose="020B0604020202020204" pitchFamily="34" charset="0"/>
                      </a:endParaRPr>
                    </a:p>
                  </a:txBody>
                  <a:tcPr marL="7510" marR="7510" marT="751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278096613"/>
                  </a:ext>
                </a:extLst>
              </a:tr>
              <a:tr h="127662">
                <a:tc>
                  <a:txBody>
                    <a:bodyPr/>
                    <a:lstStyle/>
                    <a:p>
                      <a:pPr algn="ctr" fontAlgn="ctr"/>
                      <a:r>
                        <a:rPr lang="en-US" sz="800" u="none" strike="noStrike">
                          <a:effectLst/>
                        </a:rPr>
                        <a:t>22</a:t>
                      </a:r>
                      <a:endParaRPr lang="en-US" sz="800" b="0" i="0" u="none" strike="noStrike">
                        <a:solidFill>
                          <a:srgbClr val="000000"/>
                        </a:solidFill>
                        <a:effectLst/>
                        <a:latin typeface="Arial" panose="020B0604020202020204" pitchFamily="34" charset="0"/>
                      </a:endParaRPr>
                    </a:p>
                  </a:txBody>
                  <a:tcPr marL="7510" marR="7510" marT="7510" marB="0" anchor="ctr"/>
                </a:tc>
                <a:tc>
                  <a:txBody>
                    <a:bodyPr/>
                    <a:lstStyle/>
                    <a:p>
                      <a:pPr algn="l" fontAlgn="ctr"/>
                      <a:r>
                        <a:rPr lang="en-US" sz="800" u="none" strike="noStrike">
                          <a:effectLst/>
                        </a:rPr>
                        <a:t>P07.d</a:t>
                      </a:r>
                      <a:endParaRPr lang="en-US" sz="800" b="0" i="0" u="none" strike="noStrike">
                        <a:solidFill>
                          <a:srgbClr val="000000"/>
                        </a:solidFill>
                        <a:effectLst/>
                        <a:latin typeface="Arial" panose="020B0604020202020204" pitchFamily="34" charset="0"/>
                      </a:endParaRPr>
                    </a:p>
                  </a:txBody>
                  <a:tcPr marL="7510" marR="7510" marT="7510" marB="0" anchor="ctr"/>
                </a:tc>
                <a:tc>
                  <a:txBody>
                    <a:bodyPr/>
                    <a:lstStyle/>
                    <a:p>
                      <a:pPr algn="l" fontAlgn="ctr"/>
                      <a:r>
                        <a:rPr lang="en-US" sz="800" u="none" strike="noStrike">
                          <a:effectLst/>
                        </a:rPr>
                        <a:t>Nickel ores and concentrates</a:t>
                      </a:r>
                      <a:endParaRPr lang="en-US" sz="800" b="0" i="0" u="none" strike="noStrike">
                        <a:solidFill>
                          <a:srgbClr val="000000"/>
                        </a:solidFill>
                        <a:effectLst/>
                        <a:latin typeface="Arial" panose="020B0604020202020204" pitchFamily="34" charset="0"/>
                      </a:endParaRPr>
                    </a:p>
                  </a:txBody>
                  <a:tcPr marL="7510" marR="7510" marT="751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004874831"/>
                  </a:ext>
                </a:extLst>
              </a:tr>
              <a:tr h="127662">
                <a:tc>
                  <a:txBody>
                    <a:bodyPr/>
                    <a:lstStyle/>
                    <a:p>
                      <a:pPr algn="ctr" fontAlgn="ctr"/>
                      <a:r>
                        <a:rPr lang="en-US" sz="800" u="none" strike="noStrike">
                          <a:effectLst/>
                        </a:rPr>
                        <a:t>23</a:t>
                      </a:r>
                      <a:endParaRPr lang="en-US" sz="800" b="0" i="0" u="none" strike="noStrike">
                        <a:solidFill>
                          <a:srgbClr val="000000"/>
                        </a:solidFill>
                        <a:effectLst/>
                        <a:latin typeface="Arial" panose="020B0604020202020204" pitchFamily="34" charset="0"/>
                      </a:endParaRPr>
                    </a:p>
                  </a:txBody>
                  <a:tcPr marL="7510" marR="7510" marT="7510" marB="0" anchor="ctr"/>
                </a:tc>
                <a:tc>
                  <a:txBody>
                    <a:bodyPr/>
                    <a:lstStyle/>
                    <a:p>
                      <a:pPr algn="l" fontAlgn="ctr"/>
                      <a:r>
                        <a:rPr lang="en-US" sz="800" u="none" strike="noStrike">
                          <a:effectLst/>
                        </a:rPr>
                        <a:t>P07.e</a:t>
                      </a:r>
                      <a:endParaRPr lang="en-US" sz="800" b="0" i="0" u="none" strike="noStrike">
                        <a:solidFill>
                          <a:srgbClr val="000000"/>
                        </a:solidFill>
                        <a:effectLst/>
                        <a:latin typeface="Arial" panose="020B0604020202020204" pitchFamily="34" charset="0"/>
                      </a:endParaRPr>
                    </a:p>
                  </a:txBody>
                  <a:tcPr marL="7510" marR="7510" marT="7510" marB="0" anchor="ctr"/>
                </a:tc>
                <a:tc>
                  <a:txBody>
                    <a:bodyPr/>
                    <a:lstStyle/>
                    <a:p>
                      <a:pPr algn="l" fontAlgn="ctr"/>
                      <a:r>
                        <a:rPr lang="en-US" sz="800" u="none" strike="noStrike">
                          <a:effectLst/>
                        </a:rPr>
                        <a:t>Aluminum ores and concentrates</a:t>
                      </a:r>
                      <a:endParaRPr lang="en-US" sz="800" b="0" i="0" u="none" strike="noStrike">
                        <a:solidFill>
                          <a:srgbClr val="000000"/>
                        </a:solidFill>
                        <a:effectLst/>
                        <a:latin typeface="Arial" panose="020B0604020202020204" pitchFamily="34" charset="0"/>
                      </a:endParaRPr>
                    </a:p>
                  </a:txBody>
                  <a:tcPr marL="7510" marR="7510" marT="751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287191078"/>
                  </a:ext>
                </a:extLst>
              </a:tr>
              <a:tr h="127662">
                <a:tc>
                  <a:txBody>
                    <a:bodyPr/>
                    <a:lstStyle/>
                    <a:p>
                      <a:pPr algn="ctr" fontAlgn="ctr"/>
                      <a:r>
                        <a:rPr lang="en-US" sz="800" u="none" strike="noStrike">
                          <a:effectLst/>
                        </a:rPr>
                        <a:t>24</a:t>
                      </a:r>
                      <a:endParaRPr lang="en-US" sz="800" b="0" i="0" u="none" strike="noStrike">
                        <a:solidFill>
                          <a:srgbClr val="000000"/>
                        </a:solidFill>
                        <a:effectLst/>
                        <a:latin typeface="Arial" panose="020B0604020202020204" pitchFamily="34" charset="0"/>
                      </a:endParaRPr>
                    </a:p>
                  </a:txBody>
                  <a:tcPr marL="7510" marR="7510" marT="7510" marB="0" anchor="ctr"/>
                </a:tc>
                <a:tc>
                  <a:txBody>
                    <a:bodyPr/>
                    <a:lstStyle/>
                    <a:p>
                      <a:pPr algn="l" fontAlgn="ctr"/>
                      <a:r>
                        <a:rPr lang="en-US" sz="800" u="none" strike="noStrike">
                          <a:effectLst/>
                        </a:rPr>
                        <a:t>P07.f</a:t>
                      </a:r>
                      <a:endParaRPr lang="en-US" sz="800" b="0" i="0" u="none" strike="noStrike">
                        <a:solidFill>
                          <a:srgbClr val="000000"/>
                        </a:solidFill>
                        <a:effectLst/>
                        <a:latin typeface="Arial" panose="020B0604020202020204" pitchFamily="34" charset="0"/>
                      </a:endParaRPr>
                    </a:p>
                  </a:txBody>
                  <a:tcPr marL="7510" marR="7510" marT="7510" marB="0" anchor="ctr"/>
                </a:tc>
                <a:tc>
                  <a:txBody>
                    <a:bodyPr/>
                    <a:lstStyle/>
                    <a:p>
                      <a:pPr algn="l" fontAlgn="ctr"/>
                      <a:r>
                        <a:rPr lang="en-US" sz="800" u="none" strike="noStrike">
                          <a:effectLst/>
                        </a:rPr>
                        <a:t>Precious metal ores and concentrates</a:t>
                      </a:r>
                      <a:endParaRPr lang="en-US" sz="800" b="0" i="0" u="none" strike="noStrike">
                        <a:solidFill>
                          <a:srgbClr val="000000"/>
                        </a:solidFill>
                        <a:effectLst/>
                        <a:latin typeface="Arial" panose="020B0604020202020204" pitchFamily="34" charset="0"/>
                      </a:endParaRPr>
                    </a:p>
                  </a:txBody>
                  <a:tcPr marL="7510" marR="7510" marT="751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982269867"/>
                  </a:ext>
                </a:extLst>
              </a:tr>
              <a:tr h="127662">
                <a:tc>
                  <a:txBody>
                    <a:bodyPr/>
                    <a:lstStyle/>
                    <a:p>
                      <a:pPr algn="ctr" fontAlgn="ctr"/>
                      <a:r>
                        <a:rPr lang="en-US" sz="800" u="none" strike="noStrike">
                          <a:effectLst/>
                        </a:rPr>
                        <a:t>25</a:t>
                      </a:r>
                      <a:endParaRPr lang="en-US" sz="800" b="0" i="0" u="none" strike="noStrike">
                        <a:solidFill>
                          <a:srgbClr val="000000"/>
                        </a:solidFill>
                        <a:effectLst/>
                        <a:latin typeface="Arial" panose="020B0604020202020204" pitchFamily="34" charset="0"/>
                      </a:endParaRPr>
                    </a:p>
                  </a:txBody>
                  <a:tcPr marL="7510" marR="7510" marT="7510" marB="0" anchor="ctr"/>
                </a:tc>
                <a:tc>
                  <a:txBody>
                    <a:bodyPr/>
                    <a:lstStyle/>
                    <a:p>
                      <a:pPr algn="l" fontAlgn="ctr"/>
                      <a:r>
                        <a:rPr lang="en-US" sz="800" u="none" strike="noStrike">
                          <a:effectLst/>
                        </a:rPr>
                        <a:t>P07.g</a:t>
                      </a:r>
                      <a:endParaRPr lang="en-US" sz="800" b="0" i="0" u="none" strike="noStrike">
                        <a:solidFill>
                          <a:srgbClr val="000000"/>
                        </a:solidFill>
                        <a:effectLst/>
                        <a:latin typeface="Arial" panose="020B0604020202020204" pitchFamily="34" charset="0"/>
                      </a:endParaRPr>
                    </a:p>
                  </a:txBody>
                  <a:tcPr marL="7510" marR="7510" marT="7510" marB="0" anchor="ctr"/>
                </a:tc>
                <a:tc>
                  <a:txBody>
                    <a:bodyPr/>
                    <a:lstStyle/>
                    <a:p>
                      <a:pPr algn="l" fontAlgn="ctr"/>
                      <a:r>
                        <a:rPr lang="en-US" sz="800" u="none" strike="noStrike">
                          <a:effectLst/>
                        </a:rPr>
                        <a:t>Lead, zinc and tin ores and concentrates</a:t>
                      </a:r>
                      <a:endParaRPr lang="en-US" sz="800" b="0" i="0" u="none" strike="noStrike">
                        <a:solidFill>
                          <a:srgbClr val="000000"/>
                        </a:solidFill>
                        <a:effectLst/>
                        <a:latin typeface="Arial" panose="020B0604020202020204" pitchFamily="34" charset="0"/>
                      </a:endParaRPr>
                    </a:p>
                  </a:txBody>
                  <a:tcPr marL="7510" marR="7510" marT="751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172592529"/>
                  </a:ext>
                </a:extLst>
              </a:tr>
              <a:tr h="127662">
                <a:tc>
                  <a:txBody>
                    <a:bodyPr/>
                    <a:lstStyle/>
                    <a:p>
                      <a:pPr algn="ctr" fontAlgn="ctr"/>
                      <a:r>
                        <a:rPr lang="en-US" sz="800" u="none" strike="noStrike">
                          <a:effectLst/>
                        </a:rPr>
                        <a:t>26</a:t>
                      </a:r>
                      <a:endParaRPr lang="en-US" sz="800" b="0" i="0" u="none" strike="noStrike">
                        <a:solidFill>
                          <a:srgbClr val="000000"/>
                        </a:solidFill>
                        <a:effectLst/>
                        <a:latin typeface="Arial" panose="020B0604020202020204" pitchFamily="34" charset="0"/>
                      </a:endParaRPr>
                    </a:p>
                  </a:txBody>
                  <a:tcPr marL="7510" marR="7510" marT="7510" marB="0" anchor="ctr"/>
                </a:tc>
                <a:tc>
                  <a:txBody>
                    <a:bodyPr/>
                    <a:lstStyle/>
                    <a:p>
                      <a:pPr algn="l" fontAlgn="ctr"/>
                      <a:r>
                        <a:rPr lang="en-US" sz="800" u="none" strike="noStrike">
                          <a:effectLst/>
                        </a:rPr>
                        <a:t>P07.h</a:t>
                      </a:r>
                      <a:endParaRPr lang="en-US" sz="800" b="0" i="0" u="none" strike="noStrike">
                        <a:solidFill>
                          <a:srgbClr val="000000"/>
                        </a:solidFill>
                        <a:effectLst/>
                        <a:latin typeface="Arial" panose="020B0604020202020204" pitchFamily="34" charset="0"/>
                      </a:endParaRPr>
                    </a:p>
                  </a:txBody>
                  <a:tcPr marL="7510" marR="7510" marT="7510" marB="0" anchor="ctr"/>
                </a:tc>
                <a:tc>
                  <a:txBody>
                    <a:bodyPr/>
                    <a:lstStyle/>
                    <a:p>
                      <a:pPr algn="l" fontAlgn="ctr"/>
                      <a:r>
                        <a:rPr lang="en-US" sz="800" u="none" strike="noStrike">
                          <a:effectLst/>
                        </a:rPr>
                        <a:t>Lithium ores and concentrates</a:t>
                      </a:r>
                      <a:endParaRPr lang="en-US" sz="800" b="0" i="0" u="none" strike="noStrike">
                        <a:solidFill>
                          <a:srgbClr val="000000"/>
                        </a:solidFill>
                        <a:effectLst/>
                        <a:latin typeface="Arial" panose="020B0604020202020204" pitchFamily="34" charset="0"/>
                      </a:endParaRPr>
                    </a:p>
                  </a:txBody>
                  <a:tcPr marL="7510" marR="7510" marT="751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999729298"/>
                  </a:ext>
                </a:extLst>
              </a:tr>
              <a:tr h="127662">
                <a:tc>
                  <a:txBody>
                    <a:bodyPr/>
                    <a:lstStyle/>
                    <a:p>
                      <a:pPr algn="ctr" fontAlgn="ctr"/>
                      <a:r>
                        <a:rPr lang="en-US" sz="800" u="none" strike="noStrike">
                          <a:effectLst/>
                        </a:rPr>
                        <a:t>27</a:t>
                      </a:r>
                      <a:endParaRPr lang="en-US" sz="800" b="0" i="0" u="none" strike="noStrike">
                        <a:solidFill>
                          <a:srgbClr val="000000"/>
                        </a:solidFill>
                        <a:effectLst/>
                        <a:latin typeface="Arial" panose="020B0604020202020204" pitchFamily="34" charset="0"/>
                      </a:endParaRPr>
                    </a:p>
                  </a:txBody>
                  <a:tcPr marL="7510" marR="7510" marT="7510" marB="0" anchor="ctr"/>
                </a:tc>
                <a:tc>
                  <a:txBody>
                    <a:bodyPr/>
                    <a:lstStyle/>
                    <a:p>
                      <a:pPr algn="l" fontAlgn="ctr"/>
                      <a:r>
                        <a:rPr lang="en-US" sz="800" u="none" strike="noStrike">
                          <a:effectLst/>
                        </a:rPr>
                        <a:t>P07.i</a:t>
                      </a:r>
                      <a:endParaRPr lang="en-US" sz="800" b="0" i="0" u="none" strike="noStrike">
                        <a:solidFill>
                          <a:srgbClr val="000000"/>
                        </a:solidFill>
                        <a:effectLst/>
                        <a:latin typeface="Arial" panose="020B0604020202020204" pitchFamily="34" charset="0"/>
                      </a:endParaRPr>
                    </a:p>
                  </a:txBody>
                  <a:tcPr marL="7510" marR="7510" marT="7510" marB="0" anchor="ctr"/>
                </a:tc>
                <a:tc>
                  <a:txBody>
                    <a:bodyPr/>
                    <a:lstStyle/>
                    <a:p>
                      <a:pPr algn="l" fontAlgn="ctr"/>
                      <a:r>
                        <a:rPr lang="en-US" sz="800" u="none" strike="noStrike">
                          <a:effectLst/>
                        </a:rPr>
                        <a:t>Cobalt ores and concentrates</a:t>
                      </a:r>
                      <a:endParaRPr lang="en-US" sz="800" b="0" i="0" u="none" strike="noStrike">
                        <a:solidFill>
                          <a:srgbClr val="000000"/>
                        </a:solidFill>
                        <a:effectLst/>
                        <a:latin typeface="Arial" panose="020B0604020202020204" pitchFamily="34" charset="0"/>
                      </a:endParaRPr>
                    </a:p>
                  </a:txBody>
                  <a:tcPr marL="7510" marR="7510" marT="751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562563613"/>
                  </a:ext>
                </a:extLst>
              </a:tr>
              <a:tr h="127662">
                <a:tc>
                  <a:txBody>
                    <a:bodyPr/>
                    <a:lstStyle/>
                    <a:p>
                      <a:pPr algn="ctr" fontAlgn="ctr"/>
                      <a:r>
                        <a:rPr lang="en-US" sz="800" u="none" strike="noStrike">
                          <a:effectLst/>
                        </a:rPr>
                        <a:t>28</a:t>
                      </a:r>
                      <a:endParaRPr lang="en-US" sz="800" b="0" i="0" u="none" strike="noStrike">
                        <a:solidFill>
                          <a:srgbClr val="000000"/>
                        </a:solidFill>
                        <a:effectLst/>
                        <a:latin typeface="Arial" panose="020B0604020202020204" pitchFamily="34" charset="0"/>
                      </a:endParaRPr>
                    </a:p>
                  </a:txBody>
                  <a:tcPr marL="7510" marR="7510" marT="7510" marB="0" anchor="ctr"/>
                </a:tc>
                <a:tc>
                  <a:txBody>
                    <a:bodyPr/>
                    <a:lstStyle/>
                    <a:p>
                      <a:pPr algn="l" fontAlgn="ctr"/>
                      <a:r>
                        <a:rPr lang="en-US" sz="800" u="none" strike="noStrike">
                          <a:effectLst/>
                        </a:rPr>
                        <a:t>P07.j</a:t>
                      </a:r>
                      <a:endParaRPr lang="en-US" sz="800" b="0" i="0" u="none" strike="noStrike">
                        <a:solidFill>
                          <a:srgbClr val="000000"/>
                        </a:solidFill>
                        <a:effectLst/>
                        <a:latin typeface="Arial" panose="020B0604020202020204" pitchFamily="34" charset="0"/>
                      </a:endParaRPr>
                    </a:p>
                  </a:txBody>
                  <a:tcPr marL="7510" marR="7510" marT="7510" marB="0" anchor="ctr"/>
                </a:tc>
                <a:tc>
                  <a:txBody>
                    <a:bodyPr/>
                    <a:lstStyle/>
                    <a:p>
                      <a:pPr algn="l" fontAlgn="ctr"/>
                      <a:r>
                        <a:rPr lang="en-US" sz="800" u="none" strike="noStrike">
                          <a:effectLst/>
                        </a:rPr>
                        <a:t>Manganese ores and concentrates</a:t>
                      </a:r>
                      <a:endParaRPr lang="en-US" sz="800" b="0" i="0" u="none" strike="noStrike">
                        <a:solidFill>
                          <a:srgbClr val="000000"/>
                        </a:solidFill>
                        <a:effectLst/>
                        <a:latin typeface="Arial" panose="020B0604020202020204" pitchFamily="34" charset="0"/>
                      </a:endParaRPr>
                    </a:p>
                  </a:txBody>
                  <a:tcPr marL="7510" marR="7510" marT="751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185285330"/>
                  </a:ext>
                </a:extLst>
              </a:tr>
              <a:tr h="127662">
                <a:tc>
                  <a:txBody>
                    <a:bodyPr/>
                    <a:lstStyle/>
                    <a:p>
                      <a:pPr algn="ctr" fontAlgn="ctr"/>
                      <a:r>
                        <a:rPr lang="en-US" sz="800" u="none" strike="noStrike">
                          <a:effectLst/>
                        </a:rPr>
                        <a:t>29</a:t>
                      </a:r>
                      <a:endParaRPr lang="en-US" sz="800" b="0" i="0" u="none" strike="noStrike">
                        <a:solidFill>
                          <a:srgbClr val="000000"/>
                        </a:solidFill>
                        <a:effectLst/>
                        <a:latin typeface="Arial" panose="020B0604020202020204" pitchFamily="34" charset="0"/>
                      </a:endParaRPr>
                    </a:p>
                  </a:txBody>
                  <a:tcPr marL="7510" marR="7510" marT="7510" marB="0" anchor="ctr"/>
                </a:tc>
                <a:tc>
                  <a:txBody>
                    <a:bodyPr/>
                    <a:lstStyle/>
                    <a:p>
                      <a:pPr algn="l" fontAlgn="ctr"/>
                      <a:r>
                        <a:rPr lang="en-US" sz="800" u="none" strike="noStrike">
                          <a:effectLst/>
                        </a:rPr>
                        <a:t>P07.k</a:t>
                      </a:r>
                      <a:endParaRPr lang="en-US" sz="800" b="0" i="0" u="none" strike="noStrike">
                        <a:solidFill>
                          <a:srgbClr val="000000"/>
                        </a:solidFill>
                        <a:effectLst/>
                        <a:latin typeface="Arial" panose="020B0604020202020204" pitchFamily="34" charset="0"/>
                      </a:endParaRPr>
                    </a:p>
                  </a:txBody>
                  <a:tcPr marL="7510" marR="7510" marT="7510" marB="0" anchor="ctr"/>
                </a:tc>
                <a:tc>
                  <a:txBody>
                    <a:bodyPr/>
                    <a:lstStyle/>
                    <a:p>
                      <a:pPr algn="l" fontAlgn="ctr"/>
                      <a:r>
                        <a:rPr lang="en-US" sz="800" u="none" strike="noStrike">
                          <a:effectLst/>
                        </a:rPr>
                        <a:t>Graphite ores and concentrates</a:t>
                      </a:r>
                      <a:endParaRPr lang="en-US" sz="800" b="0" i="0" u="none" strike="noStrike">
                        <a:solidFill>
                          <a:srgbClr val="000000"/>
                        </a:solidFill>
                        <a:effectLst/>
                        <a:latin typeface="Arial" panose="020B0604020202020204" pitchFamily="34" charset="0"/>
                      </a:endParaRPr>
                    </a:p>
                  </a:txBody>
                  <a:tcPr marL="7510" marR="7510" marT="751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388072228"/>
                  </a:ext>
                </a:extLst>
              </a:tr>
              <a:tr h="127662">
                <a:tc>
                  <a:txBody>
                    <a:bodyPr/>
                    <a:lstStyle/>
                    <a:p>
                      <a:pPr algn="ctr" fontAlgn="ctr"/>
                      <a:r>
                        <a:rPr lang="en-US" sz="800" u="none" strike="noStrike">
                          <a:effectLst/>
                        </a:rPr>
                        <a:t>30</a:t>
                      </a:r>
                      <a:endParaRPr lang="en-US" sz="800" b="0" i="0" u="none" strike="noStrike">
                        <a:solidFill>
                          <a:srgbClr val="000000"/>
                        </a:solidFill>
                        <a:effectLst/>
                        <a:latin typeface="Arial" panose="020B0604020202020204" pitchFamily="34" charset="0"/>
                      </a:endParaRPr>
                    </a:p>
                  </a:txBody>
                  <a:tcPr marL="7510" marR="7510" marT="7510" marB="0" anchor="ctr"/>
                </a:tc>
                <a:tc>
                  <a:txBody>
                    <a:bodyPr/>
                    <a:lstStyle/>
                    <a:p>
                      <a:pPr algn="l" fontAlgn="ctr"/>
                      <a:r>
                        <a:rPr lang="en-US" sz="800" u="none" strike="noStrike">
                          <a:effectLst/>
                        </a:rPr>
                        <a:t>P07.l</a:t>
                      </a:r>
                      <a:endParaRPr lang="en-US" sz="800" b="0" i="0" u="none" strike="noStrike">
                        <a:solidFill>
                          <a:srgbClr val="000000"/>
                        </a:solidFill>
                        <a:effectLst/>
                        <a:latin typeface="Arial" panose="020B0604020202020204" pitchFamily="34" charset="0"/>
                      </a:endParaRPr>
                    </a:p>
                  </a:txBody>
                  <a:tcPr marL="7510" marR="7510" marT="7510" marB="0" anchor="ctr"/>
                </a:tc>
                <a:tc>
                  <a:txBody>
                    <a:bodyPr/>
                    <a:lstStyle/>
                    <a:p>
                      <a:pPr algn="l" fontAlgn="ctr"/>
                      <a:r>
                        <a:rPr lang="en-US" sz="800" u="none" strike="noStrike">
                          <a:effectLst/>
                        </a:rPr>
                        <a:t>Rare earth ores and concentrates</a:t>
                      </a:r>
                      <a:endParaRPr lang="en-US" sz="800" b="0" i="0" u="none" strike="noStrike">
                        <a:solidFill>
                          <a:srgbClr val="000000"/>
                        </a:solidFill>
                        <a:effectLst/>
                        <a:latin typeface="Arial" panose="020B0604020202020204" pitchFamily="34" charset="0"/>
                      </a:endParaRPr>
                    </a:p>
                  </a:txBody>
                  <a:tcPr marL="7510" marR="7510" marT="751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961249048"/>
                  </a:ext>
                </a:extLst>
              </a:tr>
              <a:tr h="127662">
                <a:tc>
                  <a:txBody>
                    <a:bodyPr/>
                    <a:lstStyle/>
                    <a:p>
                      <a:pPr algn="ctr" fontAlgn="ctr"/>
                      <a:r>
                        <a:rPr lang="en-US" sz="800" u="none" strike="noStrike">
                          <a:effectLst/>
                        </a:rPr>
                        <a:t>31</a:t>
                      </a:r>
                      <a:endParaRPr lang="en-US" sz="800" b="0" i="0" u="none" strike="noStrike">
                        <a:solidFill>
                          <a:srgbClr val="000000"/>
                        </a:solidFill>
                        <a:effectLst/>
                        <a:latin typeface="Arial" panose="020B0604020202020204" pitchFamily="34" charset="0"/>
                      </a:endParaRPr>
                    </a:p>
                  </a:txBody>
                  <a:tcPr marL="7510" marR="7510" marT="7510" marB="0" anchor="ctr"/>
                </a:tc>
                <a:tc>
                  <a:txBody>
                    <a:bodyPr/>
                    <a:lstStyle/>
                    <a:p>
                      <a:pPr algn="l" fontAlgn="ctr"/>
                      <a:r>
                        <a:rPr lang="en-US" sz="800" u="none" strike="noStrike">
                          <a:effectLst/>
                        </a:rPr>
                        <a:t>P07.m</a:t>
                      </a:r>
                      <a:endParaRPr lang="en-US" sz="800" b="0" i="0" u="none" strike="noStrike">
                        <a:solidFill>
                          <a:srgbClr val="000000"/>
                        </a:solidFill>
                        <a:effectLst/>
                        <a:latin typeface="Arial" panose="020B0604020202020204" pitchFamily="34" charset="0"/>
                      </a:endParaRPr>
                    </a:p>
                  </a:txBody>
                  <a:tcPr marL="7510" marR="7510" marT="7510" marB="0" anchor="ctr"/>
                </a:tc>
                <a:tc>
                  <a:txBody>
                    <a:bodyPr/>
                    <a:lstStyle/>
                    <a:p>
                      <a:pPr algn="l" fontAlgn="ctr"/>
                      <a:r>
                        <a:rPr lang="en-US" sz="800" u="none" strike="noStrike">
                          <a:effectLst/>
                        </a:rPr>
                        <a:t>Other non-ferrous metal ores and concentrates</a:t>
                      </a:r>
                      <a:endParaRPr lang="en-US" sz="800" b="0" i="0" u="none" strike="noStrike">
                        <a:solidFill>
                          <a:srgbClr val="000000"/>
                        </a:solidFill>
                        <a:effectLst/>
                        <a:latin typeface="Arial" panose="020B0604020202020204" pitchFamily="34" charset="0"/>
                      </a:endParaRPr>
                    </a:p>
                  </a:txBody>
                  <a:tcPr marL="7510" marR="7510" marT="751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685974766"/>
                  </a:ext>
                </a:extLst>
              </a:tr>
              <a:tr h="127662">
                <a:tc>
                  <a:txBody>
                    <a:bodyPr/>
                    <a:lstStyle/>
                    <a:p>
                      <a:pPr algn="ctr" fontAlgn="ctr"/>
                      <a:r>
                        <a:rPr lang="en-US" sz="800" u="none" strike="noStrike">
                          <a:effectLst/>
                        </a:rPr>
                        <a:t>32</a:t>
                      </a:r>
                      <a:endParaRPr lang="en-US" sz="800" b="0" i="0" u="none" strike="noStrike">
                        <a:solidFill>
                          <a:srgbClr val="000000"/>
                        </a:solidFill>
                        <a:effectLst/>
                        <a:latin typeface="Arial" panose="020B0604020202020204" pitchFamily="34" charset="0"/>
                      </a:endParaRPr>
                    </a:p>
                  </a:txBody>
                  <a:tcPr marL="7510" marR="7510" marT="7510" marB="0" anchor="ctr"/>
                </a:tc>
                <a:tc>
                  <a:txBody>
                    <a:bodyPr/>
                    <a:lstStyle/>
                    <a:p>
                      <a:pPr algn="l" fontAlgn="ctr"/>
                      <a:r>
                        <a:rPr lang="en-US" sz="800" u="none" strike="noStrike">
                          <a:effectLst/>
                        </a:rPr>
                        <a:t>P08.a</a:t>
                      </a:r>
                      <a:endParaRPr lang="en-US" sz="800" b="0" i="0" u="none" strike="noStrike">
                        <a:solidFill>
                          <a:srgbClr val="000000"/>
                        </a:solidFill>
                        <a:effectLst/>
                        <a:latin typeface="Arial" panose="020B0604020202020204" pitchFamily="34" charset="0"/>
                      </a:endParaRPr>
                    </a:p>
                  </a:txBody>
                  <a:tcPr marL="7510" marR="7510" marT="7510" marB="0" anchor="ctr"/>
                </a:tc>
                <a:tc>
                  <a:txBody>
                    <a:bodyPr/>
                    <a:lstStyle/>
                    <a:p>
                      <a:pPr algn="l" fontAlgn="ctr"/>
                      <a:r>
                        <a:rPr lang="en-US" sz="800" u="none" strike="noStrike">
                          <a:effectLst/>
                        </a:rPr>
                        <a:t>Stone, sand and clay</a:t>
                      </a:r>
                      <a:endParaRPr lang="en-US" sz="800" b="0" i="0" u="none" strike="noStrike">
                        <a:solidFill>
                          <a:srgbClr val="000000"/>
                        </a:solidFill>
                        <a:effectLst/>
                        <a:latin typeface="Arial" panose="020B0604020202020204" pitchFamily="34" charset="0"/>
                      </a:endParaRPr>
                    </a:p>
                  </a:txBody>
                  <a:tcPr marL="7510" marR="7510" marT="751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821119977"/>
                  </a:ext>
                </a:extLst>
              </a:tr>
              <a:tr h="255324">
                <a:tc>
                  <a:txBody>
                    <a:bodyPr/>
                    <a:lstStyle/>
                    <a:p>
                      <a:pPr algn="ctr" fontAlgn="ctr"/>
                      <a:r>
                        <a:rPr lang="en-US" sz="800" u="none" strike="noStrike">
                          <a:effectLst/>
                        </a:rPr>
                        <a:t>33</a:t>
                      </a:r>
                      <a:endParaRPr lang="en-US" sz="800" b="0" i="0" u="none" strike="noStrike">
                        <a:solidFill>
                          <a:srgbClr val="000000"/>
                        </a:solidFill>
                        <a:effectLst/>
                        <a:latin typeface="Arial" panose="020B0604020202020204" pitchFamily="34" charset="0"/>
                      </a:endParaRPr>
                    </a:p>
                  </a:txBody>
                  <a:tcPr marL="7510" marR="7510" marT="7510" marB="0" anchor="ctr"/>
                </a:tc>
                <a:tc>
                  <a:txBody>
                    <a:bodyPr/>
                    <a:lstStyle/>
                    <a:p>
                      <a:pPr algn="l" fontAlgn="ctr"/>
                      <a:r>
                        <a:rPr lang="en-US" sz="800" u="none" strike="noStrike">
                          <a:effectLst/>
                        </a:rPr>
                        <a:t>P08.b</a:t>
                      </a:r>
                      <a:endParaRPr lang="en-US" sz="800" b="0" i="0" u="none" strike="noStrike">
                        <a:solidFill>
                          <a:srgbClr val="000000"/>
                        </a:solidFill>
                        <a:effectLst/>
                        <a:latin typeface="Arial" panose="020B0604020202020204" pitchFamily="34" charset="0"/>
                      </a:endParaRPr>
                    </a:p>
                  </a:txBody>
                  <a:tcPr marL="7510" marR="7510" marT="7510" marB="0" anchor="ctr"/>
                </a:tc>
                <a:tc>
                  <a:txBody>
                    <a:bodyPr/>
                    <a:lstStyle/>
                    <a:p>
                      <a:pPr algn="l" fontAlgn="ctr"/>
                      <a:r>
                        <a:rPr lang="en-US" sz="800" u="none" strike="noStrike">
                          <a:effectLst/>
                        </a:rPr>
                        <a:t>Chemical and fertilizer minerals, production of salt, other mining and quarrying n.e.c.</a:t>
                      </a:r>
                      <a:endParaRPr lang="en-US" sz="800" b="0" i="0" u="none" strike="noStrike">
                        <a:solidFill>
                          <a:srgbClr val="000000"/>
                        </a:solidFill>
                        <a:effectLst/>
                        <a:latin typeface="Arial" panose="020B0604020202020204" pitchFamily="34" charset="0"/>
                      </a:endParaRPr>
                    </a:p>
                  </a:txBody>
                  <a:tcPr marL="7510" marR="7510" marT="751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208918789"/>
                  </a:ext>
                </a:extLst>
              </a:tr>
              <a:tr h="135171">
                <a:tc>
                  <a:txBody>
                    <a:bodyPr/>
                    <a:lstStyle/>
                    <a:p>
                      <a:pPr algn="ctr" fontAlgn="ctr"/>
                      <a:r>
                        <a:rPr lang="en-US" sz="800" u="none" strike="noStrike">
                          <a:effectLst/>
                        </a:rPr>
                        <a:t>34</a:t>
                      </a:r>
                      <a:endParaRPr lang="en-US" sz="800" b="0" i="0" u="none" strike="noStrike">
                        <a:solidFill>
                          <a:srgbClr val="000000"/>
                        </a:solidFill>
                        <a:effectLst/>
                        <a:latin typeface="Arial" panose="020B0604020202020204" pitchFamily="34" charset="0"/>
                      </a:endParaRPr>
                    </a:p>
                  </a:txBody>
                  <a:tcPr marL="7510" marR="7510" marT="7510" marB="0" anchor="ctr"/>
                </a:tc>
                <a:tc>
                  <a:txBody>
                    <a:bodyPr/>
                    <a:lstStyle/>
                    <a:p>
                      <a:pPr algn="l" fontAlgn="ctr"/>
                      <a:r>
                        <a:rPr lang="en-US" sz="800" u="none" strike="noStrike">
                          <a:effectLst/>
                        </a:rPr>
                        <a:t>P09</a:t>
                      </a:r>
                      <a:endParaRPr lang="en-US" sz="800" b="0" i="0" u="none" strike="noStrike">
                        <a:solidFill>
                          <a:srgbClr val="000000"/>
                        </a:solidFill>
                        <a:effectLst/>
                        <a:latin typeface="Arial" panose="020B0604020202020204" pitchFamily="34" charset="0"/>
                      </a:endParaRPr>
                    </a:p>
                  </a:txBody>
                  <a:tcPr marL="7510" marR="7510" marT="7510" marB="0" anchor="ctr"/>
                </a:tc>
                <a:tc>
                  <a:txBody>
                    <a:bodyPr/>
                    <a:lstStyle/>
                    <a:p>
                      <a:pPr algn="l" fontAlgn="ctr"/>
                      <a:r>
                        <a:rPr lang="en-US" sz="800" u="none" strike="noStrike" dirty="0">
                          <a:effectLst/>
                        </a:rPr>
                        <a:t>Mining support services</a:t>
                      </a:r>
                      <a:endParaRPr lang="en-US" sz="800" b="0" i="0" u="none" strike="noStrike" dirty="0">
                        <a:solidFill>
                          <a:srgbClr val="000000"/>
                        </a:solidFill>
                        <a:effectLst/>
                        <a:latin typeface="Arial" panose="020B0604020202020204" pitchFamily="34" charset="0"/>
                      </a:endParaRPr>
                    </a:p>
                  </a:txBody>
                  <a:tcPr marL="7510" marR="7510" marT="751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822196665"/>
                  </a:ext>
                </a:extLst>
              </a:tr>
            </a:tbl>
          </a:graphicData>
        </a:graphic>
      </p:graphicFrame>
    </p:spTree>
    <p:extLst>
      <p:ext uri="{BB962C8B-B14F-4D97-AF65-F5344CB8AC3E}">
        <p14:creationId xmlns:p14="http://schemas.microsoft.com/office/powerpoint/2010/main" val="1811254060"/>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BCF65BDE-FFCC-C2C8-E713-85A91F340F7B}"/>
              </a:ext>
            </a:extLst>
          </p:cNvPr>
          <p:cNvSpPr>
            <a:spLocks noGrp="1"/>
          </p:cNvSpPr>
          <p:nvPr>
            <p:ph type="title"/>
          </p:nvPr>
        </p:nvSpPr>
        <p:spPr>
          <a:xfrm>
            <a:off x="1308850" y="491385"/>
            <a:ext cx="9715500" cy="978486"/>
          </a:xfrm>
        </p:spPr>
        <p:txBody>
          <a:bodyPr/>
          <a:lstStyle/>
          <a:p>
            <a:r>
              <a:rPr lang="en-US" dirty="0"/>
              <a:t>MARIO products </a:t>
            </a:r>
          </a:p>
        </p:txBody>
      </p:sp>
      <p:graphicFrame>
        <p:nvGraphicFramePr>
          <p:cNvPr id="2" name="Table 1">
            <a:extLst>
              <a:ext uri="{FF2B5EF4-FFF2-40B4-BE49-F238E27FC236}">
                <a16:creationId xmlns:a16="http://schemas.microsoft.com/office/drawing/2014/main" id="{FC1842D6-9DCC-047D-7843-F7499B76652D}"/>
              </a:ext>
            </a:extLst>
          </p:cNvPr>
          <p:cNvGraphicFramePr>
            <a:graphicFrameLocks noGrp="1"/>
          </p:cNvGraphicFramePr>
          <p:nvPr>
            <p:extLst>
              <p:ext uri="{D42A27DB-BD31-4B8C-83A1-F6EECF244321}">
                <p14:modId xmlns:p14="http://schemas.microsoft.com/office/powerpoint/2010/main" val="3663150828"/>
              </p:ext>
            </p:extLst>
          </p:nvPr>
        </p:nvGraphicFramePr>
        <p:xfrm>
          <a:off x="5486987" y="66175"/>
          <a:ext cx="4926931" cy="6623404"/>
        </p:xfrm>
        <a:graphic>
          <a:graphicData uri="http://schemas.openxmlformats.org/drawingml/2006/table">
            <a:tbl>
              <a:tblPr>
                <a:tableStyleId>{5C22544A-7EE6-4342-B048-85BDC9FD1C3A}</a:tableStyleId>
              </a:tblPr>
              <a:tblGrid>
                <a:gridCol w="400775">
                  <a:extLst>
                    <a:ext uri="{9D8B030D-6E8A-4147-A177-3AD203B41FA5}">
                      <a16:colId xmlns:a16="http://schemas.microsoft.com/office/drawing/2014/main" val="4192110036"/>
                    </a:ext>
                  </a:extLst>
                </a:gridCol>
                <a:gridCol w="400775">
                  <a:extLst>
                    <a:ext uri="{9D8B030D-6E8A-4147-A177-3AD203B41FA5}">
                      <a16:colId xmlns:a16="http://schemas.microsoft.com/office/drawing/2014/main" val="822747451"/>
                    </a:ext>
                  </a:extLst>
                </a:gridCol>
                <a:gridCol w="2319711">
                  <a:extLst>
                    <a:ext uri="{9D8B030D-6E8A-4147-A177-3AD203B41FA5}">
                      <a16:colId xmlns:a16="http://schemas.microsoft.com/office/drawing/2014/main" val="1611291416"/>
                    </a:ext>
                  </a:extLst>
                </a:gridCol>
                <a:gridCol w="400775">
                  <a:extLst>
                    <a:ext uri="{9D8B030D-6E8A-4147-A177-3AD203B41FA5}">
                      <a16:colId xmlns:a16="http://schemas.microsoft.com/office/drawing/2014/main" val="22367746"/>
                    </a:ext>
                  </a:extLst>
                </a:gridCol>
                <a:gridCol w="1404895">
                  <a:extLst>
                    <a:ext uri="{9D8B030D-6E8A-4147-A177-3AD203B41FA5}">
                      <a16:colId xmlns:a16="http://schemas.microsoft.com/office/drawing/2014/main" val="41928327"/>
                    </a:ext>
                  </a:extLst>
                </a:gridCol>
              </a:tblGrid>
              <a:tr h="85062">
                <a:tc>
                  <a:txBody>
                    <a:bodyPr/>
                    <a:lstStyle/>
                    <a:p>
                      <a:pPr algn="ctr" fontAlgn="ctr"/>
                      <a:r>
                        <a:rPr lang="en-US" sz="500" u="none" strike="noStrike">
                          <a:effectLst/>
                        </a:rPr>
                        <a:t>35</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P10.a</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Vegetable oils and fats products</a:t>
                      </a:r>
                      <a:endParaRPr lang="en-US" sz="500" b="0" i="0" u="none" strike="noStrike">
                        <a:solidFill>
                          <a:srgbClr val="000000"/>
                        </a:solidFill>
                        <a:effectLst/>
                        <a:latin typeface="Arial" panose="020B0604020202020204" pitchFamily="34" charset="0"/>
                      </a:endParaRPr>
                    </a:p>
                  </a:txBody>
                  <a:tcPr marL="3567" marR="3567" marT="3567" marB="0" anchor="ctr"/>
                </a:tc>
                <a:tc rowSpan="76">
                  <a:txBody>
                    <a:bodyPr/>
                    <a:lstStyle/>
                    <a:p>
                      <a:pPr algn="ctr" fontAlgn="ctr"/>
                      <a:r>
                        <a:rPr lang="en-US" sz="500" u="none" strike="noStrike">
                          <a:effectLst/>
                        </a:rPr>
                        <a:t>C</a:t>
                      </a:r>
                      <a:endParaRPr lang="en-US" sz="500" b="0" i="0" u="none" strike="noStrike">
                        <a:solidFill>
                          <a:srgbClr val="000000"/>
                        </a:solidFill>
                        <a:effectLst/>
                        <a:latin typeface="Arial" panose="020B0604020202020204" pitchFamily="34" charset="0"/>
                      </a:endParaRPr>
                    </a:p>
                  </a:txBody>
                  <a:tcPr marL="3567" marR="3567" marT="3567" marB="0" anchor="ctr"/>
                </a:tc>
                <a:tc rowSpan="76">
                  <a:txBody>
                    <a:bodyPr/>
                    <a:lstStyle/>
                    <a:p>
                      <a:pPr algn="l" fontAlgn="ctr"/>
                      <a:r>
                        <a:rPr lang="en-US" sz="500" u="none" strike="noStrike">
                          <a:effectLst/>
                        </a:rPr>
                        <a:t>Manufacturing</a:t>
                      </a:r>
                      <a:endParaRPr lang="en-US" sz="500" b="0" i="0" u="none" strike="noStrike">
                        <a:solidFill>
                          <a:srgbClr val="000000"/>
                        </a:solidFill>
                        <a:effectLst/>
                        <a:latin typeface="Arial" panose="020B0604020202020204" pitchFamily="34" charset="0"/>
                      </a:endParaRPr>
                    </a:p>
                  </a:txBody>
                  <a:tcPr marL="3567" marR="3567" marT="3567" marB="0" anchor="ctr"/>
                </a:tc>
                <a:extLst>
                  <a:ext uri="{0D108BD9-81ED-4DB2-BD59-A6C34878D82A}">
                    <a16:rowId xmlns:a16="http://schemas.microsoft.com/office/drawing/2014/main" val="3457846875"/>
                  </a:ext>
                </a:extLst>
              </a:tr>
              <a:tr h="85062">
                <a:tc>
                  <a:txBody>
                    <a:bodyPr/>
                    <a:lstStyle/>
                    <a:p>
                      <a:pPr algn="ctr" fontAlgn="ctr"/>
                      <a:r>
                        <a:rPr lang="en-US" sz="500" u="none" strike="noStrike">
                          <a:effectLst/>
                        </a:rPr>
                        <a:t>36</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P10.b</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Food products n.e.c.</a:t>
                      </a:r>
                      <a:endParaRPr lang="en-US" sz="500" b="0" i="0" u="none" strike="noStrike">
                        <a:solidFill>
                          <a:srgbClr val="000000"/>
                        </a:solidFill>
                        <a:effectLst/>
                        <a:latin typeface="Arial" panose="020B0604020202020204" pitchFamily="34" charset="0"/>
                      </a:endParaRPr>
                    </a:p>
                  </a:txBody>
                  <a:tcPr marL="3567" marR="3567" marT="3567"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475527968"/>
                  </a:ext>
                </a:extLst>
              </a:tr>
              <a:tr h="85062">
                <a:tc>
                  <a:txBody>
                    <a:bodyPr/>
                    <a:lstStyle/>
                    <a:p>
                      <a:pPr algn="ctr" fontAlgn="ctr"/>
                      <a:r>
                        <a:rPr lang="en-US" sz="500" u="none" strike="noStrike">
                          <a:effectLst/>
                        </a:rPr>
                        <a:t>37</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P11</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Beverages</a:t>
                      </a:r>
                      <a:endParaRPr lang="en-US" sz="500" b="0" i="0" u="none" strike="noStrike">
                        <a:solidFill>
                          <a:srgbClr val="000000"/>
                        </a:solidFill>
                        <a:effectLst/>
                        <a:latin typeface="Arial" panose="020B0604020202020204" pitchFamily="34" charset="0"/>
                      </a:endParaRPr>
                    </a:p>
                  </a:txBody>
                  <a:tcPr marL="3567" marR="3567" marT="3567"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260003422"/>
                  </a:ext>
                </a:extLst>
              </a:tr>
              <a:tr h="85062">
                <a:tc>
                  <a:txBody>
                    <a:bodyPr/>
                    <a:lstStyle/>
                    <a:p>
                      <a:pPr algn="ctr" fontAlgn="ctr"/>
                      <a:r>
                        <a:rPr lang="en-US" sz="500" u="none" strike="noStrike">
                          <a:effectLst/>
                        </a:rPr>
                        <a:t>38</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P12</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Tobacco products</a:t>
                      </a:r>
                      <a:endParaRPr lang="en-US" sz="500" b="0" i="0" u="none" strike="noStrike">
                        <a:solidFill>
                          <a:srgbClr val="000000"/>
                        </a:solidFill>
                        <a:effectLst/>
                        <a:latin typeface="Arial" panose="020B0604020202020204" pitchFamily="34" charset="0"/>
                      </a:endParaRPr>
                    </a:p>
                  </a:txBody>
                  <a:tcPr marL="3567" marR="3567" marT="3567"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087939615"/>
                  </a:ext>
                </a:extLst>
              </a:tr>
              <a:tr h="85062">
                <a:tc>
                  <a:txBody>
                    <a:bodyPr/>
                    <a:lstStyle/>
                    <a:p>
                      <a:pPr algn="ctr" fontAlgn="ctr"/>
                      <a:r>
                        <a:rPr lang="en-US" sz="500" u="none" strike="noStrike">
                          <a:effectLst/>
                        </a:rPr>
                        <a:t>39</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P13</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Textiles</a:t>
                      </a:r>
                      <a:endParaRPr lang="en-US" sz="500" b="0" i="0" u="none" strike="noStrike">
                        <a:solidFill>
                          <a:srgbClr val="000000"/>
                        </a:solidFill>
                        <a:effectLst/>
                        <a:latin typeface="Arial" panose="020B0604020202020204" pitchFamily="34" charset="0"/>
                      </a:endParaRPr>
                    </a:p>
                  </a:txBody>
                  <a:tcPr marL="3567" marR="3567" marT="3567"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811538882"/>
                  </a:ext>
                </a:extLst>
              </a:tr>
              <a:tr h="85062">
                <a:tc>
                  <a:txBody>
                    <a:bodyPr/>
                    <a:lstStyle/>
                    <a:p>
                      <a:pPr algn="ctr" fontAlgn="ctr"/>
                      <a:r>
                        <a:rPr lang="en-US" sz="500" u="none" strike="noStrike">
                          <a:effectLst/>
                        </a:rPr>
                        <a:t>40</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P14</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Wearing apparel</a:t>
                      </a:r>
                      <a:endParaRPr lang="en-US" sz="500" b="0" i="0" u="none" strike="noStrike">
                        <a:solidFill>
                          <a:srgbClr val="000000"/>
                        </a:solidFill>
                        <a:effectLst/>
                        <a:latin typeface="Arial" panose="020B0604020202020204" pitchFamily="34" charset="0"/>
                      </a:endParaRPr>
                    </a:p>
                  </a:txBody>
                  <a:tcPr marL="3567" marR="3567" marT="3567"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467006129"/>
                  </a:ext>
                </a:extLst>
              </a:tr>
              <a:tr h="85062">
                <a:tc>
                  <a:txBody>
                    <a:bodyPr/>
                    <a:lstStyle/>
                    <a:p>
                      <a:pPr algn="ctr" fontAlgn="ctr"/>
                      <a:r>
                        <a:rPr lang="en-US" sz="500" u="none" strike="noStrike">
                          <a:effectLst/>
                        </a:rPr>
                        <a:t>41</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P15</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Leather and related products</a:t>
                      </a:r>
                      <a:endParaRPr lang="en-US" sz="500" b="0" i="0" u="none" strike="noStrike">
                        <a:solidFill>
                          <a:srgbClr val="000000"/>
                        </a:solidFill>
                        <a:effectLst/>
                        <a:latin typeface="Arial" panose="020B0604020202020204" pitchFamily="34" charset="0"/>
                      </a:endParaRPr>
                    </a:p>
                  </a:txBody>
                  <a:tcPr marL="3567" marR="3567" marT="3567"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293467028"/>
                  </a:ext>
                </a:extLst>
              </a:tr>
              <a:tr h="139325">
                <a:tc>
                  <a:txBody>
                    <a:bodyPr/>
                    <a:lstStyle/>
                    <a:p>
                      <a:pPr algn="ctr" fontAlgn="ctr"/>
                      <a:r>
                        <a:rPr lang="en-US" sz="500" u="none" strike="noStrike">
                          <a:effectLst/>
                        </a:rPr>
                        <a:t>42</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P16</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Wood &amp; prod. of wood &amp; cork, exc. furniture, of straw &amp; plaiting mat.</a:t>
                      </a:r>
                      <a:endParaRPr lang="en-US" sz="500" b="0" i="0" u="none" strike="noStrike">
                        <a:solidFill>
                          <a:srgbClr val="000000"/>
                        </a:solidFill>
                        <a:effectLst/>
                        <a:latin typeface="Arial" panose="020B0604020202020204" pitchFamily="34" charset="0"/>
                      </a:endParaRPr>
                    </a:p>
                  </a:txBody>
                  <a:tcPr marL="3567" marR="3567" marT="3567"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181858014"/>
                  </a:ext>
                </a:extLst>
              </a:tr>
              <a:tr h="85062">
                <a:tc>
                  <a:txBody>
                    <a:bodyPr/>
                    <a:lstStyle/>
                    <a:p>
                      <a:pPr algn="ctr" fontAlgn="ctr"/>
                      <a:r>
                        <a:rPr lang="en-US" sz="500" u="none" strike="noStrike">
                          <a:effectLst/>
                        </a:rPr>
                        <a:t>43</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P17</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Paper and paper products</a:t>
                      </a:r>
                      <a:endParaRPr lang="en-US" sz="500" b="0" i="0" u="none" strike="noStrike">
                        <a:solidFill>
                          <a:srgbClr val="000000"/>
                        </a:solidFill>
                        <a:effectLst/>
                        <a:latin typeface="Arial" panose="020B0604020202020204" pitchFamily="34" charset="0"/>
                      </a:endParaRPr>
                    </a:p>
                  </a:txBody>
                  <a:tcPr marL="3567" marR="3567" marT="3567"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723660348"/>
                  </a:ext>
                </a:extLst>
              </a:tr>
              <a:tr h="85062">
                <a:tc>
                  <a:txBody>
                    <a:bodyPr/>
                    <a:lstStyle/>
                    <a:p>
                      <a:pPr algn="ctr" fontAlgn="ctr"/>
                      <a:r>
                        <a:rPr lang="en-US" sz="500" u="none" strike="noStrike">
                          <a:effectLst/>
                        </a:rPr>
                        <a:t>44</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P18</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Printing and recording services</a:t>
                      </a:r>
                      <a:endParaRPr lang="en-US" sz="500" b="0" i="0" u="none" strike="noStrike">
                        <a:solidFill>
                          <a:srgbClr val="000000"/>
                        </a:solidFill>
                        <a:effectLst/>
                        <a:latin typeface="Arial" panose="020B0604020202020204" pitchFamily="34" charset="0"/>
                      </a:endParaRPr>
                    </a:p>
                  </a:txBody>
                  <a:tcPr marL="3567" marR="3567" marT="3567"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113820545"/>
                  </a:ext>
                </a:extLst>
              </a:tr>
              <a:tr h="85062">
                <a:tc>
                  <a:txBody>
                    <a:bodyPr/>
                    <a:lstStyle/>
                    <a:p>
                      <a:pPr algn="ctr" fontAlgn="ctr"/>
                      <a:r>
                        <a:rPr lang="en-US" sz="500" u="none" strike="noStrike">
                          <a:effectLst/>
                        </a:rPr>
                        <a:t>45</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P19.a.1</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Coke Oven Coke</a:t>
                      </a:r>
                      <a:endParaRPr lang="en-US" sz="500" b="0" i="0" u="none" strike="noStrike">
                        <a:solidFill>
                          <a:srgbClr val="000000"/>
                        </a:solidFill>
                        <a:effectLst/>
                        <a:latin typeface="Arial" panose="020B0604020202020204" pitchFamily="34" charset="0"/>
                      </a:endParaRPr>
                    </a:p>
                  </a:txBody>
                  <a:tcPr marL="3567" marR="3567" marT="3567"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465233859"/>
                  </a:ext>
                </a:extLst>
              </a:tr>
              <a:tr h="85062">
                <a:tc>
                  <a:txBody>
                    <a:bodyPr/>
                    <a:lstStyle/>
                    <a:p>
                      <a:pPr algn="ctr" fontAlgn="ctr"/>
                      <a:r>
                        <a:rPr lang="en-US" sz="500" u="none" strike="noStrike">
                          <a:effectLst/>
                        </a:rPr>
                        <a:t>46</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P19.a.2</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Gas Coke</a:t>
                      </a:r>
                      <a:endParaRPr lang="en-US" sz="500" b="0" i="0" u="none" strike="noStrike">
                        <a:solidFill>
                          <a:srgbClr val="000000"/>
                        </a:solidFill>
                        <a:effectLst/>
                        <a:latin typeface="Arial" panose="020B0604020202020204" pitchFamily="34" charset="0"/>
                      </a:endParaRPr>
                    </a:p>
                  </a:txBody>
                  <a:tcPr marL="3567" marR="3567" marT="3567"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565049960"/>
                  </a:ext>
                </a:extLst>
              </a:tr>
              <a:tr h="85062">
                <a:tc>
                  <a:txBody>
                    <a:bodyPr/>
                    <a:lstStyle/>
                    <a:p>
                      <a:pPr algn="ctr" fontAlgn="ctr"/>
                      <a:r>
                        <a:rPr lang="en-US" sz="500" u="none" strike="noStrike">
                          <a:effectLst/>
                        </a:rPr>
                        <a:t>47</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P19.a.3</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Coal Tar</a:t>
                      </a:r>
                      <a:endParaRPr lang="en-US" sz="500" b="0" i="0" u="none" strike="noStrike">
                        <a:solidFill>
                          <a:srgbClr val="000000"/>
                        </a:solidFill>
                        <a:effectLst/>
                        <a:latin typeface="Arial" panose="020B0604020202020204" pitchFamily="34" charset="0"/>
                      </a:endParaRPr>
                    </a:p>
                  </a:txBody>
                  <a:tcPr marL="3567" marR="3567" marT="3567"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55347742"/>
                  </a:ext>
                </a:extLst>
              </a:tr>
              <a:tr h="85062">
                <a:tc>
                  <a:txBody>
                    <a:bodyPr/>
                    <a:lstStyle/>
                    <a:p>
                      <a:pPr algn="ctr" fontAlgn="ctr"/>
                      <a:r>
                        <a:rPr lang="en-US" sz="500" u="none" strike="noStrike">
                          <a:effectLst/>
                        </a:rPr>
                        <a:t>48</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P19.b.1</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Motor Gasoline</a:t>
                      </a:r>
                      <a:endParaRPr lang="en-US" sz="500" b="0" i="0" u="none" strike="noStrike">
                        <a:solidFill>
                          <a:srgbClr val="000000"/>
                        </a:solidFill>
                        <a:effectLst/>
                        <a:latin typeface="Arial" panose="020B0604020202020204" pitchFamily="34" charset="0"/>
                      </a:endParaRPr>
                    </a:p>
                  </a:txBody>
                  <a:tcPr marL="3567" marR="3567" marT="3567"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178086553"/>
                  </a:ext>
                </a:extLst>
              </a:tr>
              <a:tr h="85062">
                <a:tc>
                  <a:txBody>
                    <a:bodyPr/>
                    <a:lstStyle/>
                    <a:p>
                      <a:pPr algn="ctr" fontAlgn="ctr"/>
                      <a:r>
                        <a:rPr lang="en-US" sz="500" u="none" strike="noStrike">
                          <a:effectLst/>
                        </a:rPr>
                        <a:t>49</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P19.b.2</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Aviation Gasoline</a:t>
                      </a:r>
                      <a:endParaRPr lang="en-US" sz="500" b="0" i="0" u="none" strike="noStrike">
                        <a:solidFill>
                          <a:srgbClr val="000000"/>
                        </a:solidFill>
                        <a:effectLst/>
                        <a:latin typeface="Arial" panose="020B0604020202020204" pitchFamily="34" charset="0"/>
                      </a:endParaRPr>
                    </a:p>
                  </a:txBody>
                  <a:tcPr marL="3567" marR="3567" marT="3567"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221010589"/>
                  </a:ext>
                </a:extLst>
              </a:tr>
              <a:tr h="85062">
                <a:tc>
                  <a:txBody>
                    <a:bodyPr/>
                    <a:lstStyle/>
                    <a:p>
                      <a:pPr algn="ctr" fontAlgn="ctr"/>
                      <a:r>
                        <a:rPr lang="en-US" sz="500" u="none" strike="noStrike">
                          <a:effectLst/>
                        </a:rPr>
                        <a:t>50</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P19.b.3</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Gasoline Type Jet Fuel</a:t>
                      </a:r>
                      <a:endParaRPr lang="en-US" sz="500" b="0" i="0" u="none" strike="noStrike">
                        <a:solidFill>
                          <a:srgbClr val="000000"/>
                        </a:solidFill>
                        <a:effectLst/>
                        <a:latin typeface="Arial" panose="020B0604020202020204" pitchFamily="34" charset="0"/>
                      </a:endParaRPr>
                    </a:p>
                  </a:txBody>
                  <a:tcPr marL="3567" marR="3567" marT="3567"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904066767"/>
                  </a:ext>
                </a:extLst>
              </a:tr>
              <a:tr h="85062">
                <a:tc>
                  <a:txBody>
                    <a:bodyPr/>
                    <a:lstStyle/>
                    <a:p>
                      <a:pPr algn="ctr" fontAlgn="ctr"/>
                      <a:r>
                        <a:rPr lang="en-US" sz="500" u="none" strike="noStrike">
                          <a:effectLst/>
                        </a:rPr>
                        <a:t>51</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P19.b.4</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Kerosene Type Jet Fuel</a:t>
                      </a:r>
                      <a:endParaRPr lang="en-US" sz="500" b="0" i="0" u="none" strike="noStrike">
                        <a:solidFill>
                          <a:srgbClr val="000000"/>
                        </a:solidFill>
                        <a:effectLst/>
                        <a:latin typeface="Arial" panose="020B0604020202020204" pitchFamily="34" charset="0"/>
                      </a:endParaRPr>
                    </a:p>
                  </a:txBody>
                  <a:tcPr marL="3567" marR="3567" marT="3567"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928220304"/>
                  </a:ext>
                </a:extLst>
              </a:tr>
              <a:tr h="85062">
                <a:tc>
                  <a:txBody>
                    <a:bodyPr/>
                    <a:lstStyle/>
                    <a:p>
                      <a:pPr algn="ctr" fontAlgn="ctr"/>
                      <a:r>
                        <a:rPr lang="en-US" sz="500" u="none" strike="noStrike">
                          <a:effectLst/>
                        </a:rPr>
                        <a:t>52</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P19.b.5</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Kerosene</a:t>
                      </a:r>
                      <a:endParaRPr lang="en-US" sz="500" b="0" i="0" u="none" strike="noStrike">
                        <a:solidFill>
                          <a:srgbClr val="000000"/>
                        </a:solidFill>
                        <a:effectLst/>
                        <a:latin typeface="Arial" panose="020B0604020202020204" pitchFamily="34" charset="0"/>
                      </a:endParaRPr>
                    </a:p>
                  </a:txBody>
                  <a:tcPr marL="3567" marR="3567" marT="3567"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662858832"/>
                  </a:ext>
                </a:extLst>
              </a:tr>
              <a:tr h="85062">
                <a:tc>
                  <a:txBody>
                    <a:bodyPr/>
                    <a:lstStyle/>
                    <a:p>
                      <a:pPr algn="ctr" fontAlgn="ctr"/>
                      <a:r>
                        <a:rPr lang="en-US" sz="500" u="none" strike="noStrike">
                          <a:effectLst/>
                        </a:rPr>
                        <a:t>53</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P19.b.6</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Gas/Diesel Oil</a:t>
                      </a:r>
                      <a:endParaRPr lang="en-US" sz="500" b="0" i="0" u="none" strike="noStrike">
                        <a:solidFill>
                          <a:srgbClr val="000000"/>
                        </a:solidFill>
                        <a:effectLst/>
                        <a:latin typeface="Arial" panose="020B0604020202020204" pitchFamily="34" charset="0"/>
                      </a:endParaRPr>
                    </a:p>
                  </a:txBody>
                  <a:tcPr marL="3567" marR="3567" marT="3567"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543711352"/>
                  </a:ext>
                </a:extLst>
              </a:tr>
              <a:tr h="85062">
                <a:tc>
                  <a:txBody>
                    <a:bodyPr/>
                    <a:lstStyle/>
                    <a:p>
                      <a:pPr algn="ctr" fontAlgn="ctr"/>
                      <a:r>
                        <a:rPr lang="en-US" sz="500" u="none" strike="noStrike">
                          <a:effectLst/>
                        </a:rPr>
                        <a:t>54</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P19.b.7</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Heavy Fuel Oil</a:t>
                      </a:r>
                      <a:endParaRPr lang="en-US" sz="500" b="0" i="0" u="none" strike="noStrike">
                        <a:solidFill>
                          <a:srgbClr val="000000"/>
                        </a:solidFill>
                        <a:effectLst/>
                        <a:latin typeface="Arial" panose="020B0604020202020204" pitchFamily="34" charset="0"/>
                      </a:endParaRPr>
                    </a:p>
                  </a:txBody>
                  <a:tcPr marL="3567" marR="3567" marT="3567"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921887202"/>
                  </a:ext>
                </a:extLst>
              </a:tr>
              <a:tr h="85062">
                <a:tc>
                  <a:txBody>
                    <a:bodyPr/>
                    <a:lstStyle/>
                    <a:p>
                      <a:pPr algn="ctr" fontAlgn="ctr"/>
                      <a:r>
                        <a:rPr lang="en-US" sz="500" u="none" strike="noStrike">
                          <a:effectLst/>
                        </a:rPr>
                        <a:t>55</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P19.b.8</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Refinery Gas</a:t>
                      </a:r>
                      <a:endParaRPr lang="en-US" sz="500" b="0" i="0" u="none" strike="noStrike">
                        <a:solidFill>
                          <a:srgbClr val="000000"/>
                        </a:solidFill>
                        <a:effectLst/>
                        <a:latin typeface="Arial" panose="020B0604020202020204" pitchFamily="34" charset="0"/>
                      </a:endParaRPr>
                    </a:p>
                  </a:txBody>
                  <a:tcPr marL="3567" marR="3567" marT="3567"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394825535"/>
                  </a:ext>
                </a:extLst>
              </a:tr>
              <a:tr h="85062">
                <a:tc>
                  <a:txBody>
                    <a:bodyPr/>
                    <a:lstStyle/>
                    <a:p>
                      <a:pPr algn="ctr" fontAlgn="ctr"/>
                      <a:r>
                        <a:rPr lang="en-US" sz="500" u="none" strike="noStrike">
                          <a:effectLst/>
                        </a:rPr>
                        <a:t>56</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P19.b.9</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Liquefied Petroleum Gases (LPG)</a:t>
                      </a:r>
                      <a:endParaRPr lang="en-US" sz="500" b="0" i="0" u="none" strike="noStrike">
                        <a:solidFill>
                          <a:srgbClr val="000000"/>
                        </a:solidFill>
                        <a:effectLst/>
                        <a:latin typeface="Arial" panose="020B0604020202020204" pitchFamily="34" charset="0"/>
                      </a:endParaRPr>
                    </a:p>
                  </a:txBody>
                  <a:tcPr marL="3567" marR="3567" marT="3567"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228295114"/>
                  </a:ext>
                </a:extLst>
              </a:tr>
              <a:tr h="85062">
                <a:tc>
                  <a:txBody>
                    <a:bodyPr/>
                    <a:lstStyle/>
                    <a:p>
                      <a:pPr algn="ctr" fontAlgn="ctr"/>
                      <a:r>
                        <a:rPr lang="en-US" sz="500" u="none" strike="noStrike">
                          <a:effectLst/>
                        </a:rPr>
                        <a:t>57</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P19.b.10</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Refinery Feedstocks</a:t>
                      </a:r>
                      <a:endParaRPr lang="en-US" sz="500" b="0" i="0" u="none" strike="noStrike">
                        <a:solidFill>
                          <a:srgbClr val="000000"/>
                        </a:solidFill>
                        <a:effectLst/>
                        <a:latin typeface="Arial" panose="020B0604020202020204" pitchFamily="34" charset="0"/>
                      </a:endParaRPr>
                    </a:p>
                  </a:txBody>
                  <a:tcPr marL="3567" marR="3567" marT="3567"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393161641"/>
                  </a:ext>
                </a:extLst>
              </a:tr>
              <a:tr h="85062">
                <a:tc>
                  <a:txBody>
                    <a:bodyPr/>
                    <a:lstStyle/>
                    <a:p>
                      <a:pPr algn="ctr" fontAlgn="ctr"/>
                      <a:r>
                        <a:rPr lang="en-US" sz="500" u="none" strike="noStrike">
                          <a:effectLst/>
                        </a:rPr>
                        <a:t>58</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P19.b.11</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Ethane</a:t>
                      </a:r>
                      <a:endParaRPr lang="en-US" sz="500" b="0" i="0" u="none" strike="noStrike">
                        <a:solidFill>
                          <a:srgbClr val="000000"/>
                        </a:solidFill>
                        <a:effectLst/>
                        <a:latin typeface="Arial" panose="020B0604020202020204" pitchFamily="34" charset="0"/>
                      </a:endParaRPr>
                    </a:p>
                  </a:txBody>
                  <a:tcPr marL="3567" marR="3567" marT="3567"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294755614"/>
                  </a:ext>
                </a:extLst>
              </a:tr>
              <a:tr h="85062">
                <a:tc>
                  <a:txBody>
                    <a:bodyPr/>
                    <a:lstStyle/>
                    <a:p>
                      <a:pPr algn="ctr" fontAlgn="ctr"/>
                      <a:r>
                        <a:rPr lang="en-US" sz="500" u="none" strike="noStrike">
                          <a:effectLst/>
                        </a:rPr>
                        <a:t>59</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P19.b.12</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Naphtha</a:t>
                      </a:r>
                      <a:endParaRPr lang="en-US" sz="500" b="0" i="0" u="none" strike="noStrike">
                        <a:solidFill>
                          <a:srgbClr val="000000"/>
                        </a:solidFill>
                        <a:effectLst/>
                        <a:latin typeface="Arial" panose="020B0604020202020204" pitchFamily="34" charset="0"/>
                      </a:endParaRPr>
                    </a:p>
                  </a:txBody>
                  <a:tcPr marL="3567" marR="3567" marT="3567"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704272933"/>
                  </a:ext>
                </a:extLst>
              </a:tr>
              <a:tr h="85062">
                <a:tc>
                  <a:txBody>
                    <a:bodyPr/>
                    <a:lstStyle/>
                    <a:p>
                      <a:pPr algn="ctr" fontAlgn="ctr"/>
                      <a:r>
                        <a:rPr lang="en-US" sz="500" u="none" strike="noStrike">
                          <a:effectLst/>
                        </a:rPr>
                        <a:t>60</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P19.b.13</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White Spirit &amp; SBP</a:t>
                      </a:r>
                      <a:endParaRPr lang="en-US" sz="500" b="0" i="0" u="none" strike="noStrike">
                        <a:solidFill>
                          <a:srgbClr val="000000"/>
                        </a:solidFill>
                        <a:effectLst/>
                        <a:latin typeface="Arial" panose="020B0604020202020204" pitchFamily="34" charset="0"/>
                      </a:endParaRPr>
                    </a:p>
                  </a:txBody>
                  <a:tcPr marL="3567" marR="3567" marT="3567"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555164527"/>
                  </a:ext>
                </a:extLst>
              </a:tr>
              <a:tr h="85062">
                <a:tc>
                  <a:txBody>
                    <a:bodyPr/>
                    <a:lstStyle/>
                    <a:p>
                      <a:pPr algn="ctr" fontAlgn="ctr"/>
                      <a:r>
                        <a:rPr lang="en-US" sz="500" u="none" strike="noStrike">
                          <a:effectLst/>
                        </a:rPr>
                        <a:t>61</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P19.b.14</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Lubricants</a:t>
                      </a:r>
                      <a:endParaRPr lang="en-US" sz="500" b="0" i="0" u="none" strike="noStrike">
                        <a:solidFill>
                          <a:srgbClr val="000000"/>
                        </a:solidFill>
                        <a:effectLst/>
                        <a:latin typeface="Arial" panose="020B0604020202020204" pitchFamily="34" charset="0"/>
                      </a:endParaRPr>
                    </a:p>
                  </a:txBody>
                  <a:tcPr marL="3567" marR="3567" marT="3567"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823114013"/>
                  </a:ext>
                </a:extLst>
              </a:tr>
              <a:tr h="85062">
                <a:tc>
                  <a:txBody>
                    <a:bodyPr/>
                    <a:lstStyle/>
                    <a:p>
                      <a:pPr algn="ctr" fontAlgn="ctr"/>
                      <a:r>
                        <a:rPr lang="en-US" sz="500" u="none" strike="noStrike">
                          <a:effectLst/>
                        </a:rPr>
                        <a:t>62</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P19.b.15</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Bitumen</a:t>
                      </a:r>
                      <a:endParaRPr lang="en-US" sz="500" b="0" i="0" u="none" strike="noStrike">
                        <a:solidFill>
                          <a:srgbClr val="000000"/>
                        </a:solidFill>
                        <a:effectLst/>
                        <a:latin typeface="Arial" panose="020B0604020202020204" pitchFamily="34" charset="0"/>
                      </a:endParaRPr>
                    </a:p>
                  </a:txBody>
                  <a:tcPr marL="3567" marR="3567" marT="3567"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335326122"/>
                  </a:ext>
                </a:extLst>
              </a:tr>
              <a:tr h="85062">
                <a:tc>
                  <a:txBody>
                    <a:bodyPr/>
                    <a:lstStyle/>
                    <a:p>
                      <a:pPr algn="ctr" fontAlgn="ctr"/>
                      <a:r>
                        <a:rPr lang="en-US" sz="500" u="none" strike="noStrike">
                          <a:effectLst/>
                        </a:rPr>
                        <a:t>63</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P19.b.16</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Paraffin Waxes</a:t>
                      </a:r>
                      <a:endParaRPr lang="en-US" sz="500" b="0" i="0" u="none" strike="noStrike">
                        <a:solidFill>
                          <a:srgbClr val="000000"/>
                        </a:solidFill>
                        <a:effectLst/>
                        <a:latin typeface="Arial" panose="020B0604020202020204" pitchFamily="34" charset="0"/>
                      </a:endParaRPr>
                    </a:p>
                  </a:txBody>
                  <a:tcPr marL="3567" marR="3567" marT="3567"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942025460"/>
                  </a:ext>
                </a:extLst>
              </a:tr>
              <a:tr h="85062">
                <a:tc>
                  <a:txBody>
                    <a:bodyPr/>
                    <a:lstStyle/>
                    <a:p>
                      <a:pPr algn="ctr" fontAlgn="ctr"/>
                      <a:r>
                        <a:rPr lang="en-US" sz="500" u="none" strike="noStrike">
                          <a:effectLst/>
                        </a:rPr>
                        <a:t>64</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P19.b.17</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Petroleum Coke</a:t>
                      </a:r>
                      <a:endParaRPr lang="en-US" sz="500" b="0" i="0" u="none" strike="noStrike">
                        <a:solidFill>
                          <a:srgbClr val="000000"/>
                        </a:solidFill>
                        <a:effectLst/>
                        <a:latin typeface="Arial" panose="020B0604020202020204" pitchFamily="34" charset="0"/>
                      </a:endParaRPr>
                    </a:p>
                  </a:txBody>
                  <a:tcPr marL="3567" marR="3567" marT="3567"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902817622"/>
                  </a:ext>
                </a:extLst>
              </a:tr>
              <a:tr h="85062">
                <a:tc>
                  <a:txBody>
                    <a:bodyPr/>
                    <a:lstStyle/>
                    <a:p>
                      <a:pPr algn="ctr" fontAlgn="ctr"/>
                      <a:r>
                        <a:rPr lang="en-US" sz="500" u="none" strike="noStrike">
                          <a:effectLst/>
                        </a:rPr>
                        <a:t>65</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P19.b.18</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Non-specified Petroleum Products</a:t>
                      </a:r>
                      <a:endParaRPr lang="en-US" sz="500" b="0" i="0" u="none" strike="noStrike">
                        <a:solidFill>
                          <a:srgbClr val="000000"/>
                        </a:solidFill>
                        <a:effectLst/>
                        <a:latin typeface="Arial" panose="020B0604020202020204" pitchFamily="34" charset="0"/>
                      </a:endParaRPr>
                    </a:p>
                  </a:txBody>
                  <a:tcPr marL="3567" marR="3567" marT="3567"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277538851"/>
                  </a:ext>
                </a:extLst>
              </a:tr>
              <a:tr h="85062">
                <a:tc>
                  <a:txBody>
                    <a:bodyPr/>
                    <a:lstStyle/>
                    <a:p>
                      <a:pPr algn="ctr" fontAlgn="ctr"/>
                      <a:r>
                        <a:rPr lang="en-US" sz="500" u="none" strike="noStrike">
                          <a:effectLst/>
                        </a:rPr>
                        <a:t>66</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P20.a</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Nuclear fuel</a:t>
                      </a:r>
                      <a:endParaRPr lang="en-US" sz="500" b="0" i="0" u="none" strike="noStrike">
                        <a:solidFill>
                          <a:srgbClr val="000000"/>
                        </a:solidFill>
                        <a:effectLst/>
                        <a:latin typeface="Arial" panose="020B0604020202020204" pitchFamily="34" charset="0"/>
                      </a:endParaRPr>
                    </a:p>
                  </a:txBody>
                  <a:tcPr marL="3567" marR="3567" marT="3567"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013262308"/>
                  </a:ext>
                </a:extLst>
              </a:tr>
              <a:tr h="85062">
                <a:tc>
                  <a:txBody>
                    <a:bodyPr/>
                    <a:lstStyle/>
                    <a:p>
                      <a:pPr algn="ctr" fontAlgn="ctr"/>
                      <a:r>
                        <a:rPr lang="en-US" sz="500" u="none" strike="noStrike">
                          <a:effectLst/>
                        </a:rPr>
                        <a:t>67</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P20.b</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Plastics, basic</a:t>
                      </a:r>
                      <a:endParaRPr lang="en-US" sz="500" b="0" i="0" u="none" strike="noStrike">
                        <a:solidFill>
                          <a:srgbClr val="000000"/>
                        </a:solidFill>
                        <a:effectLst/>
                        <a:latin typeface="Arial" panose="020B0604020202020204" pitchFamily="34" charset="0"/>
                      </a:endParaRPr>
                    </a:p>
                  </a:txBody>
                  <a:tcPr marL="3567" marR="3567" marT="3567"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685794322"/>
                  </a:ext>
                </a:extLst>
              </a:tr>
              <a:tr h="85062">
                <a:tc>
                  <a:txBody>
                    <a:bodyPr/>
                    <a:lstStyle/>
                    <a:p>
                      <a:pPr algn="ctr" fontAlgn="ctr"/>
                      <a:r>
                        <a:rPr lang="en-US" sz="500" u="none" strike="noStrike">
                          <a:effectLst/>
                        </a:rPr>
                        <a:t>68</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P20.c</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Nitrogenous fertilizers</a:t>
                      </a:r>
                      <a:endParaRPr lang="en-US" sz="500" b="0" i="0" u="none" strike="noStrike">
                        <a:solidFill>
                          <a:srgbClr val="000000"/>
                        </a:solidFill>
                        <a:effectLst/>
                        <a:latin typeface="Arial" panose="020B0604020202020204" pitchFamily="34" charset="0"/>
                      </a:endParaRPr>
                    </a:p>
                  </a:txBody>
                  <a:tcPr marL="3567" marR="3567" marT="3567"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115286377"/>
                  </a:ext>
                </a:extLst>
              </a:tr>
              <a:tr h="85062">
                <a:tc>
                  <a:txBody>
                    <a:bodyPr/>
                    <a:lstStyle/>
                    <a:p>
                      <a:pPr algn="ctr" fontAlgn="ctr"/>
                      <a:r>
                        <a:rPr lang="en-US" sz="500" u="none" strike="noStrike">
                          <a:effectLst/>
                        </a:rPr>
                        <a:t>69</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P20.d</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Non-nitrogenous and mixed fertilizers</a:t>
                      </a:r>
                      <a:endParaRPr lang="en-US" sz="500" b="0" i="0" u="none" strike="noStrike">
                        <a:solidFill>
                          <a:srgbClr val="000000"/>
                        </a:solidFill>
                        <a:effectLst/>
                        <a:latin typeface="Arial" panose="020B0604020202020204" pitchFamily="34" charset="0"/>
                      </a:endParaRPr>
                    </a:p>
                  </a:txBody>
                  <a:tcPr marL="3567" marR="3567" marT="3567"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735047407"/>
                  </a:ext>
                </a:extLst>
              </a:tr>
              <a:tr h="85062">
                <a:tc>
                  <a:txBody>
                    <a:bodyPr/>
                    <a:lstStyle/>
                    <a:p>
                      <a:pPr algn="ctr" fontAlgn="ctr"/>
                      <a:r>
                        <a:rPr lang="en-US" sz="500" u="none" strike="noStrike">
                          <a:effectLst/>
                        </a:rPr>
                        <a:t>70</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P20.e.1</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Charcoal</a:t>
                      </a:r>
                      <a:endParaRPr lang="en-US" sz="500" b="0" i="0" u="none" strike="noStrike">
                        <a:solidFill>
                          <a:srgbClr val="000000"/>
                        </a:solidFill>
                        <a:effectLst/>
                        <a:latin typeface="Arial" panose="020B0604020202020204" pitchFamily="34" charset="0"/>
                      </a:endParaRPr>
                    </a:p>
                  </a:txBody>
                  <a:tcPr marL="3567" marR="3567" marT="3567"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346244454"/>
                  </a:ext>
                </a:extLst>
              </a:tr>
              <a:tr h="85062">
                <a:tc>
                  <a:txBody>
                    <a:bodyPr/>
                    <a:lstStyle/>
                    <a:p>
                      <a:pPr algn="ctr" fontAlgn="ctr"/>
                      <a:r>
                        <a:rPr lang="en-US" sz="500" u="none" strike="noStrike">
                          <a:effectLst/>
                        </a:rPr>
                        <a:t>71</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dirty="0">
                          <a:effectLst/>
                        </a:rPr>
                        <a:t>P20.e.2</a:t>
                      </a:r>
                      <a:endParaRPr lang="en-US" sz="500" b="0" i="0" u="none" strike="noStrike" dirty="0">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Additives/Blending Components</a:t>
                      </a:r>
                      <a:endParaRPr lang="en-US" sz="500" b="0" i="0" u="none" strike="noStrike">
                        <a:solidFill>
                          <a:srgbClr val="000000"/>
                        </a:solidFill>
                        <a:effectLst/>
                        <a:latin typeface="Arial" panose="020B0604020202020204" pitchFamily="34" charset="0"/>
                      </a:endParaRPr>
                    </a:p>
                  </a:txBody>
                  <a:tcPr marL="3567" marR="3567" marT="3567"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298992615"/>
                  </a:ext>
                </a:extLst>
              </a:tr>
              <a:tr h="85062">
                <a:tc>
                  <a:txBody>
                    <a:bodyPr/>
                    <a:lstStyle/>
                    <a:p>
                      <a:pPr algn="ctr" fontAlgn="ctr"/>
                      <a:r>
                        <a:rPr lang="en-US" sz="500" u="none" strike="noStrike">
                          <a:effectLst/>
                        </a:rPr>
                        <a:t>72</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P20.e.3</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Biogasoline</a:t>
                      </a:r>
                      <a:endParaRPr lang="en-US" sz="500" b="0" i="0" u="none" strike="noStrike">
                        <a:solidFill>
                          <a:srgbClr val="000000"/>
                        </a:solidFill>
                        <a:effectLst/>
                        <a:latin typeface="Arial" panose="020B0604020202020204" pitchFamily="34" charset="0"/>
                      </a:endParaRPr>
                    </a:p>
                  </a:txBody>
                  <a:tcPr marL="3567" marR="3567" marT="3567"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585790807"/>
                  </a:ext>
                </a:extLst>
              </a:tr>
              <a:tr h="85062">
                <a:tc>
                  <a:txBody>
                    <a:bodyPr/>
                    <a:lstStyle/>
                    <a:p>
                      <a:pPr algn="ctr" fontAlgn="ctr"/>
                      <a:r>
                        <a:rPr lang="en-US" sz="500" u="none" strike="noStrike">
                          <a:effectLst/>
                        </a:rPr>
                        <a:t>73</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P20.e.4</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Biodiesels</a:t>
                      </a:r>
                      <a:endParaRPr lang="en-US" sz="500" b="0" i="0" u="none" strike="noStrike">
                        <a:solidFill>
                          <a:srgbClr val="000000"/>
                        </a:solidFill>
                        <a:effectLst/>
                        <a:latin typeface="Arial" panose="020B0604020202020204" pitchFamily="34" charset="0"/>
                      </a:endParaRPr>
                    </a:p>
                  </a:txBody>
                  <a:tcPr marL="3567" marR="3567" marT="3567"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374112993"/>
                  </a:ext>
                </a:extLst>
              </a:tr>
              <a:tr h="85062">
                <a:tc>
                  <a:txBody>
                    <a:bodyPr/>
                    <a:lstStyle/>
                    <a:p>
                      <a:pPr algn="ctr" fontAlgn="ctr"/>
                      <a:r>
                        <a:rPr lang="en-US" sz="500" u="none" strike="noStrike">
                          <a:effectLst/>
                        </a:rPr>
                        <a:t>74</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P20.e.5</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Other Liquid Biofuels</a:t>
                      </a:r>
                      <a:endParaRPr lang="en-US" sz="500" b="0" i="0" u="none" strike="noStrike">
                        <a:solidFill>
                          <a:srgbClr val="000000"/>
                        </a:solidFill>
                        <a:effectLst/>
                        <a:latin typeface="Arial" panose="020B0604020202020204" pitchFamily="34" charset="0"/>
                      </a:endParaRPr>
                    </a:p>
                  </a:txBody>
                  <a:tcPr marL="3567" marR="3567" marT="3567"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696643000"/>
                  </a:ext>
                </a:extLst>
              </a:tr>
              <a:tr h="85062">
                <a:tc>
                  <a:txBody>
                    <a:bodyPr/>
                    <a:lstStyle/>
                    <a:p>
                      <a:pPr algn="ctr" fontAlgn="ctr"/>
                      <a:r>
                        <a:rPr lang="en-US" sz="500" u="none" strike="noStrike">
                          <a:effectLst/>
                        </a:rPr>
                        <a:t>75</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P20.f</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Hydrogen, green</a:t>
                      </a:r>
                      <a:endParaRPr lang="en-US" sz="500" b="0" i="0" u="none" strike="noStrike">
                        <a:solidFill>
                          <a:srgbClr val="000000"/>
                        </a:solidFill>
                        <a:effectLst/>
                        <a:latin typeface="Arial" panose="020B0604020202020204" pitchFamily="34" charset="0"/>
                      </a:endParaRPr>
                    </a:p>
                  </a:txBody>
                  <a:tcPr marL="3567" marR="3567" marT="3567"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241789075"/>
                  </a:ext>
                </a:extLst>
              </a:tr>
              <a:tr h="85062">
                <a:tc>
                  <a:txBody>
                    <a:bodyPr/>
                    <a:lstStyle/>
                    <a:p>
                      <a:pPr algn="ctr" fontAlgn="ctr"/>
                      <a:r>
                        <a:rPr lang="en-US" sz="500" u="none" strike="noStrike">
                          <a:effectLst/>
                        </a:rPr>
                        <a:t>76</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P20.g</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Hydrogen, non-green</a:t>
                      </a:r>
                      <a:endParaRPr lang="en-US" sz="500" b="0" i="0" u="none" strike="noStrike">
                        <a:solidFill>
                          <a:srgbClr val="000000"/>
                        </a:solidFill>
                        <a:effectLst/>
                        <a:latin typeface="Arial" panose="020B0604020202020204" pitchFamily="34" charset="0"/>
                      </a:endParaRPr>
                    </a:p>
                  </a:txBody>
                  <a:tcPr marL="3567" marR="3567" marT="3567"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083761286"/>
                  </a:ext>
                </a:extLst>
              </a:tr>
              <a:tr h="85062">
                <a:tc>
                  <a:txBody>
                    <a:bodyPr/>
                    <a:lstStyle/>
                    <a:p>
                      <a:pPr algn="ctr" fontAlgn="ctr"/>
                      <a:r>
                        <a:rPr lang="en-US" sz="500" u="none" strike="noStrike">
                          <a:effectLst/>
                        </a:rPr>
                        <a:t>77</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P20.h</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Other chemical products nec</a:t>
                      </a:r>
                      <a:endParaRPr lang="en-US" sz="500" b="0" i="0" u="none" strike="noStrike">
                        <a:solidFill>
                          <a:srgbClr val="000000"/>
                        </a:solidFill>
                        <a:effectLst/>
                        <a:latin typeface="Arial" panose="020B0604020202020204" pitchFamily="34" charset="0"/>
                      </a:endParaRPr>
                    </a:p>
                  </a:txBody>
                  <a:tcPr marL="3567" marR="3567" marT="3567"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516815394"/>
                  </a:ext>
                </a:extLst>
              </a:tr>
              <a:tr h="139325">
                <a:tc>
                  <a:txBody>
                    <a:bodyPr/>
                    <a:lstStyle/>
                    <a:p>
                      <a:pPr algn="ctr" fontAlgn="ctr"/>
                      <a:r>
                        <a:rPr lang="en-US" sz="500" u="none" strike="noStrike">
                          <a:effectLst/>
                        </a:rPr>
                        <a:t>78</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P21</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Basic pharmaceutical products and pharmaceutical preparations</a:t>
                      </a:r>
                      <a:endParaRPr lang="en-US" sz="500" b="0" i="0" u="none" strike="noStrike">
                        <a:solidFill>
                          <a:srgbClr val="000000"/>
                        </a:solidFill>
                        <a:effectLst/>
                        <a:latin typeface="Arial" panose="020B0604020202020204" pitchFamily="34" charset="0"/>
                      </a:endParaRPr>
                    </a:p>
                  </a:txBody>
                  <a:tcPr marL="3567" marR="3567" marT="3567"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494534534"/>
                  </a:ext>
                </a:extLst>
              </a:tr>
              <a:tr h="85062">
                <a:tc>
                  <a:txBody>
                    <a:bodyPr/>
                    <a:lstStyle/>
                    <a:p>
                      <a:pPr algn="ctr" fontAlgn="ctr"/>
                      <a:r>
                        <a:rPr lang="en-US" sz="500" u="none" strike="noStrike">
                          <a:effectLst/>
                        </a:rPr>
                        <a:t>79</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P22</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Rubber and plastics products</a:t>
                      </a:r>
                      <a:endParaRPr lang="en-US" sz="500" b="0" i="0" u="none" strike="noStrike">
                        <a:solidFill>
                          <a:srgbClr val="000000"/>
                        </a:solidFill>
                        <a:effectLst/>
                        <a:latin typeface="Arial" panose="020B0604020202020204" pitchFamily="34" charset="0"/>
                      </a:endParaRPr>
                    </a:p>
                  </a:txBody>
                  <a:tcPr marL="3567" marR="3567" marT="3567"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307682353"/>
                  </a:ext>
                </a:extLst>
              </a:tr>
              <a:tr h="85062">
                <a:tc>
                  <a:txBody>
                    <a:bodyPr/>
                    <a:lstStyle/>
                    <a:p>
                      <a:pPr algn="ctr" fontAlgn="ctr"/>
                      <a:r>
                        <a:rPr lang="en-US" sz="500" u="none" strike="noStrike">
                          <a:effectLst/>
                        </a:rPr>
                        <a:t>80</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P23.a</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Glass and glass products</a:t>
                      </a:r>
                      <a:endParaRPr lang="en-US" sz="500" b="0" i="0" u="none" strike="noStrike">
                        <a:solidFill>
                          <a:srgbClr val="000000"/>
                        </a:solidFill>
                        <a:effectLst/>
                        <a:latin typeface="Arial" panose="020B0604020202020204" pitchFamily="34" charset="0"/>
                      </a:endParaRPr>
                    </a:p>
                  </a:txBody>
                  <a:tcPr marL="3567" marR="3567" marT="3567"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17917348"/>
                  </a:ext>
                </a:extLst>
              </a:tr>
              <a:tr h="85062">
                <a:tc>
                  <a:txBody>
                    <a:bodyPr/>
                    <a:lstStyle/>
                    <a:p>
                      <a:pPr algn="ctr" fontAlgn="ctr"/>
                      <a:r>
                        <a:rPr lang="en-US" sz="500" u="none" strike="noStrike">
                          <a:effectLst/>
                        </a:rPr>
                        <a:t>81</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P23.b</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Clay building materials</a:t>
                      </a:r>
                      <a:endParaRPr lang="en-US" sz="500" b="0" i="0" u="none" strike="noStrike">
                        <a:solidFill>
                          <a:srgbClr val="000000"/>
                        </a:solidFill>
                        <a:effectLst/>
                        <a:latin typeface="Arial" panose="020B0604020202020204" pitchFamily="34" charset="0"/>
                      </a:endParaRPr>
                    </a:p>
                  </a:txBody>
                  <a:tcPr marL="3567" marR="3567" marT="3567"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101964554"/>
                  </a:ext>
                </a:extLst>
              </a:tr>
              <a:tr h="85062">
                <a:tc>
                  <a:txBody>
                    <a:bodyPr/>
                    <a:lstStyle/>
                    <a:p>
                      <a:pPr algn="ctr" fontAlgn="ctr"/>
                      <a:r>
                        <a:rPr lang="en-US" sz="500" u="none" strike="noStrike">
                          <a:effectLst/>
                        </a:rPr>
                        <a:t>82</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P23.c</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Cement, lime and plaster</a:t>
                      </a:r>
                      <a:endParaRPr lang="en-US" sz="500" b="0" i="0" u="none" strike="noStrike">
                        <a:solidFill>
                          <a:srgbClr val="000000"/>
                        </a:solidFill>
                        <a:effectLst/>
                        <a:latin typeface="Arial" panose="020B0604020202020204" pitchFamily="34" charset="0"/>
                      </a:endParaRPr>
                    </a:p>
                  </a:txBody>
                  <a:tcPr marL="3567" marR="3567" marT="3567"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999531461"/>
                  </a:ext>
                </a:extLst>
              </a:tr>
              <a:tr h="85062">
                <a:tc>
                  <a:txBody>
                    <a:bodyPr/>
                    <a:lstStyle/>
                    <a:p>
                      <a:pPr algn="ctr" fontAlgn="ctr"/>
                      <a:r>
                        <a:rPr lang="en-US" sz="500" u="none" strike="noStrike">
                          <a:effectLst/>
                        </a:rPr>
                        <a:t>83</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P23.d</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Other non-metallic mineral products</a:t>
                      </a:r>
                      <a:endParaRPr lang="en-US" sz="500" b="0" i="0" u="none" strike="noStrike">
                        <a:solidFill>
                          <a:srgbClr val="000000"/>
                        </a:solidFill>
                        <a:effectLst/>
                        <a:latin typeface="Arial" panose="020B0604020202020204" pitchFamily="34" charset="0"/>
                      </a:endParaRPr>
                    </a:p>
                  </a:txBody>
                  <a:tcPr marL="3567" marR="3567" marT="3567"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838073187"/>
                  </a:ext>
                </a:extLst>
              </a:tr>
              <a:tr h="85062">
                <a:tc>
                  <a:txBody>
                    <a:bodyPr/>
                    <a:lstStyle/>
                    <a:p>
                      <a:pPr algn="ctr" fontAlgn="ctr"/>
                      <a:r>
                        <a:rPr lang="en-US" sz="500" u="none" strike="noStrike">
                          <a:effectLst/>
                        </a:rPr>
                        <a:t>84</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P24.a</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Iron and steel - Electric Arc Furnace (EAF)</a:t>
                      </a:r>
                      <a:endParaRPr lang="en-US" sz="500" b="0" i="0" u="none" strike="noStrike">
                        <a:solidFill>
                          <a:srgbClr val="000000"/>
                        </a:solidFill>
                        <a:effectLst/>
                        <a:latin typeface="Arial" panose="020B0604020202020204" pitchFamily="34" charset="0"/>
                      </a:endParaRPr>
                    </a:p>
                  </a:txBody>
                  <a:tcPr marL="3567" marR="3567" marT="3567"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908735634"/>
                  </a:ext>
                </a:extLst>
              </a:tr>
              <a:tr h="85062">
                <a:tc>
                  <a:txBody>
                    <a:bodyPr/>
                    <a:lstStyle/>
                    <a:p>
                      <a:pPr algn="ctr" fontAlgn="ctr"/>
                      <a:r>
                        <a:rPr lang="en-US" sz="500" u="none" strike="noStrike">
                          <a:effectLst/>
                        </a:rPr>
                        <a:t>85</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P24.b</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Iron and steel - Basic Oxygen Furnace (BOF)</a:t>
                      </a:r>
                      <a:endParaRPr lang="en-US" sz="500" b="0" i="0" u="none" strike="noStrike">
                        <a:solidFill>
                          <a:srgbClr val="000000"/>
                        </a:solidFill>
                        <a:effectLst/>
                        <a:latin typeface="Arial" panose="020B0604020202020204" pitchFamily="34" charset="0"/>
                      </a:endParaRPr>
                    </a:p>
                  </a:txBody>
                  <a:tcPr marL="3567" marR="3567" marT="3567"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103191735"/>
                  </a:ext>
                </a:extLst>
              </a:tr>
              <a:tr h="85062">
                <a:tc>
                  <a:txBody>
                    <a:bodyPr/>
                    <a:lstStyle/>
                    <a:p>
                      <a:pPr algn="ctr" fontAlgn="ctr"/>
                      <a:r>
                        <a:rPr lang="en-US" sz="500" u="none" strike="noStrike">
                          <a:effectLst/>
                        </a:rPr>
                        <a:t>86</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P24.c</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Copper</a:t>
                      </a:r>
                      <a:endParaRPr lang="en-US" sz="500" b="0" i="0" u="none" strike="noStrike">
                        <a:solidFill>
                          <a:srgbClr val="000000"/>
                        </a:solidFill>
                        <a:effectLst/>
                        <a:latin typeface="Arial" panose="020B0604020202020204" pitchFamily="34" charset="0"/>
                      </a:endParaRPr>
                    </a:p>
                  </a:txBody>
                  <a:tcPr marL="3567" marR="3567" marT="3567"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64200724"/>
                  </a:ext>
                </a:extLst>
              </a:tr>
              <a:tr h="85062">
                <a:tc>
                  <a:txBody>
                    <a:bodyPr/>
                    <a:lstStyle/>
                    <a:p>
                      <a:pPr algn="ctr" fontAlgn="ctr"/>
                      <a:r>
                        <a:rPr lang="en-US" sz="500" u="none" strike="noStrike">
                          <a:effectLst/>
                        </a:rPr>
                        <a:t>87</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P24.d</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Nickel</a:t>
                      </a:r>
                      <a:endParaRPr lang="en-US" sz="500" b="0" i="0" u="none" strike="noStrike">
                        <a:solidFill>
                          <a:srgbClr val="000000"/>
                        </a:solidFill>
                        <a:effectLst/>
                        <a:latin typeface="Arial" panose="020B0604020202020204" pitchFamily="34" charset="0"/>
                      </a:endParaRPr>
                    </a:p>
                  </a:txBody>
                  <a:tcPr marL="3567" marR="3567" marT="3567"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570519674"/>
                  </a:ext>
                </a:extLst>
              </a:tr>
              <a:tr h="85062">
                <a:tc>
                  <a:txBody>
                    <a:bodyPr/>
                    <a:lstStyle/>
                    <a:p>
                      <a:pPr algn="ctr" fontAlgn="ctr"/>
                      <a:r>
                        <a:rPr lang="en-US" sz="500" u="none" strike="noStrike">
                          <a:effectLst/>
                        </a:rPr>
                        <a:t>88</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P24.e</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Aluminum</a:t>
                      </a:r>
                      <a:endParaRPr lang="en-US" sz="500" b="0" i="0" u="none" strike="noStrike">
                        <a:solidFill>
                          <a:srgbClr val="000000"/>
                        </a:solidFill>
                        <a:effectLst/>
                        <a:latin typeface="Arial" panose="020B0604020202020204" pitchFamily="34" charset="0"/>
                      </a:endParaRPr>
                    </a:p>
                  </a:txBody>
                  <a:tcPr marL="3567" marR="3567" marT="3567"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704345052"/>
                  </a:ext>
                </a:extLst>
              </a:tr>
              <a:tr h="85062">
                <a:tc>
                  <a:txBody>
                    <a:bodyPr/>
                    <a:lstStyle/>
                    <a:p>
                      <a:pPr algn="ctr" fontAlgn="ctr"/>
                      <a:r>
                        <a:rPr lang="en-US" sz="500" u="none" strike="noStrike">
                          <a:effectLst/>
                        </a:rPr>
                        <a:t>89</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P24.f</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Precious metal</a:t>
                      </a:r>
                      <a:endParaRPr lang="en-US" sz="500" b="0" i="0" u="none" strike="noStrike">
                        <a:solidFill>
                          <a:srgbClr val="000000"/>
                        </a:solidFill>
                        <a:effectLst/>
                        <a:latin typeface="Arial" panose="020B0604020202020204" pitchFamily="34" charset="0"/>
                      </a:endParaRPr>
                    </a:p>
                  </a:txBody>
                  <a:tcPr marL="3567" marR="3567" marT="3567"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719497152"/>
                  </a:ext>
                </a:extLst>
              </a:tr>
              <a:tr h="85062">
                <a:tc>
                  <a:txBody>
                    <a:bodyPr/>
                    <a:lstStyle/>
                    <a:p>
                      <a:pPr algn="ctr" fontAlgn="ctr"/>
                      <a:r>
                        <a:rPr lang="en-US" sz="500" u="none" strike="noStrike">
                          <a:effectLst/>
                        </a:rPr>
                        <a:t>90</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P24.g</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Lead, zinc and tin</a:t>
                      </a:r>
                      <a:endParaRPr lang="en-US" sz="500" b="0" i="0" u="none" strike="noStrike">
                        <a:solidFill>
                          <a:srgbClr val="000000"/>
                        </a:solidFill>
                        <a:effectLst/>
                        <a:latin typeface="Arial" panose="020B0604020202020204" pitchFamily="34" charset="0"/>
                      </a:endParaRPr>
                    </a:p>
                  </a:txBody>
                  <a:tcPr marL="3567" marR="3567" marT="3567"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215370187"/>
                  </a:ext>
                </a:extLst>
              </a:tr>
              <a:tr h="85062">
                <a:tc>
                  <a:txBody>
                    <a:bodyPr/>
                    <a:lstStyle/>
                    <a:p>
                      <a:pPr algn="ctr" fontAlgn="ctr"/>
                      <a:r>
                        <a:rPr lang="en-US" sz="500" u="none" strike="noStrike">
                          <a:effectLst/>
                        </a:rPr>
                        <a:t>91</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P24.h</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Lithium</a:t>
                      </a:r>
                      <a:endParaRPr lang="en-US" sz="500" b="0" i="0" u="none" strike="noStrike">
                        <a:solidFill>
                          <a:srgbClr val="000000"/>
                        </a:solidFill>
                        <a:effectLst/>
                        <a:latin typeface="Arial" panose="020B0604020202020204" pitchFamily="34" charset="0"/>
                      </a:endParaRPr>
                    </a:p>
                  </a:txBody>
                  <a:tcPr marL="3567" marR="3567" marT="3567"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544365869"/>
                  </a:ext>
                </a:extLst>
              </a:tr>
              <a:tr h="85062">
                <a:tc>
                  <a:txBody>
                    <a:bodyPr/>
                    <a:lstStyle/>
                    <a:p>
                      <a:pPr algn="ctr" fontAlgn="ctr"/>
                      <a:r>
                        <a:rPr lang="en-US" sz="500" u="none" strike="noStrike">
                          <a:effectLst/>
                        </a:rPr>
                        <a:t>92</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P24.i</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Cobalt</a:t>
                      </a:r>
                      <a:endParaRPr lang="en-US" sz="500" b="0" i="0" u="none" strike="noStrike">
                        <a:solidFill>
                          <a:srgbClr val="000000"/>
                        </a:solidFill>
                        <a:effectLst/>
                        <a:latin typeface="Arial" panose="020B0604020202020204" pitchFamily="34" charset="0"/>
                      </a:endParaRPr>
                    </a:p>
                  </a:txBody>
                  <a:tcPr marL="3567" marR="3567" marT="3567"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130272949"/>
                  </a:ext>
                </a:extLst>
              </a:tr>
              <a:tr h="85062">
                <a:tc>
                  <a:txBody>
                    <a:bodyPr/>
                    <a:lstStyle/>
                    <a:p>
                      <a:pPr algn="ctr" fontAlgn="ctr"/>
                      <a:r>
                        <a:rPr lang="en-US" sz="500" u="none" strike="noStrike">
                          <a:effectLst/>
                        </a:rPr>
                        <a:t>93</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P24.j</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Manganese</a:t>
                      </a:r>
                      <a:endParaRPr lang="en-US" sz="500" b="0" i="0" u="none" strike="noStrike">
                        <a:solidFill>
                          <a:srgbClr val="000000"/>
                        </a:solidFill>
                        <a:effectLst/>
                        <a:latin typeface="Arial" panose="020B0604020202020204" pitchFamily="34" charset="0"/>
                      </a:endParaRPr>
                    </a:p>
                  </a:txBody>
                  <a:tcPr marL="3567" marR="3567" marT="3567"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708318360"/>
                  </a:ext>
                </a:extLst>
              </a:tr>
              <a:tr h="85062">
                <a:tc>
                  <a:txBody>
                    <a:bodyPr/>
                    <a:lstStyle/>
                    <a:p>
                      <a:pPr algn="ctr" fontAlgn="ctr"/>
                      <a:r>
                        <a:rPr lang="en-US" sz="500" u="none" strike="noStrike">
                          <a:effectLst/>
                        </a:rPr>
                        <a:t>94</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P24.k</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Graphite</a:t>
                      </a:r>
                      <a:endParaRPr lang="en-US" sz="500" b="0" i="0" u="none" strike="noStrike">
                        <a:solidFill>
                          <a:srgbClr val="000000"/>
                        </a:solidFill>
                        <a:effectLst/>
                        <a:latin typeface="Arial" panose="020B0604020202020204" pitchFamily="34" charset="0"/>
                      </a:endParaRPr>
                    </a:p>
                  </a:txBody>
                  <a:tcPr marL="3567" marR="3567" marT="3567"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843251832"/>
                  </a:ext>
                </a:extLst>
              </a:tr>
              <a:tr h="85062">
                <a:tc>
                  <a:txBody>
                    <a:bodyPr/>
                    <a:lstStyle/>
                    <a:p>
                      <a:pPr algn="ctr" fontAlgn="ctr"/>
                      <a:r>
                        <a:rPr lang="en-US" sz="500" u="none" strike="noStrike">
                          <a:effectLst/>
                        </a:rPr>
                        <a:t>95</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P24.l</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Rare earth metal</a:t>
                      </a:r>
                      <a:endParaRPr lang="en-US" sz="500" b="0" i="0" u="none" strike="noStrike">
                        <a:solidFill>
                          <a:srgbClr val="000000"/>
                        </a:solidFill>
                        <a:effectLst/>
                        <a:latin typeface="Arial" panose="020B0604020202020204" pitchFamily="34" charset="0"/>
                      </a:endParaRPr>
                    </a:p>
                  </a:txBody>
                  <a:tcPr marL="3567" marR="3567" marT="3567"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167411429"/>
                  </a:ext>
                </a:extLst>
              </a:tr>
              <a:tr h="85062">
                <a:tc>
                  <a:txBody>
                    <a:bodyPr/>
                    <a:lstStyle/>
                    <a:p>
                      <a:pPr algn="ctr" fontAlgn="ctr"/>
                      <a:r>
                        <a:rPr lang="en-US" sz="500" u="none" strike="noStrike">
                          <a:effectLst/>
                        </a:rPr>
                        <a:t>96</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P24.m</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Other non-ferrous metal</a:t>
                      </a:r>
                      <a:endParaRPr lang="en-US" sz="500" b="0" i="0" u="none" strike="noStrike">
                        <a:solidFill>
                          <a:srgbClr val="000000"/>
                        </a:solidFill>
                        <a:effectLst/>
                        <a:latin typeface="Arial" panose="020B0604020202020204" pitchFamily="34" charset="0"/>
                      </a:endParaRPr>
                    </a:p>
                  </a:txBody>
                  <a:tcPr marL="3567" marR="3567" marT="3567"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831600166"/>
                  </a:ext>
                </a:extLst>
              </a:tr>
              <a:tr h="135228">
                <a:tc>
                  <a:txBody>
                    <a:bodyPr/>
                    <a:lstStyle/>
                    <a:p>
                      <a:pPr algn="ctr" fontAlgn="ctr"/>
                      <a:r>
                        <a:rPr lang="en-US" sz="500" u="none" strike="noStrike">
                          <a:effectLst/>
                        </a:rPr>
                        <a:t>97</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P25</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Fabricated metal products, except machinery and equipment</a:t>
                      </a:r>
                      <a:endParaRPr lang="en-US" sz="500" b="0" i="0" u="none" strike="noStrike">
                        <a:solidFill>
                          <a:srgbClr val="000000"/>
                        </a:solidFill>
                        <a:effectLst/>
                        <a:latin typeface="Arial" panose="020B0604020202020204" pitchFamily="34" charset="0"/>
                      </a:endParaRPr>
                    </a:p>
                  </a:txBody>
                  <a:tcPr marL="3567" marR="3567" marT="3567"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385697588"/>
                  </a:ext>
                </a:extLst>
              </a:tr>
              <a:tr h="85062">
                <a:tc>
                  <a:txBody>
                    <a:bodyPr/>
                    <a:lstStyle/>
                    <a:p>
                      <a:pPr algn="ctr" fontAlgn="ctr"/>
                      <a:r>
                        <a:rPr lang="en-US" sz="500" u="none" strike="noStrike">
                          <a:effectLst/>
                        </a:rPr>
                        <a:t>98</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P26.a</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Semiconductors</a:t>
                      </a:r>
                      <a:endParaRPr lang="en-US" sz="500" b="0" i="0" u="none" strike="noStrike">
                        <a:solidFill>
                          <a:srgbClr val="000000"/>
                        </a:solidFill>
                        <a:effectLst/>
                        <a:latin typeface="Arial" panose="020B0604020202020204" pitchFamily="34" charset="0"/>
                      </a:endParaRPr>
                    </a:p>
                  </a:txBody>
                  <a:tcPr marL="3567" marR="3567" marT="3567"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509242498"/>
                  </a:ext>
                </a:extLst>
              </a:tr>
              <a:tr h="85062">
                <a:tc>
                  <a:txBody>
                    <a:bodyPr/>
                    <a:lstStyle/>
                    <a:p>
                      <a:pPr algn="ctr" fontAlgn="ctr"/>
                      <a:r>
                        <a:rPr lang="en-US" sz="500" u="none" strike="noStrike">
                          <a:effectLst/>
                        </a:rPr>
                        <a:t>99</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P26.b</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Computer, electronic and optical products n.e.c.</a:t>
                      </a:r>
                      <a:endParaRPr lang="en-US" sz="500" b="0" i="0" u="none" strike="noStrike">
                        <a:solidFill>
                          <a:srgbClr val="000000"/>
                        </a:solidFill>
                        <a:effectLst/>
                        <a:latin typeface="Arial" panose="020B0604020202020204" pitchFamily="34" charset="0"/>
                      </a:endParaRPr>
                    </a:p>
                  </a:txBody>
                  <a:tcPr marL="3567" marR="3567" marT="3567"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977702802"/>
                  </a:ext>
                </a:extLst>
              </a:tr>
              <a:tr h="85062">
                <a:tc>
                  <a:txBody>
                    <a:bodyPr/>
                    <a:lstStyle/>
                    <a:p>
                      <a:pPr algn="ctr" fontAlgn="ctr"/>
                      <a:r>
                        <a:rPr lang="en-US" sz="500" u="none" strike="noStrike">
                          <a:effectLst/>
                        </a:rPr>
                        <a:t>100</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P27.a</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Batteries and accumulators</a:t>
                      </a:r>
                      <a:endParaRPr lang="en-US" sz="500" b="0" i="0" u="none" strike="noStrike">
                        <a:solidFill>
                          <a:srgbClr val="000000"/>
                        </a:solidFill>
                        <a:effectLst/>
                        <a:latin typeface="Arial" panose="020B0604020202020204" pitchFamily="34" charset="0"/>
                      </a:endParaRPr>
                    </a:p>
                  </a:txBody>
                  <a:tcPr marL="3567" marR="3567" marT="3567"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069583559"/>
                  </a:ext>
                </a:extLst>
              </a:tr>
              <a:tr h="85062">
                <a:tc>
                  <a:txBody>
                    <a:bodyPr/>
                    <a:lstStyle/>
                    <a:p>
                      <a:pPr algn="ctr" fontAlgn="ctr"/>
                      <a:r>
                        <a:rPr lang="en-US" sz="500" u="none" strike="noStrike">
                          <a:effectLst/>
                        </a:rPr>
                        <a:t>101</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P27.b</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Solar panels</a:t>
                      </a:r>
                      <a:endParaRPr lang="en-US" sz="500" b="0" i="0" u="none" strike="noStrike">
                        <a:solidFill>
                          <a:srgbClr val="000000"/>
                        </a:solidFill>
                        <a:effectLst/>
                        <a:latin typeface="Arial" panose="020B0604020202020204" pitchFamily="34" charset="0"/>
                      </a:endParaRPr>
                    </a:p>
                  </a:txBody>
                  <a:tcPr marL="3567" marR="3567" marT="3567"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457051458"/>
                  </a:ext>
                </a:extLst>
              </a:tr>
              <a:tr h="85062">
                <a:tc>
                  <a:txBody>
                    <a:bodyPr/>
                    <a:lstStyle/>
                    <a:p>
                      <a:pPr algn="ctr" fontAlgn="ctr"/>
                      <a:r>
                        <a:rPr lang="en-US" sz="500" u="none" strike="noStrike">
                          <a:effectLst/>
                        </a:rPr>
                        <a:t>102</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P27.c</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Electrical equipment n.e.c.</a:t>
                      </a:r>
                      <a:endParaRPr lang="en-US" sz="500" b="0" i="0" u="none" strike="noStrike">
                        <a:solidFill>
                          <a:srgbClr val="000000"/>
                        </a:solidFill>
                        <a:effectLst/>
                        <a:latin typeface="Arial" panose="020B0604020202020204" pitchFamily="34" charset="0"/>
                      </a:endParaRPr>
                    </a:p>
                  </a:txBody>
                  <a:tcPr marL="3567" marR="3567" marT="3567"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115886511"/>
                  </a:ext>
                </a:extLst>
              </a:tr>
              <a:tr h="85062">
                <a:tc>
                  <a:txBody>
                    <a:bodyPr/>
                    <a:lstStyle/>
                    <a:p>
                      <a:pPr algn="ctr" fontAlgn="ctr"/>
                      <a:r>
                        <a:rPr lang="en-US" sz="500" u="none" strike="noStrike">
                          <a:effectLst/>
                        </a:rPr>
                        <a:t>103</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P28.a</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Wind turbines</a:t>
                      </a:r>
                      <a:endParaRPr lang="en-US" sz="500" b="0" i="0" u="none" strike="noStrike">
                        <a:solidFill>
                          <a:srgbClr val="000000"/>
                        </a:solidFill>
                        <a:effectLst/>
                        <a:latin typeface="Arial" panose="020B0604020202020204" pitchFamily="34" charset="0"/>
                      </a:endParaRPr>
                    </a:p>
                  </a:txBody>
                  <a:tcPr marL="3567" marR="3567" marT="3567"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684350677"/>
                  </a:ext>
                </a:extLst>
              </a:tr>
              <a:tr h="85062">
                <a:tc>
                  <a:txBody>
                    <a:bodyPr/>
                    <a:lstStyle/>
                    <a:p>
                      <a:pPr algn="ctr" fontAlgn="ctr"/>
                      <a:r>
                        <a:rPr lang="en-US" sz="500" u="none" strike="noStrike">
                          <a:effectLst/>
                        </a:rPr>
                        <a:t>104</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P28.b</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Machinery and equipment n.e.c.</a:t>
                      </a:r>
                      <a:endParaRPr lang="en-US" sz="500" b="0" i="0" u="none" strike="noStrike">
                        <a:solidFill>
                          <a:srgbClr val="000000"/>
                        </a:solidFill>
                        <a:effectLst/>
                        <a:latin typeface="Arial" panose="020B0604020202020204" pitchFamily="34" charset="0"/>
                      </a:endParaRPr>
                    </a:p>
                  </a:txBody>
                  <a:tcPr marL="3567" marR="3567" marT="3567"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150223560"/>
                  </a:ext>
                </a:extLst>
              </a:tr>
              <a:tr h="85062">
                <a:tc>
                  <a:txBody>
                    <a:bodyPr/>
                    <a:lstStyle/>
                    <a:p>
                      <a:pPr algn="ctr" fontAlgn="ctr"/>
                      <a:r>
                        <a:rPr lang="en-US" sz="500" u="none" strike="noStrike">
                          <a:effectLst/>
                        </a:rPr>
                        <a:t>105</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P29.a</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Electric vehicles</a:t>
                      </a:r>
                      <a:endParaRPr lang="en-US" sz="500" b="0" i="0" u="none" strike="noStrike">
                        <a:solidFill>
                          <a:srgbClr val="000000"/>
                        </a:solidFill>
                        <a:effectLst/>
                        <a:latin typeface="Arial" panose="020B0604020202020204" pitchFamily="34" charset="0"/>
                      </a:endParaRPr>
                    </a:p>
                  </a:txBody>
                  <a:tcPr marL="3567" marR="3567" marT="3567"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651706925"/>
                  </a:ext>
                </a:extLst>
              </a:tr>
              <a:tr h="85062">
                <a:tc>
                  <a:txBody>
                    <a:bodyPr/>
                    <a:lstStyle/>
                    <a:p>
                      <a:pPr algn="ctr" fontAlgn="ctr"/>
                      <a:r>
                        <a:rPr lang="en-US" sz="500" u="none" strike="noStrike">
                          <a:effectLst/>
                        </a:rPr>
                        <a:t>106</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P29.b</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Hybrid electric vehicles</a:t>
                      </a:r>
                      <a:endParaRPr lang="en-US" sz="500" b="0" i="0" u="none" strike="noStrike">
                        <a:solidFill>
                          <a:srgbClr val="000000"/>
                        </a:solidFill>
                        <a:effectLst/>
                        <a:latin typeface="Arial" panose="020B0604020202020204" pitchFamily="34" charset="0"/>
                      </a:endParaRPr>
                    </a:p>
                  </a:txBody>
                  <a:tcPr marL="3567" marR="3567" marT="3567"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614044975"/>
                  </a:ext>
                </a:extLst>
              </a:tr>
              <a:tr h="85062">
                <a:tc>
                  <a:txBody>
                    <a:bodyPr/>
                    <a:lstStyle/>
                    <a:p>
                      <a:pPr algn="ctr" fontAlgn="ctr"/>
                      <a:r>
                        <a:rPr lang="en-US" sz="500" u="none" strike="noStrike">
                          <a:effectLst/>
                        </a:rPr>
                        <a:t>107</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P29.c</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Internal combustion engine vehicles</a:t>
                      </a:r>
                      <a:endParaRPr lang="en-US" sz="500" b="0" i="0" u="none" strike="noStrike">
                        <a:solidFill>
                          <a:srgbClr val="000000"/>
                        </a:solidFill>
                        <a:effectLst/>
                        <a:latin typeface="Arial" panose="020B0604020202020204" pitchFamily="34" charset="0"/>
                      </a:endParaRPr>
                    </a:p>
                  </a:txBody>
                  <a:tcPr marL="3567" marR="3567" marT="3567"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597514575"/>
                  </a:ext>
                </a:extLst>
              </a:tr>
              <a:tr h="85062">
                <a:tc>
                  <a:txBody>
                    <a:bodyPr/>
                    <a:lstStyle/>
                    <a:p>
                      <a:pPr algn="ctr" fontAlgn="ctr"/>
                      <a:r>
                        <a:rPr lang="en-US" sz="500" u="none" strike="noStrike">
                          <a:effectLst/>
                        </a:rPr>
                        <a:t>108</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P30</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Other transport equipment</a:t>
                      </a:r>
                      <a:endParaRPr lang="en-US" sz="500" b="0" i="0" u="none" strike="noStrike">
                        <a:solidFill>
                          <a:srgbClr val="000000"/>
                        </a:solidFill>
                        <a:effectLst/>
                        <a:latin typeface="Arial" panose="020B0604020202020204" pitchFamily="34" charset="0"/>
                      </a:endParaRPr>
                    </a:p>
                  </a:txBody>
                  <a:tcPr marL="3567" marR="3567" marT="3567"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978228967"/>
                  </a:ext>
                </a:extLst>
              </a:tr>
              <a:tr h="85062">
                <a:tc>
                  <a:txBody>
                    <a:bodyPr/>
                    <a:lstStyle/>
                    <a:p>
                      <a:pPr algn="ctr" fontAlgn="ctr"/>
                      <a:r>
                        <a:rPr lang="en-US" sz="500" u="none" strike="noStrike">
                          <a:effectLst/>
                        </a:rPr>
                        <a:t>109</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P31T32</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Furniture and other manufacturing</a:t>
                      </a:r>
                      <a:endParaRPr lang="en-US" sz="500" b="0" i="0" u="none" strike="noStrike">
                        <a:solidFill>
                          <a:srgbClr val="000000"/>
                        </a:solidFill>
                        <a:effectLst/>
                        <a:latin typeface="Arial" panose="020B0604020202020204" pitchFamily="34" charset="0"/>
                      </a:endParaRPr>
                    </a:p>
                  </a:txBody>
                  <a:tcPr marL="3567" marR="3567" marT="3567"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213106388"/>
                  </a:ext>
                </a:extLst>
              </a:tr>
              <a:tr h="85062">
                <a:tc>
                  <a:txBody>
                    <a:bodyPr/>
                    <a:lstStyle/>
                    <a:p>
                      <a:pPr algn="ctr" fontAlgn="ctr"/>
                      <a:r>
                        <a:rPr lang="en-US" sz="500" u="none" strike="noStrike">
                          <a:effectLst/>
                        </a:rPr>
                        <a:t>110</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a:effectLst/>
                        </a:rPr>
                        <a:t>P33</a:t>
                      </a:r>
                      <a:endParaRPr lang="en-US" sz="500" b="0" i="0" u="none" strike="noStrike">
                        <a:solidFill>
                          <a:srgbClr val="000000"/>
                        </a:solidFill>
                        <a:effectLst/>
                        <a:latin typeface="Arial" panose="020B0604020202020204" pitchFamily="34" charset="0"/>
                      </a:endParaRPr>
                    </a:p>
                  </a:txBody>
                  <a:tcPr marL="3567" marR="3567" marT="3567" marB="0" anchor="ctr"/>
                </a:tc>
                <a:tc>
                  <a:txBody>
                    <a:bodyPr/>
                    <a:lstStyle/>
                    <a:p>
                      <a:pPr algn="l" fontAlgn="ctr"/>
                      <a:r>
                        <a:rPr lang="en-US" sz="500" u="none" strike="noStrike" dirty="0">
                          <a:effectLst/>
                        </a:rPr>
                        <a:t>Repair and installation of machinery and equipment</a:t>
                      </a:r>
                      <a:endParaRPr lang="en-US" sz="500" b="0" i="0" u="none" strike="noStrike" dirty="0">
                        <a:solidFill>
                          <a:srgbClr val="000000"/>
                        </a:solidFill>
                        <a:effectLst/>
                        <a:latin typeface="Arial" panose="020B0604020202020204" pitchFamily="34" charset="0"/>
                      </a:endParaRPr>
                    </a:p>
                  </a:txBody>
                  <a:tcPr marL="3567" marR="3567" marT="3567"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42733613"/>
                  </a:ext>
                </a:extLst>
              </a:tr>
            </a:tbl>
          </a:graphicData>
        </a:graphic>
      </p:graphicFrame>
    </p:spTree>
    <p:extLst>
      <p:ext uri="{BB962C8B-B14F-4D97-AF65-F5344CB8AC3E}">
        <p14:creationId xmlns:p14="http://schemas.microsoft.com/office/powerpoint/2010/main" val="3235376930"/>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BCF65BDE-FFCC-C2C8-E713-85A91F340F7B}"/>
              </a:ext>
            </a:extLst>
          </p:cNvPr>
          <p:cNvSpPr>
            <a:spLocks noGrp="1"/>
          </p:cNvSpPr>
          <p:nvPr>
            <p:ph type="title"/>
          </p:nvPr>
        </p:nvSpPr>
        <p:spPr>
          <a:xfrm>
            <a:off x="1308850" y="491385"/>
            <a:ext cx="9715500" cy="978486"/>
          </a:xfrm>
        </p:spPr>
        <p:txBody>
          <a:bodyPr/>
          <a:lstStyle/>
          <a:p>
            <a:r>
              <a:rPr lang="en-US" dirty="0"/>
              <a:t>MARIO products </a:t>
            </a:r>
          </a:p>
        </p:txBody>
      </p:sp>
      <p:graphicFrame>
        <p:nvGraphicFramePr>
          <p:cNvPr id="3" name="Table 2">
            <a:extLst>
              <a:ext uri="{FF2B5EF4-FFF2-40B4-BE49-F238E27FC236}">
                <a16:creationId xmlns:a16="http://schemas.microsoft.com/office/drawing/2014/main" id="{F706871B-11B2-B4CF-EDAA-D1177F93547A}"/>
              </a:ext>
            </a:extLst>
          </p:cNvPr>
          <p:cNvGraphicFramePr>
            <a:graphicFrameLocks noGrp="1"/>
          </p:cNvGraphicFramePr>
          <p:nvPr>
            <p:extLst>
              <p:ext uri="{D42A27DB-BD31-4B8C-83A1-F6EECF244321}">
                <p14:modId xmlns:p14="http://schemas.microsoft.com/office/powerpoint/2010/main" val="1189161160"/>
              </p:ext>
            </p:extLst>
          </p:nvPr>
        </p:nvGraphicFramePr>
        <p:xfrm>
          <a:off x="5410200" y="877135"/>
          <a:ext cx="4799569" cy="5489475"/>
        </p:xfrm>
        <a:graphic>
          <a:graphicData uri="http://schemas.openxmlformats.org/drawingml/2006/table">
            <a:tbl>
              <a:tblPr>
                <a:tableStyleId>{5C22544A-7EE6-4342-B048-85BDC9FD1C3A}</a:tableStyleId>
              </a:tblPr>
              <a:tblGrid>
                <a:gridCol w="390416">
                  <a:extLst>
                    <a:ext uri="{9D8B030D-6E8A-4147-A177-3AD203B41FA5}">
                      <a16:colId xmlns:a16="http://schemas.microsoft.com/office/drawing/2014/main" val="2505040703"/>
                    </a:ext>
                  </a:extLst>
                </a:gridCol>
                <a:gridCol w="390416">
                  <a:extLst>
                    <a:ext uri="{9D8B030D-6E8A-4147-A177-3AD203B41FA5}">
                      <a16:colId xmlns:a16="http://schemas.microsoft.com/office/drawing/2014/main" val="2106922958"/>
                    </a:ext>
                  </a:extLst>
                </a:gridCol>
                <a:gridCol w="2259744">
                  <a:extLst>
                    <a:ext uri="{9D8B030D-6E8A-4147-A177-3AD203B41FA5}">
                      <a16:colId xmlns:a16="http://schemas.microsoft.com/office/drawing/2014/main" val="569256771"/>
                    </a:ext>
                  </a:extLst>
                </a:gridCol>
                <a:gridCol w="390416">
                  <a:extLst>
                    <a:ext uri="{9D8B030D-6E8A-4147-A177-3AD203B41FA5}">
                      <a16:colId xmlns:a16="http://schemas.microsoft.com/office/drawing/2014/main" val="2422341338"/>
                    </a:ext>
                  </a:extLst>
                </a:gridCol>
                <a:gridCol w="1368577">
                  <a:extLst>
                    <a:ext uri="{9D8B030D-6E8A-4147-A177-3AD203B41FA5}">
                      <a16:colId xmlns:a16="http://schemas.microsoft.com/office/drawing/2014/main" val="3698372873"/>
                    </a:ext>
                  </a:extLst>
                </a:gridCol>
              </a:tblGrid>
              <a:tr h="125156">
                <a:tc>
                  <a:txBody>
                    <a:bodyPr/>
                    <a:lstStyle/>
                    <a:p>
                      <a:pPr algn="ctr" fontAlgn="ctr"/>
                      <a:r>
                        <a:rPr lang="en-US" sz="700" u="none" strike="noStrike">
                          <a:effectLst/>
                        </a:rPr>
                        <a:t>111</a:t>
                      </a:r>
                      <a:endParaRPr lang="en-US" sz="700" b="0" i="0" u="none" strike="noStrike">
                        <a:solidFill>
                          <a:srgbClr val="000000"/>
                        </a:solidFill>
                        <a:effectLst/>
                        <a:latin typeface="Arial" panose="020B0604020202020204" pitchFamily="34" charset="0"/>
                      </a:endParaRPr>
                    </a:p>
                  </a:txBody>
                  <a:tcPr marL="6371" marR="6371" marT="6371" marB="0" anchor="ctr"/>
                </a:tc>
                <a:tc>
                  <a:txBody>
                    <a:bodyPr/>
                    <a:lstStyle/>
                    <a:p>
                      <a:pPr algn="l" fontAlgn="ctr"/>
                      <a:r>
                        <a:rPr lang="en-US" sz="700" u="none" strike="noStrike">
                          <a:effectLst/>
                        </a:rPr>
                        <a:t>P35.a</a:t>
                      </a:r>
                      <a:endParaRPr lang="en-US" sz="700" b="0" i="0" u="none" strike="noStrike">
                        <a:solidFill>
                          <a:srgbClr val="000000"/>
                        </a:solidFill>
                        <a:effectLst/>
                        <a:latin typeface="Arial" panose="020B0604020202020204" pitchFamily="34" charset="0"/>
                      </a:endParaRPr>
                    </a:p>
                  </a:txBody>
                  <a:tcPr marL="6371" marR="6371" marT="6371" marB="0" anchor="ctr"/>
                </a:tc>
                <a:tc>
                  <a:txBody>
                    <a:bodyPr/>
                    <a:lstStyle/>
                    <a:p>
                      <a:pPr algn="l" fontAlgn="ctr"/>
                      <a:r>
                        <a:rPr lang="en-US" sz="700" u="none" strike="noStrike">
                          <a:effectLst/>
                        </a:rPr>
                        <a:t>Electricity by coal</a:t>
                      </a:r>
                      <a:endParaRPr lang="en-US" sz="700" b="0" i="0" u="none" strike="noStrike">
                        <a:solidFill>
                          <a:srgbClr val="000000"/>
                        </a:solidFill>
                        <a:effectLst/>
                        <a:latin typeface="Arial" panose="020B0604020202020204" pitchFamily="34" charset="0"/>
                      </a:endParaRPr>
                    </a:p>
                  </a:txBody>
                  <a:tcPr marL="6371" marR="6371" marT="6371" marB="0" anchor="ctr"/>
                </a:tc>
                <a:tc rowSpan="20">
                  <a:txBody>
                    <a:bodyPr/>
                    <a:lstStyle/>
                    <a:p>
                      <a:pPr algn="ctr" fontAlgn="ctr"/>
                      <a:r>
                        <a:rPr lang="en-US" sz="700" u="none" strike="noStrike">
                          <a:effectLst/>
                        </a:rPr>
                        <a:t>D</a:t>
                      </a:r>
                      <a:endParaRPr lang="en-US" sz="700" b="0" i="0" u="none" strike="noStrike">
                        <a:solidFill>
                          <a:srgbClr val="000000"/>
                        </a:solidFill>
                        <a:effectLst/>
                        <a:latin typeface="Arial" panose="020B0604020202020204" pitchFamily="34" charset="0"/>
                      </a:endParaRPr>
                    </a:p>
                  </a:txBody>
                  <a:tcPr marL="6371" marR="6371" marT="6371" marB="0" anchor="ctr"/>
                </a:tc>
                <a:tc rowSpan="20">
                  <a:txBody>
                    <a:bodyPr/>
                    <a:lstStyle/>
                    <a:p>
                      <a:pPr algn="l" fontAlgn="ctr"/>
                      <a:r>
                        <a:rPr lang="en-US" sz="700" u="none" strike="noStrike">
                          <a:effectLst/>
                        </a:rPr>
                        <a:t>Electricity, gas, steam and air conditioning supply</a:t>
                      </a:r>
                      <a:endParaRPr lang="en-US" sz="700" b="0" i="0" u="none" strike="noStrike">
                        <a:solidFill>
                          <a:srgbClr val="000000"/>
                        </a:solidFill>
                        <a:effectLst/>
                        <a:latin typeface="Arial" panose="020B0604020202020204" pitchFamily="34" charset="0"/>
                      </a:endParaRPr>
                    </a:p>
                  </a:txBody>
                  <a:tcPr marL="6371" marR="6371" marT="6371" marB="0" anchor="ctr"/>
                </a:tc>
                <a:extLst>
                  <a:ext uri="{0D108BD9-81ED-4DB2-BD59-A6C34878D82A}">
                    <a16:rowId xmlns:a16="http://schemas.microsoft.com/office/drawing/2014/main" val="920490184"/>
                  </a:ext>
                </a:extLst>
              </a:tr>
              <a:tr h="125156">
                <a:tc>
                  <a:txBody>
                    <a:bodyPr/>
                    <a:lstStyle/>
                    <a:p>
                      <a:pPr algn="ctr" fontAlgn="ctr"/>
                      <a:r>
                        <a:rPr lang="en-US" sz="700" u="none" strike="noStrike">
                          <a:effectLst/>
                        </a:rPr>
                        <a:t>112</a:t>
                      </a:r>
                      <a:endParaRPr lang="en-US" sz="700" b="0" i="0" u="none" strike="noStrike">
                        <a:solidFill>
                          <a:srgbClr val="000000"/>
                        </a:solidFill>
                        <a:effectLst/>
                        <a:latin typeface="Arial" panose="020B0604020202020204" pitchFamily="34" charset="0"/>
                      </a:endParaRPr>
                    </a:p>
                  </a:txBody>
                  <a:tcPr marL="6371" marR="6371" marT="6371" marB="0" anchor="ctr"/>
                </a:tc>
                <a:tc>
                  <a:txBody>
                    <a:bodyPr/>
                    <a:lstStyle/>
                    <a:p>
                      <a:pPr algn="l" fontAlgn="ctr"/>
                      <a:r>
                        <a:rPr lang="en-US" sz="700" u="none" strike="noStrike">
                          <a:effectLst/>
                        </a:rPr>
                        <a:t>P35.b</a:t>
                      </a:r>
                      <a:endParaRPr lang="en-US" sz="700" b="0" i="0" u="none" strike="noStrike">
                        <a:solidFill>
                          <a:srgbClr val="000000"/>
                        </a:solidFill>
                        <a:effectLst/>
                        <a:latin typeface="Arial" panose="020B0604020202020204" pitchFamily="34" charset="0"/>
                      </a:endParaRPr>
                    </a:p>
                  </a:txBody>
                  <a:tcPr marL="6371" marR="6371" marT="6371" marB="0" anchor="ctr"/>
                </a:tc>
                <a:tc>
                  <a:txBody>
                    <a:bodyPr/>
                    <a:lstStyle/>
                    <a:p>
                      <a:pPr algn="l" fontAlgn="ctr"/>
                      <a:r>
                        <a:rPr lang="en-US" sz="700" u="none" strike="noStrike">
                          <a:effectLst/>
                        </a:rPr>
                        <a:t>Electricity by gas</a:t>
                      </a:r>
                      <a:endParaRPr lang="en-US" sz="700" b="0" i="0" u="none" strike="noStrike">
                        <a:solidFill>
                          <a:srgbClr val="000000"/>
                        </a:solidFill>
                        <a:effectLst/>
                        <a:latin typeface="Arial" panose="020B0604020202020204" pitchFamily="34" charset="0"/>
                      </a:endParaRPr>
                    </a:p>
                  </a:txBody>
                  <a:tcPr marL="6371" marR="6371" marT="6371"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896365334"/>
                  </a:ext>
                </a:extLst>
              </a:tr>
              <a:tr h="125156">
                <a:tc>
                  <a:txBody>
                    <a:bodyPr/>
                    <a:lstStyle/>
                    <a:p>
                      <a:pPr algn="ctr" fontAlgn="ctr"/>
                      <a:r>
                        <a:rPr lang="en-US" sz="700" u="none" strike="noStrike">
                          <a:effectLst/>
                        </a:rPr>
                        <a:t>113</a:t>
                      </a:r>
                      <a:endParaRPr lang="en-US" sz="700" b="0" i="0" u="none" strike="noStrike">
                        <a:solidFill>
                          <a:srgbClr val="000000"/>
                        </a:solidFill>
                        <a:effectLst/>
                        <a:latin typeface="Arial" panose="020B0604020202020204" pitchFamily="34" charset="0"/>
                      </a:endParaRPr>
                    </a:p>
                  </a:txBody>
                  <a:tcPr marL="6371" marR="6371" marT="6371" marB="0" anchor="ctr"/>
                </a:tc>
                <a:tc>
                  <a:txBody>
                    <a:bodyPr/>
                    <a:lstStyle/>
                    <a:p>
                      <a:pPr algn="l" fontAlgn="ctr"/>
                      <a:r>
                        <a:rPr lang="en-US" sz="700" u="none" strike="noStrike">
                          <a:effectLst/>
                        </a:rPr>
                        <a:t>P35.c</a:t>
                      </a:r>
                      <a:endParaRPr lang="en-US" sz="700" b="0" i="0" u="none" strike="noStrike">
                        <a:solidFill>
                          <a:srgbClr val="000000"/>
                        </a:solidFill>
                        <a:effectLst/>
                        <a:latin typeface="Arial" panose="020B0604020202020204" pitchFamily="34" charset="0"/>
                      </a:endParaRPr>
                    </a:p>
                  </a:txBody>
                  <a:tcPr marL="6371" marR="6371" marT="6371" marB="0" anchor="ctr"/>
                </a:tc>
                <a:tc>
                  <a:txBody>
                    <a:bodyPr/>
                    <a:lstStyle/>
                    <a:p>
                      <a:pPr algn="l" fontAlgn="ctr"/>
                      <a:r>
                        <a:rPr lang="en-US" sz="700" u="none" strike="noStrike">
                          <a:effectLst/>
                        </a:rPr>
                        <a:t>Electricity by nuclear</a:t>
                      </a:r>
                      <a:endParaRPr lang="en-US" sz="700" b="0" i="0" u="none" strike="noStrike">
                        <a:solidFill>
                          <a:srgbClr val="000000"/>
                        </a:solidFill>
                        <a:effectLst/>
                        <a:latin typeface="Arial" panose="020B0604020202020204" pitchFamily="34" charset="0"/>
                      </a:endParaRPr>
                    </a:p>
                  </a:txBody>
                  <a:tcPr marL="6371" marR="6371" marT="6371"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390715977"/>
                  </a:ext>
                </a:extLst>
              </a:tr>
              <a:tr h="125156">
                <a:tc>
                  <a:txBody>
                    <a:bodyPr/>
                    <a:lstStyle/>
                    <a:p>
                      <a:pPr algn="ctr" fontAlgn="ctr"/>
                      <a:r>
                        <a:rPr lang="en-US" sz="700" u="none" strike="noStrike">
                          <a:effectLst/>
                        </a:rPr>
                        <a:t>114</a:t>
                      </a:r>
                      <a:endParaRPr lang="en-US" sz="700" b="0" i="0" u="none" strike="noStrike">
                        <a:solidFill>
                          <a:srgbClr val="000000"/>
                        </a:solidFill>
                        <a:effectLst/>
                        <a:latin typeface="Arial" panose="020B0604020202020204" pitchFamily="34" charset="0"/>
                      </a:endParaRPr>
                    </a:p>
                  </a:txBody>
                  <a:tcPr marL="6371" marR="6371" marT="6371" marB="0" anchor="ctr"/>
                </a:tc>
                <a:tc>
                  <a:txBody>
                    <a:bodyPr/>
                    <a:lstStyle/>
                    <a:p>
                      <a:pPr algn="l" fontAlgn="ctr"/>
                      <a:r>
                        <a:rPr lang="en-US" sz="700" u="none" strike="noStrike">
                          <a:effectLst/>
                        </a:rPr>
                        <a:t>P35.d</a:t>
                      </a:r>
                      <a:endParaRPr lang="en-US" sz="700" b="0" i="0" u="none" strike="noStrike">
                        <a:solidFill>
                          <a:srgbClr val="000000"/>
                        </a:solidFill>
                        <a:effectLst/>
                        <a:latin typeface="Arial" panose="020B0604020202020204" pitchFamily="34" charset="0"/>
                      </a:endParaRPr>
                    </a:p>
                  </a:txBody>
                  <a:tcPr marL="6371" marR="6371" marT="6371" marB="0" anchor="ctr"/>
                </a:tc>
                <a:tc>
                  <a:txBody>
                    <a:bodyPr/>
                    <a:lstStyle/>
                    <a:p>
                      <a:pPr algn="l" fontAlgn="ctr"/>
                      <a:r>
                        <a:rPr lang="en-US" sz="700" u="none" strike="noStrike">
                          <a:effectLst/>
                        </a:rPr>
                        <a:t>Electricity by hydro</a:t>
                      </a:r>
                      <a:endParaRPr lang="en-US" sz="700" b="0" i="0" u="none" strike="noStrike">
                        <a:solidFill>
                          <a:srgbClr val="000000"/>
                        </a:solidFill>
                        <a:effectLst/>
                        <a:latin typeface="Arial" panose="020B0604020202020204" pitchFamily="34" charset="0"/>
                      </a:endParaRPr>
                    </a:p>
                  </a:txBody>
                  <a:tcPr marL="6371" marR="6371" marT="6371"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185343008"/>
                  </a:ext>
                </a:extLst>
              </a:tr>
              <a:tr h="125156">
                <a:tc>
                  <a:txBody>
                    <a:bodyPr/>
                    <a:lstStyle/>
                    <a:p>
                      <a:pPr algn="ctr" fontAlgn="ctr"/>
                      <a:r>
                        <a:rPr lang="en-US" sz="700" u="none" strike="noStrike">
                          <a:effectLst/>
                        </a:rPr>
                        <a:t>115</a:t>
                      </a:r>
                      <a:endParaRPr lang="en-US" sz="700" b="0" i="0" u="none" strike="noStrike">
                        <a:solidFill>
                          <a:srgbClr val="000000"/>
                        </a:solidFill>
                        <a:effectLst/>
                        <a:latin typeface="Arial" panose="020B0604020202020204" pitchFamily="34" charset="0"/>
                      </a:endParaRPr>
                    </a:p>
                  </a:txBody>
                  <a:tcPr marL="6371" marR="6371" marT="6371" marB="0" anchor="ctr"/>
                </a:tc>
                <a:tc>
                  <a:txBody>
                    <a:bodyPr/>
                    <a:lstStyle/>
                    <a:p>
                      <a:pPr algn="l" fontAlgn="ctr"/>
                      <a:r>
                        <a:rPr lang="en-US" sz="700" u="none" strike="noStrike">
                          <a:effectLst/>
                        </a:rPr>
                        <a:t>P35.e</a:t>
                      </a:r>
                      <a:endParaRPr lang="en-US" sz="700" b="0" i="0" u="none" strike="noStrike">
                        <a:solidFill>
                          <a:srgbClr val="000000"/>
                        </a:solidFill>
                        <a:effectLst/>
                        <a:latin typeface="Arial" panose="020B0604020202020204" pitchFamily="34" charset="0"/>
                      </a:endParaRPr>
                    </a:p>
                  </a:txBody>
                  <a:tcPr marL="6371" marR="6371" marT="6371" marB="0" anchor="ctr"/>
                </a:tc>
                <a:tc>
                  <a:txBody>
                    <a:bodyPr/>
                    <a:lstStyle/>
                    <a:p>
                      <a:pPr algn="l" fontAlgn="ctr"/>
                      <a:r>
                        <a:rPr lang="en-US" sz="700" u="none" strike="noStrike">
                          <a:effectLst/>
                        </a:rPr>
                        <a:t>Electricity by wind</a:t>
                      </a:r>
                      <a:endParaRPr lang="en-US" sz="700" b="0" i="0" u="none" strike="noStrike">
                        <a:solidFill>
                          <a:srgbClr val="000000"/>
                        </a:solidFill>
                        <a:effectLst/>
                        <a:latin typeface="Arial" panose="020B0604020202020204" pitchFamily="34" charset="0"/>
                      </a:endParaRPr>
                    </a:p>
                  </a:txBody>
                  <a:tcPr marL="6371" marR="6371" marT="6371"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675777508"/>
                  </a:ext>
                </a:extLst>
              </a:tr>
              <a:tr h="125156">
                <a:tc>
                  <a:txBody>
                    <a:bodyPr/>
                    <a:lstStyle/>
                    <a:p>
                      <a:pPr algn="ctr" fontAlgn="ctr"/>
                      <a:r>
                        <a:rPr lang="en-US" sz="700" u="none" strike="noStrike">
                          <a:effectLst/>
                        </a:rPr>
                        <a:t>116</a:t>
                      </a:r>
                      <a:endParaRPr lang="en-US" sz="700" b="0" i="0" u="none" strike="noStrike">
                        <a:solidFill>
                          <a:srgbClr val="000000"/>
                        </a:solidFill>
                        <a:effectLst/>
                        <a:latin typeface="Arial" panose="020B0604020202020204" pitchFamily="34" charset="0"/>
                      </a:endParaRPr>
                    </a:p>
                  </a:txBody>
                  <a:tcPr marL="6371" marR="6371" marT="6371" marB="0" anchor="ctr"/>
                </a:tc>
                <a:tc>
                  <a:txBody>
                    <a:bodyPr/>
                    <a:lstStyle/>
                    <a:p>
                      <a:pPr algn="l" fontAlgn="ctr"/>
                      <a:r>
                        <a:rPr lang="en-US" sz="700" u="none" strike="noStrike">
                          <a:effectLst/>
                        </a:rPr>
                        <a:t>P35.f</a:t>
                      </a:r>
                      <a:endParaRPr lang="en-US" sz="700" b="0" i="0" u="none" strike="noStrike">
                        <a:solidFill>
                          <a:srgbClr val="000000"/>
                        </a:solidFill>
                        <a:effectLst/>
                        <a:latin typeface="Arial" panose="020B0604020202020204" pitchFamily="34" charset="0"/>
                      </a:endParaRPr>
                    </a:p>
                  </a:txBody>
                  <a:tcPr marL="6371" marR="6371" marT="6371" marB="0" anchor="ctr"/>
                </a:tc>
                <a:tc>
                  <a:txBody>
                    <a:bodyPr/>
                    <a:lstStyle/>
                    <a:p>
                      <a:pPr algn="l" fontAlgn="ctr"/>
                      <a:r>
                        <a:rPr lang="en-US" sz="700" u="none" strike="noStrike">
                          <a:effectLst/>
                        </a:rPr>
                        <a:t>Electricity by petroleum and other oil derivatives</a:t>
                      </a:r>
                      <a:endParaRPr lang="en-US" sz="700" b="0" i="0" u="none" strike="noStrike">
                        <a:solidFill>
                          <a:srgbClr val="000000"/>
                        </a:solidFill>
                        <a:effectLst/>
                        <a:latin typeface="Arial" panose="020B0604020202020204" pitchFamily="34" charset="0"/>
                      </a:endParaRPr>
                    </a:p>
                  </a:txBody>
                  <a:tcPr marL="6371" marR="6371" marT="6371"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159791752"/>
                  </a:ext>
                </a:extLst>
              </a:tr>
              <a:tr h="125156">
                <a:tc>
                  <a:txBody>
                    <a:bodyPr/>
                    <a:lstStyle/>
                    <a:p>
                      <a:pPr algn="ctr" fontAlgn="ctr"/>
                      <a:r>
                        <a:rPr lang="en-US" sz="700" u="none" strike="noStrike">
                          <a:effectLst/>
                        </a:rPr>
                        <a:t>117</a:t>
                      </a:r>
                      <a:endParaRPr lang="en-US" sz="700" b="0" i="0" u="none" strike="noStrike">
                        <a:solidFill>
                          <a:srgbClr val="000000"/>
                        </a:solidFill>
                        <a:effectLst/>
                        <a:latin typeface="Arial" panose="020B0604020202020204" pitchFamily="34" charset="0"/>
                      </a:endParaRPr>
                    </a:p>
                  </a:txBody>
                  <a:tcPr marL="6371" marR="6371" marT="6371" marB="0" anchor="ctr"/>
                </a:tc>
                <a:tc>
                  <a:txBody>
                    <a:bodyPr/>
                    <a:lstStyle/>
                    <a:p>
                      <a:pPr algn="l" fontAlgn="ctr"/>
                      <a:r>
                        <a:rPr lang="en-US" sz="700" u="none" strike="noStrike">
                          <a:effectLst/>
                        </a:rPr>
                        <a:t>P35.g</a:t>
                      </a:r>
                      <a:endParaRPr lang="en-US" sz="700" b="0" i="0" u="none" strike="noStrike">
                        <a:solidFill>
                          <a:srgbClr val="000000"/>
                        </a:solidFill>
                        <a:effectLst/>
                        <a:latin typeface="Arial" panose="020B0604020202020204" pitchFamily="34" charset="0"/>
                      </a:endParaRPr>
                    </a:p>
                  </a:txBody>
                  <a:tcPr marL="6371" marR="6371" marT="6371" marB="0" anchor="ctr"/>
                </a:tc>
                <a:tc>
                  <a:txBody>
                    <a:bodyPr/>
                    <a:lstStyle/>
                    <a:p>
                      <a:pPr algn="l" fontAlgn="ctr"/>
                      <a:r>
                        <a:rPr lang="en-US" sz="700" u="none" strike="noStrike">
                          <a:effectLst/>
                        </a:rPr>
                        <a:t>Electricity by biomass and waste</a:t>
                      </a:r>
                      <a:endParaRPr lang="en-US" sz="700" b="0" i="0" u="none" strike="noStrike">
                        <a:solidFill>
                          <a:srgbClr val="000000"/>
                        </a:solidFill>
                        <a:effectLst/>
                        <a:latin typeface="Arial" panose="020B0604020202020204" pitchFamily="34" charset="0"/>
                      </a:endParaRPr>
                    </a:p>
                  </a:txBody>
                  <a:tcPr marL="6371" marR="6371" marT="6371"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569650116"/>
                  </a:ext>
                </a:extLst>
              </a:tr>
              <a:tr h="125156">
                <a:tc>
                  <a:txBody>
                    <a:bodyPr/>
                    <a:lstStyle/>
                    <a:p>
                      <a:pPr algn="ctr" fontAlgn="ctr"/>
                      <a:r>
                        <a:rPr lang="en-US" sz="700" u="none" strike="noStrike">
                          <a:effectLst/>
                        </a:rPr>
                        <a:t>118</a:t>
                      </a:r>
                      <a:endParaRPr lang="en-US" sz="700" b="0" i="0" u="none" strike="noStrike">
                        <a:solidFill>
                          <a:srgbClr val="000000"/>
                        </a:solidFill>
                        <a:effectLst/>
                        <a:latin typeface="Arial" panose="020B0604020202020204" pitchFamily="34" charset="0"/>
                      </a:endParaRPr>
                    </a:p>
                  </a:txBody>
                  <a:tcPr marL="6371" marR="6371" marT="6371" marB="0" anchor="ctr"/>
                </a:tc>
                <a:tc>
                  <a:txBody>
                    <a:bodyPr/>
                    <a:lstStyle/>
                    <a:p>
                      <a:pPr algn="l" fontAlgn="ctr"/>
                      <a:r>
                        <a:rPr lang="en-US" sz="700" u="none" strike="noStrike">
                          <a:effectLst/>
                        </a:rPr>
                        <a:t>P35.h</a:t>
                      </a:r>
                      <a:endParaRPr lang="en-US" sz="700" b="0" i="0" u="none" strike="noStrike">
                        <a:solidFill>
                          <a:srgbClr val="000000"/>
                        </a:solidFill>
                        <a:effectLst/>
                        <a:latin typeface="Arial" panose="020B0604020202020204" pitchFamily="34" charset="0"/>
                      </a:endParaRPr>
                    </a:p>
                  </a:txBody>
                  <a:tcPr marL="6371" marR="6371" marT="6371" marB="0" anchor="ctr"/>
                </a:tc>
                <a:tc>
                  <a:txBody>
                    <a:bodyPr/>
                    <a:lstStyle/>
                    <a:p>
                      <a:pPr algn="l" fontAlgn="ctr"/>
                      <a:r>
                        <a:rPr lang="en-US" sz="700" u="none" strike="noStrike">
                          <a:effectLst/>
                        </a:rPr>
                        <a:t>Electricity by solar photovoltaic</a:t>
                      </a:r>
                      <a:endParaRPr lang="en-US" sz="700" b="0" i="0" u="none" strike="noStrike">
                        <a:solidFill>
                          <a:srgbClr val="000000"/>
                        </a:solidFill>
                        <a:effectLst/>
                        <a:latin typeface="Arial" panose="020B0604020202020204" pitchFamily="34" charset="0"/>
                      </a:endParaRPr>
                    </a:p>
                  </a:txBody>
                  <a:tcPr marL="6371" marR="6371" marT="6371"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219547032"/>
                  </a:ext>
                </a:extLst>
              </a:tr>
              <a:tr h="125156">
                <a:tc>
                  <a:txBody>
                    <a:bodyPr/>
                    <a:lstStyle/>
                    <a:p>
                      <a:pPr algn="ctr" fontAlgn="ctr"/>
                      <a:r>
                        <a:rPr lang="en-US" sz="700" u="none" strike="noStrike">
                          <a:effectLst/>
                        </a:rPr>
                        <a:t>119</a:t>
                      </a:r>
                      <a:endParaRPr lang="en-US" sz="700" b="0" i="0" u="none" strike="noStrike">
                        <a:solidFill>
                          <a:srgbClr val="000000"/>
                        </a:solidFill>
                        <a:effectLst/>
                        <a:latin typeface="Arial" panose="020B0604020202020204" pitchFamily="34" charset="0"/>
                      </a:endParaRPr>
                    </a:p>
                  </a:txBody>
                  <a:tcPr marL="6371" marR="6371" marT="6371" marB="0" anchor="ctr"/>
                </a:tc>
                <a:tc>
                  <a:txBody>
                    <a:bodyPr/>
                    <a:lstStyle/>
                    <a:p>
                      <a:pPr algn="l" fontAlgn="ctr"/>
                      <a:r>
                        <a:rPr lang="en-US" sz="700" u="none" strike="noStrike">
                          <a:effectLst/>
                        </a:rPr>
                        <a:t>P35.i</a:t>
                      </a:r>
                      <a:endParaRPr lang="en-US" sz="700" b="0" i="0" u="none" strike="noStrike">
                        <a:solidFill>
                          <a:srgbClr val="000000"/>
                        </a:solidFill>
                        <a:effectLst/>
                        <a:latin typeface="Arial" panose="020B0604020202020204" pitchFamily="34" charset="0"/>
                      </a:endParaRPr>
                    </a:p>
                  </a:txBody>
                  <a:tcPr marL="6371" marR="6371" marT="6371" marB="0" anchor="ctr"/>
                </a:tc>
                <a:tc>
                  <a:txBody>
                    <a:bodyPr/>
                    <a:lstStyle/>
                    <a:p>
                      <a:pPr algn="l" fontAlgn="ctr"/>
                      <a:r>
                        <a:rPr lang="en-US" sz="700" u="none" strike="noStrike">
                          <a:effectLst/>
                        </a:rPr>
                        <a:t>Electricity by solar thermal</a:t>
                      </a:r>
                      <a:endParaRPr lang="en-US" sz="700" b="0" i="0" u="none" strike="noStrike">
                        <a:solidFill>
                          <a:srgbClr val="000000"/>
                        </a:solidFill>
                        <a:effectLst/>
                        <a:latin typeface="Arial" panose="020B0604020202020204" pitchFamily="34" charset="0"/>
                      </a:endParaRPr>
                    </a:p>
                  </a:txBody>
                  <a:tcPr marL="6371" marR="6371" marT="6371"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905594819"/>
                  </a:ext>
                </a:extLst>
              </a:tr>
              <a:tr h="125156">
                <a:tc>
                  <a:txBody>
                    <a:bodyPr/>
                    <a:lstStyle/>
                    <a:p>
                      <a:pPr algn="ctr" fontAlgn="ctr"/>
                      <a:r>
                        <a:rPr lang="en-US" sz="700" u="none" strike="noStrike">
                          <a:effectLst/>
                        </a:rPr>
                        <a:t>120</a:t>
                      </a:r>
                      <a:endParaRPr lang="en-US" sz="700" b="0" i="0" u="none" strike="noStrike">
                        <a:solidFill>
                          <a:srgbClr val="000000"/>
                        </a:solidFill>
                        <a:effectLst/>
                        <a:latin typeface="Arial" panose="020B0604020202020204" pitchFamily="34" charset="0"/>
                      </a:endParaRPr>
                    </a:p>
                  </a:txBody>
                  <a:tcPr marL="6371" marR="6371" marT="6371" marB="0" anchor="ctr"/>
                </a:tc>
                <a:tc>
                  <a:txBody>
                    <a:bodyPr/>
                    <a:lstStyle/>
                    <a:p>
                      <a:pPr algn="l" fontAlgn="ctr"/>
                      <a:r>
                        <a:rPr lang="en-US" sz="700" u="none" strike="noStrike">
                          <a:effectLst/>
                        </a:rPr>
                        <a:t>P35.j</a:t>
                      </a:r>
                      <a:endParaRPr lang="en-US" sz="700" b="0" i="0" u="none" strike="noStrike">
                        <a:solidFill>
                          <a:srgbClr val="000000"/>
                        </a:solidFill>
                        <a:effectLst/>
                        <a:latin typeface="Arial" panose="020B0604020202020204" pitchFamily="34" charset="0"/>
                      </a:endParaRPr>
                    </a:p>
                  </a:txBody>
                  <a:tcPr marL="6371" marR="6371" marT="6371" marB="0" anchor="ctr"/>
                </a:tc>
                <a:tc>
                  <a:txBody>
                    <a:bodyPr/>
                    <a:lstStyle/>
                    <a:p>
                      <a:pPr algn="l" fontAlgn="ctr"/>
                      <a:r>
                        <a:rPr lang="en-US" sz="700" u="none" strike="noStrike">
                          <a:effectLst/>
                        </a:rPr>
                        <a:t>Electricity by tide, wave, ocean</a:t>
                      </a:r>
                      <a:endParaRPr lang="en-US" sz="700" b="0" i="0" u="none" strike="noStrike">
                        <a:solidFill>
                          <a:srgbClr val="000000"/>
                        </a:solidFill>
                        <a:effectLst/>
                        <a:latin typeface="Arial" panose="020B0604020202020204" pitchFamily="34" charset="0"/>
                      </a:endParaRPr>
                    </a:p>
                  </a:txBody>
                  <a:tcPr marL="6371" marR="6371" marT="6371"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508637449"/>
                  </a:ext>
                </a:extLst>
              </a:tr>
              <a:tr h="125156">
                <a:tc>
                  <a:txBody>
                    <a:bodyPr/>
                    <a:lstStyle/>
                    <a:p>
                      <a:pPr algn="ctr" fontAlgn="ctr"/>
                      <a:r>
                        <a:rPr lang="en-US" sz="700" u="none" strike="noStrike">
                          <a:effectLst/>
                        </a:rPr>
                        <a:t>121</a:t>
                      </a:r>
                      <a:endParaRPr lang="en-US" sz="700" b="0" i="0" u="none" strike="noStrike">
                        <a:solidFill>
                          <a:srgbClr val="000000"/>
                        </a:solidFill>
                        <a:effectLst/>
                        <a:latin typeface="Arial" panose="020B0604020202020204" pitchFamily="34" charset="0"/>
                      </a:endParaRPr>
                    </a:p>
                  </a:txBody>
                  <a:tcPr marL="6371" marR="6371" marT="6371" marB="0" anchor="ctr"/>
                </a:tc>
                <a:tc>
                  <a:txBody>
                    <a:bodyPr/>
                    <a:lstStyle/>
                    <a:p>
                      <a:pPr algn="l" fontAlgn="ctr"/>
                      <a:r>
                        <a:rPr lang="en-US" sz="700" u="none" strike="noStrike">
                          <a:effectLst/>
                        </a:rPr>
                        <a:t>P35.k</a:t>
                      </a:r>
                      <a:endParaRPr lang="en-US" sz="700" b="0" i="0" u="none" strike="noStrike">
                        <a:solidFill>
                          <a:srgbClr val="000000"/>
                        </a:solidFill>
                        <a:effectLst/>
                        <a:latin typeface="Arial" panose="020B0604020202020204" pitchFamily="34" charset="0"/>
                      </a:endParaRPr>
                    </a:p>
                  </a:txBody>
                  <a:tcPr marL="6371" marR="6371" marT="6371" marB="0" anchor="ctr"/>
                </a:tc>
                <a:tc>
                  <a:txBody>
                    <a:bodyPr/>
                    <a:lstStyle/>
                    <a:p>
                      <a:pPr algn="l" fontAlgn="ctr"/>
                      <a:r>
                        <a:rPr lang="en-US" sz="700" u="none" strike="noStrike">
                          <a:effectLst/>
                        </a:rPr>
                        <a:t>Electricity by Geothermal</a:t>
                      </a:r>
                      <a:endParaRPr lang="en-US" sz="700" b="0" i="0" u="none" strike="noStrike">
                        <a:solidFill>
                          <a:srgbClr val="000000"/>
                        </a:solidFill>
                        <a:effectLst/>
                        <a:latin typeface="Arial" panose="020B0604020202020204" pitchFamily="34" charset="0"/>
                      </a:endParaRPr>
                    </a:p>
                  </a:txBody>
                  <a:tcPr marL="6371" marR="6371" marT="6371"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985627674"/>
                  </a:ext>
                </a:extLst>
              </a:tr>
              <a:tr h="125156">
                <a:tc>
                  <a:txBody>
                    <a:bodyPr/>
                    <a:lstStyle/>
                    <a:p>
                      <a:pPr algn="ctr" fontAlgn="ctr"/>
                      <a:r>
                        <a:rPr lang="en-US" sz="700" u="none" strike="noStrike">
                          <a:effectLst/>
                        </a:rPr>
                        <a:t>122</a:t>
                      </a:r>
                      <a:endParaRPr lang="en-US" sz="700" b="0" i="0" u="none" strike="noStrike">
                        <a:solidFill>
                          <a:srgbClr val="000000"/>
                        </a:solidFill>
                        <a:effectLst/>
                        <a:latin typeface="Arial" panose="020B0604020202020204" pitchFamily="34" charset="0"/>
                      </a:endParaRPr>
                    </a:p>
                  </a:txBody>
                  <a:tcPr marL="6371" marR="6371" marT="6371" marB="0" anchor="ctr"/>
                </a:tc>
                <a:tc>
                  <a:txBody>
                    <a:bodyPr/>
                    <a:lstStyle/>
                    <a:p>
                      <a:pPr algn="l" fontAlgn="ctr"/>
                      <a:r>
                        <a:rPr lang="en-US" sz="700" u="none" strike="noStrike">
                          <a:effectLst/>
                        </a:rPr>
                        <a:t>P35.l</a:t>
                      </a:r>
                      <a:endParaRPr lang="en-US" sz="700" b="0" i="0" u="none" strike="noStrike">
                        <a:solidFill>
                          <a:srgbClr val="000000"/>
                        </a:solidFill>
                        <a:effectLst/>
                        <a:latin typeface="Arial" panose="020B0604020202020204" pitchFamily="34" charset="0"/>
                      </a:endParaRPr>
                    </a:p>
                  </a:txBody>
                  <a:tcPr marL="6371" marR="6371" marT="6371" marB="0" anchor="ctr"/>
                </a:tc>
                <a:tc>
                  <a:txBody>
                    <a:bodyPr/>
                    <a:lstStyle/>
                    <a:p>
                      <a:pPr algn="l" fontAlgn="ctr"/>
                      <a:r>
                        <a:rPr lang="en-US" sz="700" u="none" strike="noStrike">
                          <a:effectLst/>
                        </a:rPr>
                        <a:t>Electricity nec</a:t>
                      </a:r>
                      <a:endParaRPr lang="en-US" sz="700" b="0" i="0" u="none" strike="noStrike">
                        <a:solidFill>
                          <a:srgbClr val="000000"/>
                        </a:solidFill>
                        <a:effectLst/>
                        <a:latin typeface="Arial" panose="020B0604020202020204" pitchFamily="34" charset="0"/>
                      </a:endParaRPr>
                    </a:p>
                  </a:txBody>
                  <a:tcPr marL="6371" marR="6371" marT="6371"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50215998"/>
                  </a:ext>
                </a:extLst>
              </a:tr>
              <a:tr h="125156">
                <a:tc>
                  <a:txBody>
                    <a:bodyPr/>
                    <a:lstStyle/>
                    <a:p>
                      <a:pPr algn="ctr" fontAlgn="ctr"/>
                      <a:r>
                        <a:rPr lang="en-US" sz="700" u="none" strike="noStrike">
                          <a:effectLst/>
                        </a:rPr>
                        <a:t>123</a:t>
                      </a:r>
                      <a:endParaRPr lang="en-US" sz="700" b="0" i="0" u="none" strike="noStrike">
                        <a:solidFill>
                          <a:srgbClr val="000000"/>
                        </a:solidFill>
                        <a:effectLst/>
                        <a:latin typeface="Arial" panose="020B0604020202020204" pitchFamily="34" charset="0"/>
                      </a:endParaRPr>
                    </a:p>
                  </a:txBody>
                  <a:tcPr marL="6371" marR="6371" marT="6371" marB="0" anchor="ctr"/>
                </a:tc>
                <a:tc>
                  <a:txBody>
                    <a:bodyPr/>
                    <a:lstStyle/>
                    <a:p>
                      <a:pPr algn="l" fontAlgn="ctr"/>
                      <a:r>
                        <a:rPr lang="en-US" sz="700" u="none" strike="noStrike">
                          <a:effectLst/>
                        </a:rPr>
                        <a:t>P35.m</a:t>
                      </a:r>
                      <a:endParaRPr lang="en-US" sz="700" b="0" i="0" u="none" strike="noStrike">
                        <a:solidFill>
                          <a:srgbClr val="000000"/>
                        </a:solidFill>
                        <a:effectLst/>
                        <a:latin typeface="Arial" panose="020B0604020202020204" pitchFamily="34" charset="0"/>
                      </a:endParaRPr>
                    </a:p>
                  </a:txBody>
                  <a:tcPr marL="6371" marR="6371" marT="6371" marB="0" anchor="ctr"/>
                </a:tc>
                <a:tc>
                  <a:txBody>
                    <a:bodyPr/>
                    <a:lstStyle/>
                    <a:p>
                      <a:pPr algn="l" fontAlgn="ctr"/>
                      <a:r>
                        <a:rPr lang="en-US" sz="700" u="none" strike="noStrike">
                          <a:effectLst/>
                        </a:rPr>
                        <a:t>Transmission and distribution services of electricity</a:t>
                      </a:r>
                      <a:endParaRPr lang="en-US" sz="700" b="0" i="0" u="none" strike="noStrike">
                        <a:solidFill>
                          <a:srgbClr val="000000"/>
                        </a:solidFill>
                        <a:effectLst/>
                        <a:latin typeface="Arial" panose="020B0604020202020204" pitchFamily="34" charset="0"/>
                      </a:endParaRPr>
                    </a:p>
                  </a:txBody>
                  <a:tcPr marL="6371" marR="6371" marT="6371"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433283318"/>
                  </a:ext>
                </a:extLst>
              </a:tr>
              <a:tr h="125156">
                <a:tc>
                  <a:txBody>
                    <a:bodyPr/>
                    <a:lstStyle/>
                    <a:p>
                      <a:pPr algn="ctr" fontAlgn="ctr"/>
                      <a:r>
                        <a:rPr lang="en-US" sz="700" u="none" strike="noStrike">
                          <a:effectLst/>
                        </a:rPr>
                        <a:t>124</a:t>
                      </a:r>
                      <a:endParaRPr lang="en-US" sz="700" b="0" i="0" u="none" strike="noStrike">
                        <a:solidFill>
                          <a:srgbClr val="000000"/>
                        </a:solidFill>
                        <a:effectLst/>
                        <a:latin typeface="Arial" panose="020B0604020202020204" pitchFamily="34" charset="0"/>
                      </a:endParaRPr>
                    </a:p>
                  </a:txBody>
                  <a:tcPr marL="6371" marR="6371" marT="6371" marB="0" anchor="ctr"/>
                </a:tc>
                <a:tc>
                  <a:txBody>
                    <a:bodyPr/>
                    <a:lstStyle/>
                    <a:p>
                      <a:pPr algn="l" fontAlgn="ctr"/>
                      <a:r>
                        <a:rPr lang="en-US" sz="700" u="none" strike="noStrike">
                          <a:effectLst/>
                        </a:rPr>
                        <a:t>P35.n.1</a:t>
                      </a:r>
                      <a:endParaRPr lang="en-US" sz="700" b="0" i="0" u="none" strike="noStrike">
                        <a:solidFill>
                          <a:srgbClr val="000000"/>
                        </a:solidFill>
                        <a:effectLst/>
                        <a:latin typeface="Arial" panose="020B0604020202020204" pitchFamily="34" charset="0"/>
                      </a:endParaRPr>
                    </a:p>
                  </a:txBody>
                  <a:tcPr marL="6371" marR="6371" marT="6371" marB="0" anchor="ctr"/>
                </a:tc>
                <a:tc>
                  <a:txBody>
                    <a:bodyPr/>
                    <a:lstStyle/>
                    <a:p>
                      <a:pPr algn="l" fontAlgn="ctr"/>
                      <a:r>
                        <a:rPr lang="en-US" sz="700" u="none" strike="noStrike">
                          <a:effectLst/>
                        </a:rPr>
                        <a:t>Coke oven gas</a:t>
                      </a:r>
                      <a:endParaRPr lang="en-US" sz="700" b="0" i="0" u="none" strike="noStrike">
                        <a:solidFill>
                          <a:srgbClr val="000000"/>
                        </a:solidFill>
                        <a:effectLst/>
                        <a:latin typeface="Arial" panose="020B0604020202020204" pitchFamily="34" charset="0"/>
                      </a:endParaRPr>
                    </a:p>
                  </a:txBody>
                  <a:tcPr marL="6371" marR="6371" marT="6371"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777814766"/>
                  </a:ext>
                </a:extLst>
              </a:tr>
              <a:tr h="125156">
                <a:tc>
                  <a:txBody>
                    <a:bodyPr/>
                    <a:lstStyle/>
                    <a:p>
                      <a:pPr algn="ctr" fontAlgn="ctr"/>
                      <a:r>
                        <a:rPr lang="en-US" sz="700" u="none" strike="noStrike">
                          <a:effectLst/>
                        </a:rPr>
                        <a:t>125</a:t>
                      </a:r>
                      <a:endParaRPr lang="en-US" sz="700" b="0" i="0" u="none" strike="noStrike">
                        <a:solidFill>
                          <a:srgbClr val="000000"/>
                        </a:solidFill>
                        <a:effectLst/>
                        <a:latin typeface="Arial" panose="020B0604020202020204" pitchFamily="34" charset="0"/>
                      </a:endParaRPr>
                    </a:p>
                  </a:txBody>
                  <a:tcPr marL="6371" marR="6371" marT="6371" marB="0" anchor="ctr"/>
                </a:tc>
                <a:tc>
                  <a:txBody>
                    <a:bodyPr/>
                    <a:lstStyle/>
                    <a:p>
                      <a:pPr algn="l" fontAlgn="ctr"/>
                      <a:r>
                        <a:rPr lang="en-US" sz="700" u="none" strike="noStrike">
                          <a:effectLst/>
                        </a:rPr>
                        <a:t>P35.n.2</a:t>
                      </a:r>
                      <a:endParaRPr lang="en-US" sz="700" b="0" i="0" u="none" strike="noStrike">
                        <a:solidFill>
                          <a:srgbClr val="000000"/>
                        </a:solidFill>
                        <a:effectLst/>
                        <a:latin typeface="Arial" panose="020B0604020202020204" pitchFamily="34" charset="0"/>
                      </a:endParaRPr>
                    </a:p>
                  </a:txBody>
                  <a:tcPr marL="6371" marR="6371" marT="6371" marB="0" anchor="ctr"/>
                </a:tc>
                <a:tc>
                  <a:txBody>
                    <a:bodyPr/>
                    <a:lstStyle/>
                    <a:p>
                      <a:pPr algn="l" fontAlgn="ctr"/>
                      <a:r>
                        <a:rPr lang="en-US" sz="700" u="none" strike="noStrike">
                          <a:effectLst/>
                        </a:rPr>
                        <a:t>Blast Furnace Gas</a:t>
                      </a:r>
                      <a:endParaRPr lang="en-US" sz="700" b="0" i="0" u="none" strike="noStrike">
                        <a:solidFill>
                          <a:srgbClr val="000000"/>
                        </a:solidFill>
                        <a:effectLst/>
                        <a:latin typeface="Arial" panose="020B0604020202020204" pitchFamily="34" charset="0"/>
                      </a:endParaRPr>
                    </a:p>
                  </a:txBody>
                  <a:tcPr marL="6371" marR="6371" marT="6371"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03969207"/>
                  </a:ext>
                </a:extLst>
              </a:tr>
              <a:tr h="125156">
                <a:tc>
                  <a:txBody>
                    <a:bodyPr/>
                    <a:lstStyle/>
                    <a:p>
                      <a:pPr algn="ctr" fontAlgn="ctr"/>
                      <a:r>
                        <a:rPr lang="en-US" sz="700" u="none" strike="noStrike">
                          <a:effectLst/>
                        </a:rPr>
                        <a:t>126</a:t>
                      </a:r>
                      <a:endParaRPr lang="en-US" sz="700" b="0" i="0" u="none" strike="noStrike">
                        <a:solidFill>
                          <a:srgbClr val="000000"/>
                        </a:solidFill>
                        <a:effectLst/>
                        <a:latin typeface="Arial" panose="020B0604020202020204" pitchFamily="34" charset="0"/>
                      </a:endParaRPr>
                    </a:p>
                  </a:txBody>
                  <a:tcPr marL="6371" marR="6371" marT="6371" marB="0" anchor="ctr"/>
                </a:tc>
                <a:tc>
                  <a:txBody>
                    <a:bodyPr/>
                    <a:lstStyle/>
                    <a:p>
                      <a:pPr algn="l" fontAlgn="ctr"/>
                      <a:r>
                        <a:rPr lang="en-US" sz="700" u="none" strike="noStrike">
                          <a:effectLst/>
                        </a:rPr>
                        <a:t>P35.n.3</a:t>
                      </a:r>
                      <a:endParaRPr lang="en-US" sz="700" b="0" i="0" u="none" strike="noStrike">
                        <a:solidFill>
                          <a:srgbClr val="000000"/>
                        </a:solidFill>
                        <a:effectLst/>
                        <a:latin typeface="Arial" panose="020B0604020202020204" pitchFamily="34" charset="0"/>
                      </a:endParaRPr>
                    </a:p>
                  </a:txBody>
                  <a:tcPr marL="6371" marR="6371" marT="6371" marB="0" anchor="ctr"/>
                </a:tc>
                <a:tc>
                  <a:txBody>
                    <a:bodyPr/>
                    <a:lstStyle/>
                    <a:p>
                      <a:pPr algn="l" fontAlgn="ctr"/>
                      <a:r>
                        <a:rPr lang="en-US" sz="700" u="none" strike="noStrike">
                          <a:effectLst/>
                        </a:rPr>
                        <a:t>Oxygen Steel Furnace Gas</a:t>
                      </a:r>
                      <a:endParaRPr lang="en-US" sz="700" b="0" i="0" u="none" strike="noStrike">
                        <a:solidFill>
                          <a:srgbClr val="000000"/>
                        </a:solidFill>
                        <a:effectLst/>
                        <a:latin typeface="Arial" panose="020B0604020202020204" pitchFamily="34" charset="0"/>
                      </a:endParaRPr>
                    </a:p>
                  </a:txBody>
                  <a:tcPr marL="6371" marR="6371" marT="6371"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839218962"/>
                  </a:ext>
                </a:extLst>
              </a:tr>
              <a:tr h="125156">
                <a:tc>
                  <a:txBody>
                    <a:bodyPr/>
                    <a:lstStyle/>
                    <a:p>
                      <a:pPr algn="ctr" fontAlgn="ctr"/>
                      <a:r>
                        <a:rPr lang="en-US" sz="700" u="none" strike="noStrike">
                          <a:effectLst/>
                        </a:rPr>
                        <a:t>127</a:t>
                      </a:r>
                      <a:endParaRPr lang="en-US" sz="700" b="0" i="0" u="none" strike="noStrike">
                        <a:solidFill>
                          <a:srgbClr val="000000"/>
                        </a:solidFill>
                        <a:effectLst/>
                        <a:latin typeface="Arial" panose="020B0604020202020204" pitchFamily="34" charset="0"/>
                      </a:endParaRPr>
                    </a:p>
                  </a:txBody>
                  <a:tcPr marL="6371" marR="6371" marT="6371" marB="0" anchor="ctr"/>
                </a:tc>
                <a:tc>
                  <a:txBody>
                    <a:bodyPr/>
                    <a:lstStyle/>
                    <a:p>
                      <a:pPr algn="l" fontAlgn="ctr"/>
                      <a:r>
                        <a:rPr lang="en-US" sz="700" u="none" strike="noStrike">
                          <a:effectLst/>
                        </a:rPr>
                        <a:t>P35.n.4</a:t>
                      </a:r>
                      <a:endParaRPr lang="en-US" sz="700" b="0" i="0" u="none" strike="noStrike">
                        <a:solidFill>
                          <a:srgbClr val="000000"/>
                        </a:solidFill>
                        <a:effectLst/>
                        <a:latin typeface="Arial" panose="020B0604020202020204" pitchFamily="34" charset="0"/>
                      </a:endParaRPr>
                    </a:p>
                  </a:txBody>
                  <a:tcPr marL="6371" marR="6371" marT="6371" marB="0" anchor="ctr"/>
                </a:tc>
                <a:tc>
                  <a:txBody>
                    <a:bodyPr/>
                    <a:lstStyle/>
                    <a:p>
                      <a:pPr algn="l" fontAlgn="ctr"/>
                      <a:r>
                        <a:rPr lang="en-US" sz="700" u="none" strike="noStrike">
                          <a:effectLst/>
                        </a:rPr>
                        <a:t>Gas Works Gas</a:t>
                      </a:r>
                      <a:endParaRPr lang="en-US" sz="700" b="0" i="0" u="none" strike="noStrike">
                        <a:solidFill>
                          <a:srgbClr val="000000"/>
                        </a:solidFill>
                        <a:effectLst/>
                        <a:latin typeface="Arial" panose="020B0604020202020204" pitchFamily="34" charset="0"/>
                      </a:endParaRPr>
                    </a:p>
                  </a:txBody>
                  <a:tcPr marL="6371" marR="6371" marT="6371"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718458597"/>
                  </a:ext>
                </a:extLst>
              </a:tr>
              <a:tr h="125156">
                <a:tc>
                  <a:txBody>
                    <a:bodyPr/>
                    <a:lstStyle/>
                    <a:p>
                      <a:pPr algn="ctr" fontAlgn="ctr"/>
                      <a:r>
                        <a:rPr lang="en-US" sz="700" u="none" strike="noStrike">
                          <a:effectLst/>
                        </a:rPr>
                        <a:t>128</a:t>
                      </a:r>
                      <a:endParaRPr lang="en-US" sz="700" b="0" i="0" u="none" strike="noStrike">
                        <a:solidFill>
                          <a:srgbClr val="000000"/>
                        </a:solidFill>
                        <a:effectLst/>
                        <a:latin typeface="Arial" panose="020B0604020202020204" pitchFamily="34" charset="0"/>
                      </a:endParaRPr>
                    </a:p>
                  </a:txBody>
                  <a:tcPr marL="6371" marR="6371" marT="6371" marB="0" anchor="ctr"/>
                </a:tc>
                <a:tc>
                  <a:txBody>
                    <a:bodyPr/>
                    <a:lstStyle/>
                    <a:p>
                      <a:pPr algn="l" fontAlgn="ctr"/>
                      <a:r>
                        <a:rPr lang="en-US" sz="700" u="none" strike="noStrike">
                          <a:effectLst/>
                        </a:rPr>
                        <a:t>P35.n.5</a:t>
                      </a:r>
                      <a:endParaRPr lang="en-US" sz="700" b="0" i="0" u="none" strike="noStrike">
                        <a:solidFill>
                          <a:srgbClr val="000000"/>
                        </a:solidFill>
                        <a:effectLst/>
                        <a:latin typeface="Arial" panose="020B0604020202020204" pitchFamily="34" charset="0"/>
                      </a:endParaRPr>
                    </a:p>
                  </a:txBody>
                  <a:tcPr marL="6371" marR="6371" marT="6371" marB="0" anchor="ctr"/>
                </a:tc>
                <a:tc>
                  <a:txBody>
                    <a:bodyPr/>
                    <a:lstStyle/>
                    <a:p>
                      <a:pPr algn="l" fontAlgn="ctr"/>
                      <a:r>
                        <a:rPr lang="en-US" sz="700" u="none" strike="noStrike">
                          <a:effectLst/>
                        </a:rPr>
                        <a:t>Biogas</a:t>
                      </a:r>
                      <a:endParaRPr lang="en-US" sz="700" b="0" i="0" u="none" strike="noStrike">
                        <a:solidFill>
                          <a:srgbClr val="000000"/>
                        </a:solidFill>
                        <a:effectLst/>
                        <a:latin typeface="Arial" panose="020B0604020202020204" pitchFamily="34" charset="0"/>
                      </a:endParaRPr>
                    </a:p>
                  </a:txBody>
                  <a:tcPr marL="6371" marR="6371" marT="6371"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54101473"/>
                  </a:ext>
                </a:extLst>
              </a:tr>
              <a:tr h="125156">
                <a:tc>
                  <a:txBody>
                    <a:bodyPr/>
                    <a:lstStyle/>
                    <a:p>
                      <a:pPr algn="ctr" fontAlgn="ctr"/>
                      <a:r>
                        <a:rPr lang="en-US" sz="700" u="none" strike="noStrike">
                          <a:effectLst/>
                        </a:rPr>
                        <a:t>129</a:t>
                      </a:r>
                      <a:endParaRPr lang="en-US" sz="700" b="0" i="0" u="none" strike="noStrike">
                        <a:solidFill>
                          <a:srgbClr val="000000"/>
                        </a:solidFill>
                        <a:effectLst/>
                        <a:latin typeface="Arial" panose="020B0604020202020204" pitchFamily="34" charset="0"/>
                      </a:endParaRPr>
                    </a:p>
                  </a:txBody>
                  <a:tcPr marL="6371" marR="6371" marT="6371" marB="0" anchor="ctr"/>
                </a:tc>
                <a:tc>
                  <a:txBody>
                    <a:bodyPr/>
                    <a:lstStyle/>
                    <a:p>
                      <a:pPr algn="l" fontAlgn="ctr"/>
                      <a:r>
                        <a:rPr lang="en-US" sz="700" u="none" strike="noStrike">
                          <a:effectLst/>
                        </a:rPr>
                        <a:t>P35.n.6</a:t>
                      </a:r>
                      <a:endParaRPr lang="en-US" sz="700" b="0" i="0" u="none" strike="noStrike">
                        <a:solidFill>
                          <a:srgbClr val="000000"/>
                        </a:solidFill>
                        <a:effectLst/>
                        <a:latin typeface="Arial" panose="020B0604020202020204" pitchFamily="34" charset="0"/>
                      </a:endParaRPr>
                    </a:p>
                  </a:txBody>
                  <a:tcPr marL="6371" marR="6371" marT="6371" marB="0" anchor="ctr"/>
                </a:tc>
                <a:tc>
                  <a:txBody>
                    <a:bodyPr/>
                    <a:lstStyle/>
                    <a:p>
                      <a:pPr algn="l" fontAlgn="ctr"/>
                      <a:r>
                        <a:rPr lang="en-US" sz="700" u="none" strike="noStrike">
                          <a:effectLst/>
                        </a:rPr>
                        <a:t>Distribution services of gaseous fuels through mains</a:t>
                      </a:r>
                      <a:endParaRPr lang="en-US" sz="700" b="0" i="0" u="none" strike="noStrike">
                        <a:solidFill>
                          <a:srgbClr val="000000"/>
                        </a:solidFill>
                        <a:effectLst/>
                        <a:latin typeface="Arial" panose="020B0604020202020204" pitchFamily="34" charset="0"/>
                      </a:endParaRPr>
                    </a:p>
                  </a:txBody>
                  <a:tcPr marL="6371" marR="6371" marT="6371"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448329888"/>
                  </a:ext>
                </a:extLst>
              </a:tr>
              <a:tr h="126960">
                <a:tc>
                  <a:txBody>
                    <a:bodyPr/>
                    <a:lstStyle/>
                    <a:p>
                      <a:pPr algn="ctr" fontAlgn="ctr"/>
                      <a:r>
                        <a:rPr lang="en-US" sz="700" u="none" strike="noStrike">
                          <a:effectLst/>
                        </a:rPr>
                        <a:t>130</a:t>
                      </a:r>
                      <a:endParaRPr lang="en-US" sz="700" b="0" i="0" u="none" strike="noStrike">
                        <a:solidFill>
                          <a:srgbClr val="000000"/>
                        </a:solidFill>
                        <a:effectLst/>
                        <a:latin typeface="Arial" panose="020B0604020202020204" pitchFamily="34" charset="0"/>
                      </a:endParaRPr>
                    </a:p>
                  </a:txBody>
                  <a:tcPr marL="6371" marR="6371" marT="6371" marB="0" anchor="ctr"/>
                </a:tc>
                <a:tc>
                  <a:txBody>
                    <a:bodyPr/>
                    <a:lstStyle/>
                    <a:p>
                      <a:pPr algn="l" fontAlgn="ctr"/>
                      <a:r>
                        <a:rPr lang="en-US" sz="700" u="none" strike="noStrike">
                          <a:effectLst/>
                        </a:rPr>
                        <a:t>P35.o</a:t>
                      </a:r>
                      <a:endParaRPr lang="en-US" sz="700" b="0" i="0" u="none" strike="noStrike">
                        <a:solidFill>
                          <a:srgbClr val="000000"/>
                        </a:solidFill>
                        <a:effectLst/>
                        <a:latin typeface="Arial" panose="020B0604020202020204" pitchFamily="34" charset="0"/>
                      </a:endParaRPr>
                    </a:p>
                  </a:txBody>
                  <a:tcPr marL="6371" marR="6371" marT="6371" marB="0" anchor="ctr"/>
                </a:tc>
                <a:tc>
                  <a:txBody>
                    <a:bodyPr/>
                    <a:lstStyle/>
                    <a:p>
                      <a:pPr algn="l" fontAlgn="ctr"/>
                      <a:r>
                        <a:rPr lang="en-US" sz="700" u="none" strike="noStrike">
                          <a:effectLst/>
                        </a:rPr>
                        <a:t>Steam and air conditioning supply</a:t>
                      </a:r>
                      <a:endParaRPr lang="en-US" sz="700" b="0" i="0" u="none" strike="noStrike">
                        <a:solidFill>
                          <a:srgbClr val="000000"/>
                        </a:solidFill>
                        <a:effectLst/>
                        <a:latin typeface="Arial" panose="020B0604020202020204" pitchFamily="34" charset="0"/>
                      </a:endParaRPr>
                    </a:p>
                  </a:txBody>
                  <a:tcPr marL="6371" marR="6371" marT="6371"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862025737"/>
                  </a:ext>
                </a:extLst>
              </a:tr>
              <a:tr h="125156">
                <a:tc>
                  <a:txBody>
                    <a:bodyPr/>
                    <a:lstStyle/>
                    <a:p>
                      <a:pPr algn="ctr" fontAlgn="ctr"/>
                      <a:r>
                        <a:rPr lang="en-US" sz="700" u="none" strike="noStrike">
                          <a:effectLst/>
                        </a:rPr>
                        <a:t>131</a:t>
                      </a:r>
                      <a:endParaRPr lang="en-US" sz="700" b="0" i="0" u="none" strike="noStrike">
                        <a:solidFill>
                          <a:srgbClr val="000000"/>
                        </a:solidFill>
                        <a:effectLst/>
                        <a:latin typeface="Arial" panose="020B0604020202020204" pitchFamily="34" charset="0"/>
                      </a:endParaRPr>
                    </a:p>
                  </a:txBody>
                  <a:tcPr marL="6371" marR="6371" marT="6371" marB="0" anchor="ctr"/>
                </a:tc>
                <a:tc>
                  <a:txBody>
                    <a:bodyPr/>
                    <a:lstStyle/>
                    <a:p>
                      <a:pPr algn="l" fontAlgn="ctr"/>
                      <a:r>
                        <a:rPr lang="en-US" sz="700" u="none" strike="noStrike">
                          <a:effectLst/>
                        </a:rPr>
                        <a:t>P36</a:t>
                      </a:r>
                      <a:endParaRPr lang="en-US" sz="700" b="0" i="0" u="none" strike="noStrike">
                        <a:solidFill>
                          <a:srgbClr val="000000"/>
                        </a:solidFill>
                        <a:effectLst/>
                        <a:latin typeface="Arial" panose="020B0604020202020204" pitchFamily="34" charset="0"/>
                      </a:endParaRPr>
                    </a:p>
                  </a:txBody>
                  <a:tcPr marL="6371" marR="6371" marT="6371" marB="0" anchor="ctr"/>
                </a:tc>
                <a:tc>
                  <a:txBody>
                    <a:bodyPr/>
                    <a:lstStyle/>
                    <a:p>
                      <a:pPr algn="l" fontAlgn="ctr"/>
                      <a:r>
                        <a:rPr lang="en-US" sz="700" u="none" strike="noStrike">
                          <a:effectLst/>
                        </a:rPr>
                        <a:t>Natural water, water treatment and supply services</a:t>
                      </a:r>
                      <a:endParaRPr lang="en-US" sz="700" b="0" i="0" u="none" strike="noStrike">
                        <a:solidFill>
                          <a:srgbClr val="000000"/>
                        </a:solidFill>
                        <a:effectLst/>
                        <a:latin typeface="Arial" panose="020B0604020202020204" pitchFamily="34" charset="0"/>
                      </a:endParaRPr>
                    </a:p>
                  </a:txBody>
                  <a:tcPr marL="6371" marR="6371" marT="6371" marB="0" anchor="ctr"/>
                </a:tc>
                <a:tc rowSpan="6">
                  <a:txBody>
                    <a:bodyPr/>
                    <a:lstStyle/>
                    <a:p>
                      <a:pPr algn="ctr" fontAlgn="ctr"/>
                      <a:r>
                        <a:rPr lang="en-US" sz="700" u="none" strike="noStrike">
                          <a:effectLst/>
                        </a:rPr>
                        <a:t>E</a:t>
                      </a:r>
                      <a:endParaRPr lang="en-US" sz="700" b="0" i="0" u="none" strike="noStrike">
                        <a:solidFill>
                          <a:srgbClr val="000000"/>
                        </a:solidFill>
                        <a:effectLst/>
                        <a:latin typeface="Arial" panose="020B0604020202020204" pitchFamily="34" charset="0"/>
                      </a:endParaRPr>
                    </a:p>
                  </a:txBody>
                  <a:tcPr marL="6371" marR="6371" marT="6371" marB="0" anchor="ctr"/>
                </a:tc>
                <a:tc rowSpan="6">
                  <a:txBody>
                    <a:bodyPr/>
                    <a:lstStyle/>
                    <a:p>
                      <a:pPr algn="l" fontAlgn="ctr"/>
                      <a:r>
                        <a:rPr lang="en-US" sz="700" u="none" strike="noStrike">
                          <a:effectLst/>
                        </a:rPr>
                        <a:t>Water supply, sewerage, waste management and remediation activities</a:t>
                      </a:r>
                      <a:endParaRPr lang="en-US" sz="700" b="0" i="0" u="none" strike="noStrike">
                        <a:solidFill>
                          <a:srgbClr val="000000"/>
                        </a:solidFill>
                        <a:effectLst/>
                        <a:latin typeface="Arial" panose="020B0604020202020204" pitchFamily="34" charset="0"/>
                      </a:endParaRPr>
                    </a:p>
                  </a:txBody>
                  <a:tcPr marL="6371" marR="6371" marT="6371" marB="0" anchor="ctr"/>
                </a:tc>
                <a:extLst>
                  <a:ext uri="{0D108BD9-81ED-4DB2-BD59-A6C34878D82A}">
                    <a16:rowId xmlns:a16="http://schemas.microsoft.com/office/drawing/2014/main" val="449288603"/>
                  </a:ext>
                </a:extLst>
              </a:tr>
              <a:tr h="125156">
                <a:tc>
                  <a:txBody>
                    <a:bodyPr/>
                    <a:lstStyle/>
                    <a:p>
                      <a:pPr algn="ctr" fontAlgn="ctr"/>
                      <a:r>
                        <a:rPr lang="en-US" sz="700" u="none" strike="noStrike">
                          <a:effectLst/>
                        </a:rPr>
                        <a:t>132</a:t>
                      </a:r>
                      <a:endParaRPr lang="en-US" sz="700" b="0" i="0" u="none" strike="noStrike">
                        <a:solidFill>
                          <a:srgbClr val="000000"/>
                        </a:solidFill>
                        <a:effectLst/>
                        <a:latin typeface="Arial" panose="020B0604020202020204" pitchFamily="34" charset="0"/>
                      </a:endParaRPr>
                    </a:p>
                  </a:txBody>
                  <a:tcPr marL="6371" marR="6371" marT="6371" marB="0" anchor="ctr"/>
                </a:tc>
                <a:tc>
                  <a:txBody>
                    <a:bodyPr/>
                    <a:lstStyle/>
                    <a:p>
                      <a:pPr algn="l" fontAlgn="ctr"/>
                      <a:r>
                        <a:rPr lang="en-US" sz="700" u="none" strike="noStrike">
                          <a:effectLst/>
                        </a:rPr>
                        <a:t>P37</a:t>
                      </a:r>
                      <a:endParaRPr lang="en-US" sz="700" b="0" i="0" u="none" strike="noStrike">
                        <a:solidFill>
                          <a:srgbClr val="000000"/>
                        </a:solidFill>
                        <a:effectLst/>
                        <a:latin typeface="Arial" panose="020B0604020202020204" pitchFamily="34" charset="0"/>
                      </a:endParaRPr>
                    </a:p>
                  </a:txBody>
                  <a:tcPr marL="6371" marR="6371" marT="6371" marB="0" anchor="ctr"/>
                </a:tc>
                <a:tc>
                  <a:txBody>
                    <a:bodyPr/>
                    <a:lstStyle/>
                    <a:p>
                      <a:pPr algn="l" fontAlgn="ctr"/>
                      <a:r>
                        <a:rPr lang="en-US" sz="700" u="none" strike="noStrike">
                          <a:effectLst/>
                        </a:rPr>
                        <a:t>Sewerage</a:t>
                      </a:r>
                      <a:endParaRPr lang="en-US" sz="700" b="0" i="0" u="none" strike="noStrike">
                        <a:solidFill>
                          <a:srgbClr val="000000"/>
                        </a:solidFill>
                        <a:effectLst/>
                        <a:latin typeface="Arial" panose="020B0604020202020204" pitchFamily="34" charset="0"/>
                      </a:endParaRPr>
                    </a:p>
                  </a:txBody>
                  <a:tcPr marL="6371" marR="6371" marT="6371"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89016644"/>
                  </a:ext>
                </a:extLst>
              </a:tr>
              <a:tr h="125156">
                <a:tc>
                  <a:txBody>
                    <a:bodyPr/>
                    <a:lstStyle/>
                    <a:p>
                      <a:pPr algn="ctr" fontAlgn="ctr"/>
                      <a:r>
                        <a:rPr lang="en-US" sz="700" u="none" strike="noStrike">
                          <a:effectLst/>
                        </a:rPr>
                        <a:t>133</a:t>
                      </a:r>
                      <a:endParaRPr lang="en-US" sz="700" b="0" i="0" u="none" strike="noStrike">
                        <a:solidFill>
                          <a:srgbClr val="000000"/>
                        </a:solidFill>
                        <a:effectLst/>
                        <a:latin typeface="Arial" panose="020B0604020202020204" pitchFamily="34" charset="0"/>
                      </a:endParaRPr>
                    </a:p>
                  </a:txBody>
                  <a:tcPr marL="6371" marR="6371" marT="6371" marB="0" anchor="ctr"/>
                </a:tc>
                <a:tc>
                  <a:txBody>
                    <a:bodyPr/>
                    <a:lstStyle/>
                    <a:p>
                      <a:pPr algn="l" fontAlgn="ctr"/>
                      <a:r>
                        <a:rPr lang="en-US" sz="700" u="none" strike="noStrike">
                          <a:effectLst/>
                        </a:rPr>
                        <a:t>P38.a</a:t>
                      </a:r>
                      <a:endParaRPr lang="en-US" sz="700" b="0" i="0" u="none" strike="noStrike">
                        <a:solidFill>
                          <a:srgbClr val="000000"/>
                        </a:solidFill>
                        <a:effectLst/>
                        <a:latin typeface="Arial" panose="020B0604020202020204" pitchFamily="34" charset="0"/>
                      </a:endParaRPr>
                    </a:p>
                  </a:txBody>
                  <a:tcPr marL="6371" marR="6371" marT="6371" marB="0" anchor="ctr"/>
                </a:tc>
                <a:tc>
                  <a:txBody>
                    <a:bodyPr/>
                    <a:lstStyle/>
                    <a:p>
                      <a:pPr algn="l" fontAlgn="ctr"/>
                      <a:r>
                        <a:rPr lang="en-US" sz="700" u="none" strike="noStrike">
                          <a:effectLst/>
                        </a:rPr>
                        <a:t>Recycling of waste</a:t>
                      </a:r>
                      <a:endParaRPr lang="en-US" sz="700" b="0" i="0" u="none" strike="noStrike">
                        <a:solidFill>
                          <a:srgbClr val="000000"/>
                        </a:solidFill>
                        <a:effectLst/>
                        <a:latin typeface="Arial" panose="020B0604020202020204" pitchFamily="34" charset="0"/>
                      </a:endParaRPr>
                    </a:p>
                  </a:txBody>
                  <a:tcPr marL="6371" marR="6371" marT="6371"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813742691"/>
                  </a:ext>
                </a:extLst>
              </a:tr>
              <a:tr h="125156">
                <a:tc>
                  <a:txBody>
                    <a:bodyPr/>
                    <a:lstStyle/>
                    <a:p>
                      <a:pPr algn="ctr" fontAlgn="ctr"/>
                      <a:r>
                        <a:rPr lang="en-US" sz="700" u="none" strike="noStrike">
                          <a:effectLst/>
                        </a:rPr>
                        <a:t>134</a:t>
                      </a:r>
                      <a:endParaRPr lang="en-US" sz="700" b="0" i="0" u="none" strike="noStrike">
                        <a:solidFill>
                          <a:srgbClr val="000000"/>
                        </a:solidFill>
                        <a:effectLst/>
                        <a:latin typeface="Arial" panose="020B0604020202020204" pitchFamily="34" charset="0"/>
                      </a:endParaRPr>
                    </a:p>
                  </a:txBody>
                  <a:tcPr marL="6371" marR="6371" marT="6371" marB="0" anchor="ctr"/>
                </a:tc>
                <a:tc>
                  <a:txBody>
                    <a:bodyPr/>
                    <a:lstStyle/>
                    <a:p>
                      <a:pPr algn="l" fontAlgn="ctr"/>
                      <a:r>
                        <a:rPr lang="en-US" sz="700" u="none" strike="noStrike">
                          <a:effectLst/>
                        </a:rPr>
                        <a:t>P38.b</a:t>
                      </a:r>
                      <a:endParaRPr lang="en-US" sz="700" b="0" i="0" u="none" strike="noStrike">
                        <a:solidFill>
                          <a:srgbClr val="000000"/>
                        </a:solidFill>
                        <a:effectLst/>
                        <a:latin typeface="Arial" panose="020B0604020202020204" pitchFamily="34" charset="0"/>
                      </a:endParaRPr>
                    </a:p>
                  </a:txBody>
                  <a:tcPr marL="6371" marR="6371" marT="6371" marB="0" anchor="ctr"/>
                </a:tc>
                <a:tc>
                  <a:txBody>
                    <a:bodyPr/>
                    <a:lstStyle/>
                    <a:p>
                      <a:pPr algn="l" fontAlgn="ctr"/>
                      <a:r>
                        <a:rPr lang="en-US" sz="700" u="none" strike="noStrike">
                          <a:effectLst/>
                        </a:rPr>
                        <a:t>Incineration of waste</a:t>
                      </a:r>
                      <a:endParaRPr lang="en-US" sz="700" b="0" i="0" u="none" strike="noStrike">
                        <a:solidFill>
                          <a:srgbClr val="000000"/>
                        </a:solidFill>
                        <a:effectLst/>
                        <a:latin typeface="Arial" panose="020B0604020202020204" pitchFamily="34" charset="0"/>
                      </a:endParaRPr>
                    </a:p>
                  </a:txBody>
                  <a:tcPr marL="6371" marR="6371" marT="6371"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365698140"/>
                  </a:ext>
                </a:extLst>
              </a:tr>
              <a:tr h="125156">
                <a:tc>
                  <a:txBody>
                    <a:bodyPr/>
                    <a:lstStyle/>
                    <a:p>
                      <a:pPr algn="ctr" fontAlgn="ctr"/>
                      <a:r>
                        <a:rPr lang="en-US" sz="700" u="none" strike="noStrike">
                          <a:effectLst/>
                        </a:rPr>
                        <a:t>135</a:t>
                      </a:r>
                      <a:endParaRPr lang="en-US" sz="700" b="0" i="0" u="none" strike="noStrike">
                        <a:solidFill>
                          <a:srgbClr val="000000"/>
                        </a:solidFill>
                        <a:effectLst/>
                        <a:latin typeface="Arial" panose="020B0604020202020204" pitchFamily="34" charset="0"/>
                      </a:endParaRPr>
                    </a:p>
                  </a:txBody>
                  <a:tcPr marL="6371" marR="6371" marT="6371" marB="0" anchor="ctr"/>
                </a:tc>
                <a:tc>
                  <a:txBody>
                    <a:bodyPr/>
                    <a:lstStyle/>
                    <a:p>
                      <a:pPr algn="l" fontAlgn="ctr"/>
                      <a:r>
                        <a:rPr lang="en-US" sz="700" u="none" strike="noStrike">
                          <a:effectLst/>
                        </a:rPr>
                        <a:t>P38.c</a:t>
                      </a:r>
                      <a:endParaRPr lang="en-US" sz="700" b="0" i="0" u="none" strike="noStrike">
                        <a:solidFill>
                          <a:srgbClr val="000000"/>
                        </a:solidFill>
                        <a:effectLst/>
                        <a:latin typeface="Arial" panose="020B0604020202020204" pitchFamily="34" charset="0"/>
                      </a:endParaRPr>
                    </a:p>
                  </a:txBody>
                  <a:tcPr marL="6371" marR="6371" marT="6371" marB="0" anchor="ctr"/>
                </a:tc>
                <a:tc>
                  <a:txBody>
                    <a:bodyPr/>
                    <a:lstStyle/>
                    <a:p>
                      <a:pPr algn="l" fontAlgn="ctr"/>
                      <a:r>
                        <a:rPr lang="en-US" sz="700" u="none" strike="noStrike">
                          <a:effectLst/>
                        </a:rPr>
                        <a:t>Treatment and disposal of waste nec</a:t>
                      </a:r>
                      <a:endParaRPr lang="en-US" sz="700" b="0" i="0" u="none" strike="noStrike">
                        <a:solidFill>
                          <a:srgbClr val="000000"/>
                        </a:solidFill>
                        <a:effectLst/>
                        <a:latin typeface="Arial" panose="020B0604020202020204" pitchFamily="34" charset="0"/>
                      </a:endParaRPr>
                    </a:p>
                  </a:txBody>
                  <a:tcPr marL="6371" marR="6371" marT="6371"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055718555"/>
                  </a:ext>
                </a:extLst>
              </a:tr>
              <a:tr h="243259">
                <a:tc>
                  <a:txBody>
                    <a:bodyPr/>
                    <a:lstStyle/>
                    <a:p>
                      <a:pPr algn="ctr" fontAlgn="ctr"/>
                      <a:r>
                        <a:rPr lang="en-US" sz="700" u="none" strike="noStrike">
                          <a:effectLst/>
                        </a:rPr>
                        <a:t>136</a:t>
                      </a:r>
                      <a:endParaRPr lang="en-US" sz="700" b="0" i="0" u="none" strike="noStrike">
                        <a:solidFill>
                          <a:srgbClr val="000000"/>
                        </a:solidFill>
                        <a:effectLst/>
                        <a:latin typeface="Arial" panose="020B0604020202020204" pitchFamily="34" charset="0"/>
                      </a:endParaRPr>
                    </a:p>
                  </a:txBody>
                  <a:tcPr marL="6371" marR="6371" marT="6371" marB="0" anchor="ctr"/>
                </a:tc>
                <a:tc>
                  <a:txBody>
                    <a:bodyPr/>
                    <a:lstStyle/>
                    <a:p>
                      <a:pPr algn="l" fontAlgn="ctr"/>
                      <a:r>
                        <a:rPr lang="en-US" sz="700" u="none" strike="noStrike">
                          <a:effectLst/>
                        </a:rPr>
                        <a:t>P39</a:t>
                      </a:r>
                      <a:endParaRPr lang="en-US" sz="700" b="0" i="0" u="none" strike="noStrike">
                        <a:solidFill>
                          <a:srgbClr val="000000"/>
                        </a:solidFill>
                        <a:effectLst/>
                        <a:latin typeface="Arial" panose="020B0604020202020204" pitchFamily="34" charset="0"/>
                      </a:endParaRPr>
                    </a:p>
                  </a:txBody>
                  <a:tcPr marL="6371" marR="6371" marT="6371" marB="0" anchor="ctr"/>
                </a:tc>
                <a:tc>
                  <a:txBody>
                    <a:bodyPr/>
                    <a:lstStyle/>
                    <a:p>
                      <a:pPr algn="l" fontAlgn="ctr"/>
                      <a:r>
                        <a:rPr lang="en-US" sz="700" u="none" strike="noStrike">
                          <a:effectLst/>
                        </a:rPr>
                        <a:t>Remediation activities and other waste management services</a:t>
                      </a:r>
                      <a:endParaRPr lang="en-US" sz="700" b="0" i="0" u="none" strike="noStrike">
                        <a:solidFill>
                          <a:srgbClr val="000000"/>
                        </a:solidFill>
                        <a:effectLst/>
                        <a:latin typeface="Arial" panose="020B0604020202020204" pitchFamily="34" charset="0"/>
                      </a:endParaRPr>
                    </a:p>
                  </a:txBody>
                  <a:tcPr marL="6371" marR="6371" marT="6371"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865486338"/>
                  </a:ext>
                </a:extLst>
              </a:tr>
              <a:tr h="126960">
                <a:tc>
                  <a:txBody>
                    <a:bodyPr/>
                    <a:lstStyle/>
                    <a:p>
                      <a:pPr algn="ctr" fontAlgn="ctr"/>
                      <a:r>
                        <a:rPr lang="en-US" sz="700" u="none" strike="noStrike">
                          <a:effectLst/>
                        </a:rPr>
                        <a:t>137</a:t>
                      </a:r>
                      <a:endParaRPr lang="en-US" sz="700" b="0" i="0" u="none" strike="noStrike">
                        <a:solidFill>
                          <a:srgbClr val="000000"/>
                        </a:solidFill>
                        <a:effectLst/>
                        <a:latin typeface="Arial" panose="020B0604020202020204" pitchFamily="34" charset="0"/>
                      </a:endParaRPr>
                    </a:p>
                  </a:txBody>
                  <a:tcPr marL="6371" marR="6371" marT="6371" marB="0" anchor="ctr"/>
                </a:tc>
                <a:tc>
                  <a:txBody>
                    <a:bodyPr/>
                    <a:lstStyle/>
                    <a:p>
                      <a:pPr algn="l" fontAlgn="ctr"/>
                      <a:r>
                        <a:rPr lang="en-US" sz="700" u="none" strike="noStrike">
                          <a:effectLst/>
                        </a:rPr>
                        <a:t>P41T43</a:t>
                      </a:r>
                      <a:endParaRPr lang="en-US" sz="700" b="0" i="0" u="none" strike="noStrike">
                        <a:solidFill>
                          <a:srgbClr val="000000"/>
                        </a:solidFill>
                        <a:effectLst/>
                        <a:latin typeface="Arial" panose="020B0604020202020204" pitchFamily="34" charset="0"/>
                      </a:endParaRPr>
                    </a:p>
                  </a:txBody>
                  <a:tcPr marL="6371" marR="6371" marT="6371" marB="0" anchor="ctr"/>
                </a:tc>
                <a:tc>
                  <a:txBody>
                    <a:bodyPr/>
                    <a:lstStyle/>
                    <a:p>
                      <a:pPr algn="l" fontAlgn="ctr"/>
                      <a:r>
                        <a:rPr lang="en-US" sz="700" u="none" strike="noStrike">
                          <a:effectLst/>
                        </a:rPr>
                        <a:t>Constructions and construction works</a:t>
                      </a:r>
                      <a:endParaRPr lang="en-US" sz="700" b="0" i="0" u="none" strike="noStrike">
                        <a:solidFill>
                          <a:srgbClr val="000000"/>
                        </a:solidFill>
                        <a:effectLst/>
                        <a:latin typeface="Arial" panose="020B0604020202020204" pitchFamily="34" charset="0"/>
                      </a:endParaRPr>
                    </a:p>
                  </a:txBody>
                  <a:tcPr marL="6371" marR="6371" marT="6371" marB="0" anchor="ctr"/>
                </a:tc>
                <a:tc>
                  <a:txBody>
                    <a:bodyPr/>
                    <a:lstStyle/>
                    <a:p>
                      <a:pPr algn="ctr" fontAlgn="ctr"/>
                      <a:r>
                        <a:rPr lang="en-US" sz="700" u="none" strike="noStrike">
                          <a:effectLst/>
                        </a:rPr>
                        <a:t>F</a:t>
                      </a:r>
                      <a:endParaRPr lang="en-US" sz="700" b="0" i="0" u="none" strike="noStrike">
                        <a:solidFill>
                          <a:srgbClr val="000000"/>
                        </a:solidFill>
                        <a:effectLst/>
                        <a:latin typeface="Arial" panose="020B0604020202020204" pitchFamily="34" charset="0"/>
                      </a:endParaRPr>
                    </a:p>
                  </a:txBody>
                  <a:tcPr marL="6371" marR="6371" marT="6371" marB="0" anchor="ctr"/>
                </a:tc>
                <a:tc>
                  <a:txBody>
                    <a:bodyPr/>
                    <a:lstStyle/>
                    <a:p>
                      <a:pPr algn="l" fontAlgn="ctr"/>
                      <a:r>
                        <a:rPr lang="en-US" sz="700" u="none" strike="noStrike">
                          <a:effectLst/>
                        </a:rPr>
                        <a:t>Construction</a:t>
                      </a:r>
                      <a:endParaRPr lang="en-US" sz="700" b="0" i="0" u="none" strike="noStrike">
                        <a:solidFill>
                          <a:srgbClr val="000000"/>
                        </a:solidFill>
                        <a:effectLst/>
                        <a:latin typeface="Arial" panose="020B0604020202020204" pitchFamily="34" charset="0"/>
                      </a:endParaRPr>
                    </a:p>
                  </a:txBody>
                  <a:tcPr marL="6371" marR="6371" marT="6371" marB="0" anchor="ctr"/>
                </a:tc>
                <a:extLst>
                  <a:ext uri="{0D108BD9-81ED-4DB2-BD59-A6C34878D82A}">
                    <a16:rowId xmlns:a16="http://schemas.microsoft.com/office/drawing/2014/main" val="2942359908"/>
                  </a:ext>
                </a:extLst>
              </a:tr>
              <a:tr h="243259">
                <a:tc>
                  <a:txBody>
                    <a:bodyPr/>
                    <a:lstStyle/>
                    <a:p>
                      <a:pPr algn="ctr" fontAlgn="ctr"/>
                      <a:r>
                        <a:rPr lang="en-US" sz="700" u="none" strike="noStrike">
                          <a:effectLst/>
                        </a:rPr>
                        <a:t>138</a:t>
                      </a:r>
                      <a:endParaRPr lang="en-US" sz="700" b="0" i="0" u="none" strike="noStrike">
                        <a:solidFill>
                          <a:srgbClr val="000000"/>
                        </a:solidFill>
                        <a:effectLst/>
                        <a:latin typeface="Arial" panose="020B0604020202020204" pitchFamily="34" charset="0"/>
                      </a:endParaRPr>
                    </a:p>
                  </a:txBody>
                  <a:tcPr marL="6371" marR="6371" marT="6371" marB="0" anchor="ctr"/>
                </a:tc>
                <a:tc>
                  <a:txBody>
                    <a:bodyPr/>
                    <a:lstStyle/>
                    <a:p>
                      <a:pPr algn="l" fontAlgn="ctr"/>
                      <a:r>
                        <a:rPr lang="en-US" sz="700" u="none" strike="noStrike">
                          <a:effectLst/>
                        </a:rPr>
                        <a:t>P45</a:t>
                      </a:r>
                      <a:endParaRPr lang="en-US" sz="700" b="0" i="0" u="none" strike="noStrike">
                        <a:solidFill>
                          <a:srgbClr val="000000"/>
                        </a:solidFill>
                        <a:effectLst/>
                        <a:latin typeface="Arial" panose="020B0604020202020204" pitchFamily="34" charset="0"/>
                      </a:endParaRPr>
                    </a:p>
                  </a:txBody>
                  <a:tcPr marL="6371" marR="6371" marT="6371" marB="0" anchor="ctr"/>
                </a:tc>
                <a:tc>
                  <a:txBody>
                    <a:bodyPr/>
                    <a:lstStyle/>
                    <a:p>
                      <a:pPr algn="l" fontAlgn="ctr"/>
                      <a:r>
                        <a:rPr lang="en-US" sz="700" u="none" strike="noStrike">
                          <a:effectLst/>
                        </a:rPr>
                        <a:t>Wholesale and retail trade and repair serv. of motor vehicles &amp; cycles</a:t>
                      </a:r>
                      <a:endParaRPr lang="en-US" sz="700" b="0" i="0" u="none" strike="noStrike">
                        <a:solidFill>
                          <a:srgbClr val="000000"/>
                        </a:solidFill>
                        <a:effectLst/>
                        <a:latin typeface="Arial" panose="020B0604020202020204" pitchFamily="34" charset="0"/>
                      </a:endParaRPr>
                    </a:p>
                  </a:txBody>
                  <a:tcPr marL="6371" marR="6371" marT="6371" marB="0" anchor="ctr"/>
                </a:tc>
                <a:tc rowSpan="3">
                  <a:txBody>
                    <a:bodyPr/>
                    <a:lstStyle/>
                    <a:p>
                      <a:pPr algn="ctr" fontAlgn="ctr"/>
                      <a:r>
                        <a:rPr lang="en-US" sz="700" u="none" strike="noStrike">
                          <a:effectLst/>
                        </a:rPr>
                        <a:t>G</a:t>
                      </a:r>
                      <a:endParaRPr lang="en-US" sz="700" b="0" i="0" u="none" strike="noStrike">
                        <a:solidFill>
                          <a:srgbClr val="000000"/>
                        </a:solidFill>
                        <a:effectLst/>
                        <a:latin typeface="Arial" panose="020B0604020202020204" pitchFamily="34" charset="0"/>
                      </a:endParaRPr>
                    </a:p>
                  </a:txBody>
                  <a:tcPr marL="6371" marR="6371" marT="6371" marB="0" anchor="ctr"/>
                </a:tc>
                <a:tc rowSpan="3">
                  <a:txBody>
                    <a:bodyPr/>
                    <a:lstStyle/>
                    <a:p>
                      <a:pPr algn="l" fontAlgn="ctr"/>
                      <a:r>
                        <a:rPr lang="en-US" sz="700" u="none" strike="noStrike">
                          <a:effectLst/>
                        </a:rPr>
                        <a:t>Wholesale and retail trade, repair of motor vehicles and motorcycles</a:t>
                      </a:r>
                      <a:endParaRPr lang="en-US" sz="700" b="0" i="0" u="none" strike="noStrike">
                        <a:solidFill>
                          <a:srgbClr val="000000"/>
                        </a:solidFill>
                        <a:effectLst/>
                        <a:latin typeface="Arial" panose="020B0604020202020204" pitchFamily="34" charset="0"/>
                      </a:endParaRPr>
                    </a:p>
                  </a:txBody>
                  <a:tcPr marL="6371" marR="6371" marT="6371" marB="0" anchor="ctr"/>
                </a:tc>
                <a:extLst>
                  <a:ext uri="{0D108BD9-81ED-4DB2-BD59-A6C34878D82A}">
                    <a16:rowId xmlns:a16="http://schemas.microsoft.com/office/drawing/2014/main" val="2931278712"/>
                  </a:ext>
                </a:extLst>
              </a:tr>
              <a:tr h="243259">
                <a:tc>
                  <a:txBody>
                    <a:bodyPr/>
                    <a:lstStyle/>
                    <a:p>
                      <a:pPr algn="ctr" fontAlgn="ctr"/>
                      <a:r>
                        <a:rPr lang="en-US" sz="700" u="none" strike="noStrike">
                          <a:effectLst/>
                        </a:rPr>
                        <a:t>139</a:t>
                      </a:r>
                      <a:endParaRPr lang="en-US" sz="700" b="0" i="0" u="none" strike="noStrike">
                        <a:solidFill>
                          <a:srgbClr val="000000"/>
                        </a:solidFill>
                        <a:effectLst/>
                        <a:latin typeface="Arial" panose="020B0604020202020204" pitchFamily="34" charset="0"/>
                      </a:endParaRPr>
                    </a:p>
                  </a:txBody>
                  <a:tcPr marL="6371" marR="6371" marT="6371" marB="0" anchor="ctr"/>
                </a:tc>
                <a:tc>
                  <a:txBody>
                    <a:bodyPr/>
                    <a:lstStyle/>
                    <a:p>
                      <a:pPr algn="l" fontAlgn="ctr"/>
                      <a:r>
                        <a:rPr lang="en-US" sz="700" u="none" strike="noStrike">
                          <a:effectLst/>
                        </a:rPr>
                        <a:t>P46</a:t>
                      </a:r>
                      <a:endParaRPr lang="en-US" sz="700" b="0" i="0" u="none" strike="noStrike">
                        <a:solidFill>
                          <a:srgbClr val="000000"/>
                        </a:solidFill>
                        <a:effectLst/>
                        <a:latin typeface="Arial" panose="020B0604020202020204" pitchFamily="34" charset="0"/>
                      </a:endParaRPr>
                    </a:p>
                  </a:txBody>
                  <a:tcPr marL="6371" marR="6371" marT="6371" marB="0" anchor="ctr"/>
                </a:tc>
                <a:tc>
                  <a:txBody>
                    <a:bodyPr/>
                    <a:lstStyle/>
                    <a:p>
                      <a:pPr algn="l" fontAlgn="ctr"/>
                      <a:r>
                        <a:rPr lang="en-US" sz="700" u="none" strike="noStrike">
                          <a:effectLst/>
                        </a:rPr>
                        <a:t>Wholesale trade services, except of motor vehicles and motorcycles</a:t>
                      </a:r>
                      <a:endParaRPr lang="en-US" sz="700" b="0" i="0" u="none" strike="noStrike">
                        <a:solidFill>
                          <a:srgbClr val="000000"/>
                        </a:solidFill>
                        <a:effectLst/>
                        <a:latin typeface="Arial" panose="020B0604020202020204" pitchFamily="34" charset="0"/>
                      </a:endParaRPr>
                    </a:p>
                  </a:txBody>
                  <a:tcPr marL="6371" marR="6371" marT="6371"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938762207"/>
                  </a:ext>
                </a:extLst>
              </a:tr>
              <a:tr h="246866">
                <a:tc>
                  <a:txBody>
                    <a:bodyPr/>
                    <a:lstStyle/>
                    <a:p>
                      <a:pPr algn="ctr" fontAlgn="ctr"/>
                      <a:r>
                        <a:rPr lang="en-US" sz="700" u="none" strike="noStrike">
                          <a:effectLst/>
                        </a:rPr>
                        <a:t>140</a:t>
                      </a:r>
                      <a:endParaRPr lang="en-US" sz="700" b="0" i="0" u="none" strike="noStrike">
                        <a:solidFill>
                          <a:srgbClr val="000000"/>
                        </a:solidFill>
                        <a:effectLst/>
                        <a:latin typeface="Arial" panose="020B0604020202020204" pitchFamily="34" charset="0"/>
                      </a:endParaRPr>
                    </a:p>
                  </a:txBody>
                  <a:tcPr marL="6371" marR="6371" marT="6371" marB="0" anchor="ctr"/>
                </a:tc>
                <a:tc>
                  <a:txBody>
                    <a:bodyPr/>
                    <a:lstStyle/>
                    <a:p>
                      <a:pPr algn="l" fontAlgn="ctr"/>
                      <a:r>
                        <a:rPr lang="en-US" sz="700" u="none" strike="noStrike">
                          <a:effectLst/>
                        </a:rPr>
                        <a:t>P47</a:t>
                      </a:r>
                      <a:endParaRPr lang="en-US" sz="700" b="0" i="0" u="none" strike="noStrike">
                        <a:solidFill>
                          <a:srgbClr val="000000"/>
                        </a:solidFill>
                        <a:effectLst/>
                        <a:latin typeface="Arial" panose="020B0604020202020204" pitchFamily="34" charset="0"/>
                      </a:endParaRPr>
                    </a:p>
                  </a:txBody>
                  <a:tcPr marL="6371" marR="6371" marT="6371" marB="0" anchor="ctr"/>
                </a:tc>
                <a:tc>
                  <a:txBody>
                    <a:bodyPr/>
                    <a:lstStyle/>
                    <a:p>
                      <a:pPr algn="l" fontAlgn="ctr"/>
                      <a:r>
                        <a:rPr lang="en-US" sz="700" u="none" strike="noStrike">
                          <a:effectLst/>
                        </a:rPr>
                        <a:t>Retail trade services, except of motor vehicles and motorcycles</a:t>
                      </a:r>
                      <a:endParaRPr lang="en-US" sz="700" b="0" i="0" u="none" strike="noStrike">
                        <a:solidFill>
                          <a:srgbClr val="000000"/>
                        </a:solidFill>
                        <a:effectLst/>
                        <a:latin typeface="Arial" panose="020B0604020202020204" pitchFamily="34" charset="0"/>
                      </a:endParaRPr>
                    </a:p>
                  </a:txBody>
                  <a:tcPr marL="6371" marR="6371" marT="6371"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149373529"/>
                  </a:ext>
                </a:extLst>
              </a:tr>
              <a:tr h="125156">
                <a:tc>
                  <a:txBody>
                    <a:bodyPr/>
                    <a:lstStyle/>
                    <a:p>
                      <a:pPr algn="ctr" fontAlgn="ctr"/>
                      <a:r>
                        <a:rPr lang="en-US" sz="700" u="none" strike="noStrike">
                          <a:effectLst/>
                        </a:rPr>
                        <a:t>141</a:t>
                      </a:r>
                      <a:endParaRPr lang="en-US" sz="700" b="0" i="0" u="none" strike="noStrike">
                        <a:solidFill>
                          <a:srgbClr val="000000"/>
                        </a:solidFill>
                        <a:effectLst/>
                        <a:latin typeface="Arial" panose="020B0604020202020204" pitchFamily="34" charset="0"/>
                      </a:endParaRPr>
                    </a:p>
                  </a:txBody>
                  <a:tcPr marL="6371" marR="6371" marT="6371" marB="0" anchor="ctr"/>
                </a:tc>
                <a:tc>
                  <a:txBody>
                    <a:bodyPr/>
                    <a:lstStyle/>
                    <a:p>
                      <a:pPr algn="l" fontAlgn="ctr"/>
                      <a:r>
                        <a:rPr lang="en-US" sz="700" u="none" strike="noStrike">
                          <a:effectLst/>
                        </a:rPr>
                        <a:t>P49.a</a:t>
                      </a:r>
                      <a:endParaRPr lang="en-US" sz="700" b="0" i="0" u="none" strike="noStrike">
                        <a:solidFill>
                          <a:srgbClr val="000000"/>
                        </a:solidFill>
                        <a:effectLst/>
                        <a:latin typeface="Arial" panose="020B0604020202020204" pitchFamily="34" charset="0"/>
                      </a:endParaRPr>
                    </a:p>
                  </a:txBody>
                  <a:tcPr marL="6371" marR="6371" marT="6371" marB="0" anchor="ctr"/>
                </a:tc>
                <a:tc>
                  <a:txBody>
                    <a:bodyPr/>
                    <a:lstStyle/>
                    <a:p>
                      <a:pPr algn="l" fontAlgn="ctr"/>
                      <a:r>
                        <a:rPr lang="en-US" sz="700" u="none" strike="noStrike">
                          <a:effectLst/>
                        </a:rPr>
                        <a:t>Land transport services, passengers</a:t>
                      </a:r>
                      <a:endParaRPr lang="en-US" sz="700" b="0" i="0" u="none" strike="noStrike">
                        <a:solidFill>
                          <a:srgbClr val="000000"/>
                        </a:solidFill>
                        <a:effectLst/>
                        <a:latin typeface="Arial" panose="020B0604020202020204" pitchFamily="34" charset="0"/>
                      </a:endParaRPr>
                    </a:p>
                  </a:txBody>
                  <a:tcPr marL="6371" marR="6371" marT="6371" marB="0" anchor="ctr"/>
                </a:tc>
                <a:tc rowSpan="8">
                  <a:txBody>
                    <a:bodyPr/>
                    <a:lstStyle/>
                    <a:p>
                      <a:pPr algn="ctr" fontAlgn="ctr"/>
                      <a:r>
                        <a:rPr lang="en-US" sz="700" u="none" strike="noStrike">
                          <a:effectLst/>
                        </a:rPr>
                        <a:t>H</a:t>
                      </a:r>
                      <a:endParaRPr lang="en-US" sz="700" b="0" i="0" u="none" strike="noStrike">
                        <a:solidFill>
                          <a:srgbClr val="000000"/>
                        </a:solidFill>
                        <a:effectLst/>
                        <a:latin typeface="Arial" panose="020B0604020202020204" pitchFamily="34" charset="0"/>
                      </a:endParaRPr>
                    </a:p>
                  </a:txBody>
                  <a:tcPr marL="6371" marR="6371" marT="6371" marB="0" anchor="ctr"/>
                </a:tc>
                <a:tc rowSpan="8">
                  <a:txBody>
                    <a:bodyPr/>
                    <a:lstStyle/>
                    <a:p>
                      <a:pPr algn="l" fontAlgn="ctr"/>
                      <a:r>
                        <a:rPr lang="en-US" sz="700" u="none" strike="noStrike">
                          <a:effectLst/>
                        </a:rPr>
                        <a:t>Transportation and storage</a:t>
                      </a:r>
                      <a:endParaRPr lang="en-US" sz="700" b="0" i="0" u="none" strike="noStrike">
                        <a:solidFill>
                          <a:srgbClr val="000000"/>
                        </a:solidFill>
                        <a:effectLst/>
                        <a:latin typeface="Arial" panose="020B0604020202020204" pitchFamily="34" charset="0"/>
                      </a:endParaRPr>
                    </a:p>
                  </a:txBody>
                  <a:tcPr marL="6371" marR="6371" marT="6371" marB="0" anchor="ctr"/>
                </a:tc>
                <a:extLst>
                  <a:ext uri="{0D108BD9-81ED-4DB2-BD59-A6C34878D82A}">
                    <a16:rowId xmlns:a16="http://schemas.microsoft.com/office/drawing/2014/main" val="341021844"/>
                  </a:ext>
                </a:extLst>
              </a:tr>
              <a:tr h="125156">
                <a:tc>
                  <a:txBody>
                    <a:bodyPr/>
                    <a:lstStyle/>
                    <a:p>
                      <a:pPr algn="ctr" fontAlgn="ctr"/>
                      <a:r>
                        <a:rPr lang="en-US" sz="700" u="none" strike="noStrike">
                          <a:effectLst/>
                        </a:rPr>
                        <a:t>142</a:t>
                      </a:r>
                      <a:endParaRPr lang="en-US" sz="700" b="0" i="0" u="none" strike="noStrike">
                        <a:solidFill>
                          <a:srgbClr val="000000"/>
                        </a:solidFill>
                        <a:effectLst/>
                        <a:latin typeface="Arial" panose="020B0604020202020204" pitchFamily="34" charset="0"/>
                      </a:endParaRPr>
                    </a:p>
                  </a:txBody>
                  <a:tcPr marL="6371" marR="6371" marT="6371" marB="0" anchor="ctr"/>
                </a:tc>
                <a:tc>
                  <a:txBody>
                    <a:bodyPr/>
                    <a:lstStyle/>
                    <a:p>
                      <a:pPr algn="l" fontAlgn="ctr"/>
                      <a:r>
                        <a:rPr lang="en-US" sz="700" u="none" strike="noStrike">
                          <a:effectLst/>
                        </a:rPr>
                        <a:t>P49.b</a:t>
                      </a:r>
                      <a:endParaRPr lang="en-US" sz="700" b="0" i="0" u="none" strike="noStrike">
                        <a:solidFill>
                          <a:srgbClr val="000000"/>
                        </a:solidFill>
                        <a:effectLst/>
                        <a:latin typeface="Arial" panose="020B0604020202020204" pitchFamily="34" charset="0"/>
                      </a:endParaRPr>
                    </a:p>
                  </a:txBody>
                  <a:tcPr marL="6371" marR="6371" marT="6371" marB="0" anchor="ctr"/>
                </a:tc>
                <a:tc>
                  <a:txBody>
                    <a:bodyPr/>
                    <a:lstStyle/>
                    <a:p>
                      <a:pPr algn="l" fontAlgn="ctr"/>
                      <a:r>
                        <a:rPr lang="en-US" sz="700" u="none" strike="noStrike">
                          <a:effectLst/>
                        </a:rPr>
                        <a:t>Land and pipelines transport services, freight</a:t>
                      </a:r>
                      <a:endParaRPr lang="en-US" sz="700" b="0" i="0" u="none" strike="noStrike">
                        <a:solidFill>
                          <a:srgbClr val="000000"/>
                        </a:solidFill>
                        <a:effectLst/>
                        <a:latin typeface="Arial" panose="020B0604020202020204" pitchFamily="34" charset="0"/>
                      </a:endParaRPr>
                    </a:p>
                  </a:txBody>
                  <a:tcPr marL="6371" marR="6371" marT="6371"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496068975"/>
                  </a:ext>
                </a:extLst>
              </a:tr>
              <a:tr h="125156">
                <a:tc>
                  <a:txBody>
                    <a:bodyPr/>
                    <a:lstStyle/>
                    <a:p>
                      <a:pPr algn="ctr" fontAlgn="ctr"/>
                      <a:r>
                        <a:rPr lang="en-US" sz="700" u="none" strike="noStrike">
                          <a:effectLst/>
                        </a:rPr>
                        <a:t>143</a:t>
                      </a:r>
                      <a:endParaRPr lang="en-US" sz="700" b="0" i="0" u="none" strike="noStrike">
                        <a:solidFill>
                          <a:srgbClr val="000000"/>
                        </a:solidFill>
                        <a:effectLst/>
                        <a:latin typeface="Arial" panose="020B0604020202020204" pitchFamily="34" charset="0"/>
                      </a:endParaRPr>
                    </a:p>
                  </a:txBody>
                  <a:tcPr marL="6371" marR="6371" marT="6371" marB="0" anchor="ctr"/>
                </a:tc>
                <a:tc>
                  <a:txBody>
                    <a:bodyPr/>
                    <a:lstStyle/>
                    <a:p>
                      <a:pPr algn="l" fontAlgn="ctr"/>
                      <a:r>
                        <a:rPr lang="en-US" sz="700" u="none" strike="noStrike">
                          <a:effectLst/>
                        </a:rPr>
                        <a:t>P50.a</a:t>
                      </a:r>
                      <a:endParaRPr lang="en-US" sz="700" b="0" i="0" u="none" strike="noStrike">
                        <a:solidFill>
                          <a:srgbClr val="000000"/>
                        </a:solidFill>
                        <a:effectLst/>
                        <a:latin typeface="Arial" panose="020B0604020202020204" pitchFamily="34" charset="0"/>
                      </a:endParaRPr>
                    </a:p>
                  </a:txBody>
                  <a:tcPr marL="6371" marR="6371" marT="6371" marB="0" anchor="ctr"/>
                </a:tc>
                <a:tc>
                  <a:txBody>
                    <a:bodyPr/>
                    <a:lstStyle/>
                    <a:p>
                      <a:pPr algn="l" fontAlgn="ctr"/>
                      <a:r>
                        <a:rPr lang="en-US" sz="700" u="none" strike="noStrike">
                          <a:effectLst/>
                        </a:rPr>
                        <a:t>Water transport services, passengers</a:t>
                      </a:r>
                      <a:endParaRPr lang="en-US" sz="700" b="0" i="0" u="none" strike="noStrike">
                        <a:solidFill>
                          <a:srgbClr val="000000"/>
                        </a:solidFill>
                        <a:effectLst/>
                        <a:latin typeface="Arial" panose="020B0604020202020204" pitchFamily="34" charset="0"/>
                      </a:endParaRPr>
                    </a:p>
                  </a:txBody>
                  <a:tcPr marL="6371" marR="6371" marT="6371"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456625780"/>
                  </a:ext>
                </a:extLst>
              </a:tr>
              <a:tr h="125156">
                <a:tc>
                  <a:txBody>
                    <a:bodyPr/>
                    <a:lstStyle/>
                    <a:p>
                      <a:pPr algn="ctr" fontAlgn="ctr"/>
                      <a:r>
                        <a:rPr lang="en-US" sz="700" u="none" strike="noStrike">
                          <a:effectLst/>
                        </a:rPr>
                        <a:t>144</a:t>
                      </a:r>
                      <a:endParaRPr lang="en-US" sz="700" b="0" i="0" u="none" strike="noStrike">
                        <a:solidFill>
                          <a:srgbClr val="000000"/>
                        </a:solidFill>
                        <a:effectLst/>
                        <a:latin typeface="Arial" panose="020B0604020202020204" pitchFamily="34" charset="0"/>
                      </a:endParaRPr>
                    </a:p>
                  </a:txBody>
                  <a:tcPr marL="6371" marR="6371" marT="6371" marB="0" anchor="ctr"/>
                </a:tc>
                <a:tc>
                  <a:txBody>
                    <a:bodyPr/>
                    <a:lstStyle/>
                    <a:p>
                      <a:pPr algn="l" fontAlgn="ctr"/>
                      <a:r>
                        <a:rPr lang="en-US" sz="700" u="none" strike="noStrike">
                          <a:effectLst/>
                        </a:rPr>
                        <a:t>P50.b</a:t>
                      </a:r>
                      <a:endParaRPr lang="en-US" sz="700" b="0" i="0" u="none" strike="noStrike">
                        <a:solidFill>
                          <a:srgbClr val="000000"/>
                        </a:solidFill>
                        <a:effectLst/>
                        <a:latin typeface="Arial" panose="020B0604020202020204" pitchFamily="34" charset="0"/>
                      </a:endParaRPr>
                    </a:p>
                  </a:txBody>
                  <a:tcPr marL="6371" marR="6371" marT="6371" marB="0" anchor="ctr"/>
                </a:tc>
                <a:tc>
                  <a:txBody>
                    <a:bodyPr/>
                    <a:lstStyle/>
                    <a:p>
                      <a:pPr algn="l" fontAlgn="ctr"/>
                      <a:r>
                        <a:rPr lang="en-US" sz="700" u="none" strike="noStrike">
                          <a:effectLst/>
                        </a:rPr>
                        <a:t>Water transport services, freight</a:t>
                      </a:r>
                      <a:endParaRPr lang="en-US" sz="700" b="0" i="0" u="none" strike="noStrike">
                        <a:solidFill>
                          <a:srgbClr val="000000"/>
                        </a:solidFill>
                        <a:effectLst/>
                        <a:latin typeface="Arial" panose="020B0604020202020204" pitchFamily="34" charset="0"/>
                      </a:endParaRPr>
                    </a:p>
                  </a:txBody>
                  <a:tcPr marL="6371" marR="6371" marT="6371"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59718239"/>
                  </a:ext>
                </a:extLst>
              </a:tr>
              <a:tr h="125156">
                <a:tc>
                  <a:txBody>
                    <a:bodyPr/>
                    <a:lstStyle/>
                    <a:p>
                      <a:pPr algn="ctr" fontAlgn="ctr"/>
                      <a:r>
                        <a:rPr lang="en-US" sz="700" u="none" strike="noStrike">
                          <a:effectLst/>
                        </a:rPr>
                        <a:t>145</a:t>
                      </a:r>
                      <a:endParaRPr lang="en-US" sz="700" b="0" i="0" u="none" strike="noStrike">
                        <a:solidFill>
                          <a:srgbClr val="000000"/>
                        </a:solidFill>
                        <a:effectLst/>
                        <a:latin typeface="Arial" panose="020B0604020202020204" pitchFamily="34" charset="0"/>
                      </a:endParaRPr>
                    </a:p>
                  </a:txBody>
                  <a:tcPr marL="6371" marR="6371" marT="6371" marB="0" anchor="ctr"/>
                </a:tc>
                <a:tc>
                  <a:txBody>
                    <a:bodyPr/>
                    <a:lstStyle/>
                    <a:p>
                      <a:pPr algn="l" fontAlgn="ctr"/>
                      <a:r>
                        <a:rPr lang="en-US" sz="700" u="none" strike="noStrike">
                          <a:effectLst/>
                        </a:rPr>
                        <a:t>P51.a</a:t>
                      </a:r>
                      <a:endParaRPr lang="en-US" sz="700" b="0" i="0" u="none" strike="noStrike">
                        <a:solidFill>
                          <a:srgbClr val="000000"/>
                        </a:solidFill>
                        <a:effectLst/>
                        <a:latin typeface="Arial" panose="020B0604020202020204" pitchFamily="34" charset="0"/>
                      </a:endParaRPr>
                    </a:p>
                  </a:txBody>
                  <a:tcPr marL="6371" marR="6371" marT="6371" marB="0" anchor="ctr"/>
                </a:tc>
                <a:tc>
                  <a:txBody>
                    <a:bodyPr/>
                    <a:lstStyle/>
                    <a:p>
                      <a:pPr algn="l" fontAlgn="ctr"/>
                      <a:r>
                        <a:rPr lang="en-US" sz="700" u="none" strike="noStrike">
                          <a:effectLst/>
                        </a:rPr>
                        <a:t>Air transport services, passengers</a:t>
                      </a:r>
                      <a:endParaRPr lang="en-US" sz="700" b="0" i="0" u="none" strike="noStrike">
                        <a:solidFill>
                          <a:srgbClr val="000000"/>
                        </a:solidFill>
                        <a:effectLst/>
                        <a:latin typeface="Arial" panose="020B0604020202020204" pitchFamily="34" charset="0"/>
                      </a:endParaRPr>
                    </a:p>
                  </a:txBody>
                  <a:tcPr marL="6371" marR="6371" marT="6371"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692602947"/>
                  </a:ext>
                </a:extLst>
              </a:tr>
              <a:tr h="125156">
                <a:tc>
                  <a:txBody>
                    <a:bodyPr/>
                    <a:lstStyle/>
                    <a:p>
                      <a:pPr algn="ctr" fontAlgn="ctr"/>
                      <a:r>
                        <a:rPr lang="en-US" sz="700" u="none" strike="noStrike">
                          <a:effectLst/>
                        </a:rPr>
                        <a:t>146</a:t>
                      </a:r>
                      <a:endParaRPr lang="en-US" sz="700" b="0" i="0" u="none" strike="noStrike">
                        <a:solidFill>
                          <a:srgbClr val="000000"/>
                        </a:solidFill>
                        <a:effectLst/>
                        <a:latin typeface="Arial" panose="020B0604020202020204" pitchFamily="34" charset="0"/>
                      </a:endParaRPr>
                    </a:p>
                  </a:txBody>
                  <a:tcPr marL="6371" marR="6371" marT="6371" marB="0" anchor="ctr"/>
                </a:tc>
                <a:tc>
                  <a:txBody>
                    <a:bodyPr/>
                    <a:lstStyle/>
                    <a:p>
                      <a:pPr algn="l" fontAlgn="ctr"/>
                      <a:r>
                        <a:rPr lang="en-US" sz="700" u="none" strike="noStrike">
                          <a:effectLst/>
                        </a:rPr>
                        <a:t>P51.b</a:t>
                      </a:r>
                      <a:endParaRPr lang="en-US" sz="700" b="0" i="0" u="none" strike="noStrike">
                        <a:solidFill>
                          <a:srgbClr val="000000"/>
                        </a:solidFill>
                        <a:effectLst/>
                        <a:latin typeface="Arial" panose="020B0604020202020204" pitchFamily="34" charset="0"/>
                      </a:endParaRPr>
                    </a:p>
                  </a:txBody>
                  <a:tcPr marL="6371" marR="6371" marT="6371" marB="0" anchor="ctr"/>
                </a:tc>
                <a:tc>
                  <a:txBody>
                    <a:bodyPr/>
                    <a:lstStyle/>
                    <a:p>
                      <a:pPr algn="l" fontAlgn="ctr"/>
                      <a:r>
                        <a:rPr lang="en-US" sz="700" u="none" strike="noStrike">
                          <a:effectLst/>
                        </a:rPr>
                        <a:t>Air transport services, freight</a:t>
                      </a:r>
                      <a:endParaRPr lang="en-US" sz="700" b="0" i="0" u="none" strike="noStrike">
                        <a:solidFill>
                          <a:srgbClr val="000000"/>
                        </a:solidFill>
                        <a:effectLst/>
                        <a:latin typeface="Arial" panose="020B0604020202020204" pitchFamily="34" charset="0"/>
                      </a:endParaRPr>
                    </a:p>
                  </a:txBody>
                  <a:tcPr marL="6371" marR="6371" marT="6371"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513071425"/>
                  </a:ext>
                </a:extLst>
              </a:tr>
              <a:tr h="125156">
                <a:tc>
                  <a:txBody>
                    <a:bodyPr/>
                    <a:lstStyle/>
                    <a:p>
                      <a:pPr algn="ctr" fontAlgn="ctr"/>
                      <a:r>
                        <a:rPr lang="en-US" sz="700" u="none" strike="noStrike">
                          <a:effectLst/>
                        </a:rPr>
                        <a:t>147</a:t>
                      </a:r>
                      <a:endParaRPr lang="en-US" sz="700" b="0" i="0" u="none" strike="noStrike">
                        <a:solidFill>
                          <a:srgbClr val="000000"/>
                        </a:solidFill>
                        <a:effectLst/>
                        <a:latin typeface="Arial" panose="020B0604020202020204" pitchFamily="34" charset="0"/>
                      </a:endParaRPr>
                    </a:p>
                  </a:txBody>
                  <a:tcPr marL="6371" marR="6371" marT="6371" marB="0" anchor="ctr"/>
                </a:tc>
                <a:tc>
                  <a:txBody>
                    <a:bodyPr/>
                    <a:lstStyle/>
                    <a:p>
                      <a:pPr algn="l" fontAlgn="ctr"/>
                      <a:r>
                        <a:rPr lang="en-US" sz="700" u="none" strike="noStrike">
                          <a:effectLst/>
                        </a:rPr>
                        <a:t>P52</a:t>
                      </a:r>
                      <a:endParaRPr lang="en-US" sz="700" b="0" i="0" u="none" strike="noStrike">
                        <a:solidFill>
                          <a:srgbClr val="000000"/>
                        </a:solidFill>
                        <a:effectLst/>
                        <a:latin typeface="Arial" panose="020B0604020202020204" pitchFamily="34" charset="0"/>
                      </a:endParaRPr>
                    </a:p>
                  </a:txBody>
                  <a:tcPr marL="6371" marR="6371" marT="6371" marB="0" anchor="ctr"/>
                </a:tc>
                <a:tc>
                  <a:txBody>
                    <a:bodyPr/>
                    <a:lstStyle/>
                    <a:p>
                      <a:pPr algn="l" fontAlgn="ctr"/>
                      <a:r>
                        <a:rPr lang="en-US" sz="700" u="none" strike="noStrike">
                          <a:effectLst/>
                        </a:rPr>
                        <a:t>Warehousing and support services for transportation</a:t>
                      </a:r>
                      <a:endParaRPr lang="en-US" sz="700" b="0" i="0" u="none" strike="noStrike">
                        <a:solidFill>
                          <a:srgbClr val="000000"/>
                        </a:solidFill>
                        <a:effectLst/>
                        <a:latin typeface="Arial" panose="020B0604020202020204" pitchFamily="34" charset="0"/>
                      </a:endParaRPr>
                    </a:p>
                  </a:txBody>
                  <a:tcPr marL="6371" marR="6371" marT="6371"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614091757"/>
                  </a:ext>
                </a:extLst>
              </a:tr>
              <a:tr h="126960">
                <a:tc>
                  <a:txBody>
                    <a:bodyPr/>
                    <a:lstStyle/>
                    <a:p>
                      <a:pPr algn="ctr" fontAlgn="ctr"/>
                      <a:r>
                        <a:rPr lang="en-US" sz="700" u="none" strike="noStrike">
                          <a:effectLst/>
                        </a:rPr>
                        <a:t>148</a:t>
                      </a:r>
                      <a:endParaRPr lang="en-US" sz="700" b="0" i="0" u="none" strike="noStrike">
                        <a:solidFill>
                          <a:srgbClr val="000000"/>
                        </a:solidFill>
                        <a:effectLst/>
                        <a:latin typeface="Arial" panose="020B0604020202020204" pitchFamily="34" charset="0"/>
                      </a:endParaRPr>
                    </a:p>
                  </a:txBody>
                  <a:tcPr marL="6371" marR="6371" marT="6371" marB="0" anchor="ctr"/>
                </a:tc>
                <a:tc>
                  <a:txBody>
                    <a:bodyPr/>
                    <a:lstStyle/>
                    <a:p>
                      <a:pPr algn="l" fontAlgn="ctr"/>
                      <a:r>
                        <a:rPr lang="en-US" sz="700" u="none" strike="noStrike">
                          <a:effectLst/>
                        </a:rPr>
                        <a:t>P53</a:t>
                      </a:r>
                      <a:endParaRPr lang="en-US" sz="700" b="0" i="0" u="none" strike="noStrike">
                        <a:solidFill>
                          <a:srgbClr val="000000"/>
                        </a:solidFill>
                        <a:effectLst/>
                        <a:latin typeface="Arial" panose="020B0604020202020204" pitchFamily="34" charset="0"/>
                      </a:endParaRPr>
                    </a:p>
                  </a:txBody>
                  <a:tcPr marL="6371" marR="6371" marT="6371" marB="0" anchor="ctr"/>
                </a:tc>
                <a:tc>
                  <a:txBody>
                    <a:bodyPr/>
                    <a:lstStyle/>
                    <a:p>
                      <a:pPr algn="l" fontAlgn="ctr"/>
                      <a:r>
                        <a:rPr lang="en-US" sz="700" u="none" strike="noStrike">
                          <a:effectLst/>
                        </a:rPr>
                        <a:t>Postal and courier services</a:t>
                      </a:r>
                      <a:endParaRPr lang="en-US" sz="700" b="0" i="0" u="none" strike="noStrike">
                        <a:solidFill>
                          <a:srgbClr val="000000"/>
                        </a:solidFill>
                        <a:effectLst/>
                        <a:latin typeface="Arial" panose="020B0604020202020204" pitchFamily="34" charset="0"/>
                      </a:endParaRPr>
                    </a:p>
                  </a:txBody>
                  <a:tcPr marL="6371" marR="6371" marT="6371"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58272407"/>
                  </a:ext>
                </a:extLst>
              </a:tr>
              <a:tr h="125156">
                <a:tc>
                  <a:txBody>
                    <a:bodyPr/>
                    <a:lstStyle/>
                    <a:p>
                      <a:pPr algn="ctr" fontAlgn="ctr"/>
                      <a:r>
                        <a:rPr lang="en-US" sz="700" u="none" strike="noStrike">
                          <a:effectLst/>
                        </a:rPr>
                        <a:t>149</a:t>
                      </a:r>
                      <a:endParaRPr lang="en-US" sz="700" b="0" i="0" u="none" strike="noStrike">
                        <a:solidFill>
                          <a:srgbClr val="000000"/>
                        </a:solidFill>
                        <a:effectLst/>
                        <a:latin typeface="Arial" panose="020B0604020202020204" pitchFamily="34" charset="0"/>
                      </a:endParaRPr>
                    </a:p>
                  </a:txBody>
                  <a:tcPr marL="6371" marR="6371" marT="6371" marB="0" anchor="ctr"/>
                </a:tc>
                <a:tc>
                  <a:txBody>
                    <a:bodyPr/>
                    <a:lstStyle/>
                    <a:p>
                      <a:pPr algn="l" fontAlgn="ctr"/>
                      <a:r>
                        <a:rPr lang="en-US" sz="700" u="none" strike="noStrike">
                          <a:effectLst/>
                        </a:rPr>
                        <a:t>P55</a:t>
                      </a:r>
                      <a:endParaRPr lang="en-US" sz="700" b="0" i="0" u="none" strike="noStrike">
                        <a:solidFill>
                          <a:srgbClr val="000000"/>
                        </a:solidFill>
                        <a:effectLst/>
                        <a:latin typeface="Arial" panose="020B0604020202020204" pitchFamily="34" charset="0"/>
                      </a:endParaRPr>
                    </a:p>
                  </a:txBody>
                  <a:tcPr marL="6371" marR="6371" marT="6371" marB="0" anchor="ctr"/>
                </a:tc>
                <a:tc>
                  <a:txBody>
                    <a:bodyPr/>
                    <a:lstStyle/>
                    <a:p>
                      <a:pPr algn="l" fontAlgn="ctr"/>
                      <a:r>
                        <a:rPr lang="en-US" sz="700" u="none" strike="noStrike">
                          <a:effectLst/>
                        </a:rPr>
                        <a:t>Accommodation services</a:t>
                      </a:r>
                      <a:endParaRPr lang="en-US" sz="700" b="0" i="0" u="none" strike="noStrike">
                        <a:solidFill>
                          <a:srgbClr val="000000"/>
                        </a:solidFill>
                        <a:effectLst/>
                        <a:latin typeface="Arial" panose="020B0604020202020204" pitchFamily="34" charset="0"/>
                      </a:endParaRPr>
                    </a:p>
                  </a:txBody>
                  <a:tcPr marL="6371" marR="6371" marT="6371" marB="0" anchor="ctr"/>
                </a:tc>
                <a:tc rowSpan="2">
                  <a:txBody>
                    <a:bodyPr/>
                    <a:lstStyle/>
                    <a:p>
                      <a:pPr algn="ctr" fontAlgn="ctr"/>
                      <a:r>
                        <a:rPr lang="en-US" sz="700" u="none" strike="noStrike">
                          <a:effectLst/>
                        </a:rPr>
                        <a:t>I</a:t>
                      </a:r>
                      <a:endParaRPr lang="en-US" sz="700" b="0" i="0" u="none" strike="noStrike">
                        <a:solidFill>
                          <a:srgbClr val="000000"/>
                        </a:solidFill>
                        <a:effectLst/>
                        <a:latin typeface="Arial" panose="020B0604020202020204" pitchFamily="34" charset="0"/>
                      </a:endParaRPr>
                    </a:p>
                  </a:txBody>
                  <a:tcPr marL="6371" marR="6371" marT="6371" marB="0" anchor="ctr"/>
                </a:tc>
                <a:tc rowSpan="2">
                  <a:txBody>
                    <a:bodyPr/>
                    <a:lstStyle/>
                    <a:p>
                      <a:pPr algn="l" fontAlgn="ctr"/>
                      <a:r>
                        <a:rPr lang="en-US" sz="700" u="none" strike="noStrike">
                          <a:effectLst/>
                        </a:rPr>
                        <a:t>Accommodation and food service activities</a:t>
                      </a:r>
                      <a:endParaRPr lang="en-US" sz="700" b="0" i="0" u="none" strike="noStrike">
                        <a:solidFill>
                          <a:srgbClr val="000000"/>
                        </a:solidFill>
                        <a:effectLst/>
                        <a:latin typeface="Arial" panose="020B0604020202020204" pitchFamily="34" charset="0"/>
                      </a:endParaRPr>
                    </a:p>
                  </a:txBody>
                  <a:tcPr marL="6371" marR="6371" marT="6371" marB="0" anchor="ctr"/>
                </a:tc>
                <a:extLst>
                  <a:ext uri="{0D108BD9-81ED-4DB2-BD59-A6C34878D82A}">
                    <a16:rowId xmlns:a16="http://schemas.microsoft.com/office/drawing/2014/main" val="1124455489"/>
                  </a:ext>
                </a:extLst>
              </a:tr>
              <a:tr h="126960">
                <a:tc>
                  <a:txBody>
                    <a:bodyPr/>
                    <a:lstStyle/>
                    <a:p>
                      <a:pPr algn="ctr" fontAlgn="ctr"/>
                      <a:r>
                        <a:rPr lang="en-US" sz="700" u="none" strike="noStrike">
                          <a:effectLst/>
                        </a:rPr>
                        <a:t>150</a:t>
                      </a:r>
                      <a:endParaRPr lang="en-US" sz="700" b="0" i="0" u="none" strike="noStrike">
                        <a:solidFill>
                          <a:srgbClr val="000000"/>
                        </a:solidFill>
                        <a:effectLst/>
                        <a:latin typeface="Arial" panose="020B0604020202020204" pitchFamily="34" charset="0"/>
                      </a:endParaRPr>
                    </a:p>
                  </a:txBody>
                  <a:tcPr marL="6371" marR="6371" marT="6371" marB="0" anchor="ctr"/>
                </a:tc>
                <a:tc>
                  <a:txBody>
                    <a:bodyPr/>
                    <a:lstStyle/>
                    <a:p>
                      <a:pPr algn="l" fontAlgn="ctr"/>
                      <a:r>
                        <a:rPr lang="en-US" sz="700" u="none" strike="noStrike">
                          <a:effectLst/>
                        </a:rPr>
                        <a:t>P56</a:t>
                      </a:r>
                      <a:endParaRPr lang="en-US" sz="700" b="0" i="0" u="none" strike="noStrike">
                        <a:solidFill>
                          <a:srgbClr val="000000"/>
                        </a:solidFill>
                        <a:effectLst/>
                        <a:latin typeface="Arial" panose="020B0604020202020204" pitchFamily="34" charset="0"/>
                      </a:endParaRPr>
                    </a:p>
                  </a:txBody>
                  <a:tcPr marL="6371" marR="6371" marT="6371" marB="0" anchor="ctr"/>
                </a:tc>
                <a:tc>
                  <a:txBody>
                    <a:bodyPr/>
                    <a:lstStyle/>
                    <a:p>
                      <a:pPr algn="l" fontAlgn="ctr"/>
                      <a:r>
                        <a:rPr lang="en-US" sz="700" u="none" strike="noStrike" dirty="0">
                          <a:effectLst/>
                        </a:rPr>
                        <a:t>Food and beverage serving services</a:t>
                      </a:r>
                      <a:endParaRPr lang="en-US" sz="700" b="0" i="0" u="none" strike="noStrike" dirty="0">
                        <a:solidFill>
                          <a:srgbClr val="000000"/>
                        </a:solidFill>
                        <a:effectLst/>
                        <a:latin typeface="Arial" panose="020B0604020202020204" pitchFamily="34" charset="0"/>
                      </a:endParaRPr>
                    </a:p>
                  </a:txBody>
                  <a:tcPr marL="6371" marR="6371" marT="6371"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394106268"/>
                  </a:ext>
                </a:extLst>
              </a:tr>
            </a:tbl>
          </a:graphicData>
        </a:graphic>
      </p:graphicFrame>
    </p:spTree>
    <p:extLst>
      <p:ext uri="{BB962C8B-B14F-4D97-AF65-F5344CB8AC3E}">
        <p14:creationId xmlns:p14="http://schemas.microsoft.com/office/powerpoint/2010/main" val="611851583"/>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BCF65BDE-FFCC-C2C8-E713-85A91F340F7B}"/>
              </a:ext>
            </a:extLst>
          </p:cNvPr>
          <p:cNvSpPr>
            <a:spLocks noGrp="1"/>
          </p:cNvSpPr>
          <p:nvPr>
            <p:ph type="title"/>
          </p:nvPr>
        </p:nvSpPr>
        <p:spPr>
          <a:xfrm>
            <a:off x="1308850" y="491385"/>
            <a:ext cx="9715500" cy="978486"/>
          </a:xfrm>
        </p:spPr>
        <p:txBody>
          <a:bodyPr/>
          <a:lstStyle/>
          <a:p>
            <a:r>
              <a:rPr lang="en-US" dirty="0"/>
              <a:t>MARIO products </a:t>
            </a:r>
          </a:p>
        </p:txBody>
      </p:sp>
      <p:graphicFrame>
        <p:nvGraphicFramePr>
          <p:cNvPr id="2" name="Table 1">
            <a:extLst>
              <a:ext uri="{FF2B5EF4-FFF2-40B4-BE49-F238E27FC236}">
                <a16:creationId xmlns:a16="http://schemas.microsoft.com/office/drawing/2014/main" id="{AEB32E8D-F9C2-EC8E-3DAC-FC0FB2F50AA1}"/>
              </a:ext>
            </a:extLst>
          </p:cNvPr>
          <p:cNvGraphicFramePr>
            <a:graphicFrameLocks noGrp="1"/>
          </p:cNvGraphicFramePr>
          <p:nvPr>
            <p:extLst>
              <p:ext uri="{D42A27DB-BD31-4B8C-83A1-F6EECF244321}">
                <p14:modId xmlns:p14="http://schemas.microsoft.com/office/powerpoint/2010/main" val="3098155557"/>
              </p:ext>
            </p:extLst>
          </p:nvPr>
        </p:nvGraphicFramePr>
        <p:xfrm>
          <a:off x="5451391" y="855830"/>
          <a:ext cx="5005930" cy="4796820"/>
        </p:xfrm>
        <a:graphic>
          <a:graphicData uri="http://schemas.openxmlformats.org/drawingml/2006/table">
            <a:tbl>
              <a:tblPr>
                <a:tableStyleId>{5C22544A-7EE6-4342-B048-85BDC9FD1C3A}</a:tableStyleId>
              </a:tblPr>
              <a:tblGrid>
                <a:gridCol w="407202">
                  <a:extLst>
                    <a:ext uri="{9D8B030D-6E8A-4147-A177-3AD203B41FA5}">
                      <a16:colId xmlns:a16="http://schemas.microsoft.com/office/drawing/2014/main" val="1197900164"/>
                    </a:ext>
                  </a:extLst>
                </a:gridCol>
                <a:gridCol w="407202">
                  <a:extLst>
                    <a:ext uri="{9D8B030D-6E8A-4147-A177-3AD203B41FA5}">
                      <a16:colId xmlns:a16="http://schemas.microsoft.com/office/drawing/2014/main" val="3265311621"/>
                    </a:ext>
                  </a:extLst>
                </a:gridCol>
                <a:gridCol w="2356904">
                  <a:extLst>
                    <a:ext uri="{9D8B030D-6E8A-4147-A177-3AD203B41FA5}">
                      <a16:colId xmlns:a16="http://schemas.microsoft.com/office/drawing/2014/main" val="2486428477"/>
                    </a:ext>
                  </a:extLst>
                </a:gridCol>
                <a:gridCol w="407202">
                  <a:extLst>
                    <a:ext uri="{9D8B030D-6E8A-4147-A177-3AD203B41FA5}">
                      <a16:colId xmlns:a16="http://schemas.microsoft.com/office/drawing/2014/main" val="3469612938"/>
                    </a:ext>
                  </a:extLst>
                </a:gridCol>
                <a:gridCol w="1427420">
                  <a:extLst>
                    <a:ext uri="{9D8B030D-6E8A-4147-A177-3AD203B41FA5}">
                      <a16:colId xmlns:a16="http://schemas.microsoft.com/office/drawing/2014/main" val="111344413"/>
                    </a:ext>
                  </a:extLst>
                </a:gridCol>
              </a:tblGrid>
              <a:tr h="112966">
                <a:tc>
                  <a:txBody>
                    <a:bodyPr/>
                    <a:lstStyle/>
                    <a:p>
                      <a:pPr algn="ctr" fontAlgn="ctr"/>
                      <a:r>
                        <a:rPr lang="en-US" sz="700" u="none" strike="noStrike">
                          <a:effectLst/>
                        </a:rPr>
                        <a:t>151</a:t>
                      </a:r>
                      <a:endParaRPr lang="en-US" sz="700" b="0" i="0" u="none" strike="noStrike">
                        <a:solidFill>
                          <a:srgbClr val="000000"/>
                        </a:solidFill>
                        <a:effectLst/>
                        <a:latin typeface="Arial" panose="020B0604020202020204" pitchFamily="34" charset="0"/>
                      </a:endParaRPr>
                    </a:p>
                  </a:txBody>
                  <a:tcPr marL="6645" marR="6645" marT="6645" marB="0" anchor="ctr"/>
                </a:tc>
                <a:tc>
                  <a:txBody>
                    <a:bodyPr/>
                    <a:lstStyle/>
                    <a:p>
                      <a:pPr algn="l" fontAlgn="ctr"/>
                      <a:r>
                        <a:rPr lang="en-US" sz="700" u="none" strike="noStrike">
                          <a:effectLst/>
                        </a:rPr>
                        <a:t>P58</a:t>
                      </a:r>
                      <a:endParaRPr lang="en-US" sz="700" b="0" i="0" u="none" strike="noStrike">
                        <a:solidFill>
                          <a:srgbClr val="000000"/>
                        </a:solidFill>
                        <a:effectLst/>
                        <a:latin typeface="Arial" panose="020B0604020202020204" pitchFamily="34" charset="0"/>
                      </a:endParaRPr>
                    </a:p>
                  </a:txBody>
                  <a:tcPr marL="6645" marR="6645" marT="6645" marB="0" anchor="ctr"/>
                </a:tc>
                <a:tc>
                  <a:txBody>
                    <a:bodyPr/>
                    <a:lstStyle/>
                    <a:p>
                      <a:pPr algn="l" fontAlgn="ctr"/>
                      <a:r>
                        <a:rPr lang="en-US" sz="700" u="none" strike="noStrike">
                          <a:effectLst/>
                        </a:rPr>
                        <a:t>Publishing services</a:t>
                      </a:r>
                      <a:endParaRPr lang="en-US" sz="700" b="0" i="0" u="none" strike="noStrike">
                        <a:solidFill>
                          <a:srgbClr val="000000"/>
                        </a:solidFill>
                        <a:effectLst/>
                        <a:latin typeface="Arial" panose="020B0604020202020204" pitchFamily="34" charset="0"/>
                      </a:endParaRPr>
                    </a:p>
                  </a:txBody>
                  <a:tcPr marL="6645" marR="6645" marT="6645" marB="0" anchor="ctr"/>
                </a:tc>
                <a:tc rowSpan="4">
                  <a:txBody>
                    <a:bodyPr/>
                    <a:lstStyle/>
                    <a:p>
                      <a:pPr algn="ctr" fontAlgn="ctr"/>
                      <a:r>
                        <a:rPr lang="en-US" sz="700" u="none" strike="noStrike">
                          <a:effectLst/>
                        </a:rPr>
                        <a:t>J</a:t>
                      </a:r>
                      <a:endParaRPr lang="en-US" sz="700" b="0" i="0" u="none" strike="noStrike">
                        <a:solidFill>
                          <a:srgbClr val="000000"/>
                        </a:solidFill>
                        <a:effectLst/>
                        <a:latin typeface="Arial" panose="020B0604020202020204" pitchFamily="34" charset="0"/>
                      </a:endParaRPr>
                    </a:p>
                  </a:txBody>
                  <a:tcPr marL="6645" marR="6645" marT="6645" marB="0" anchor="ctr"/>
                </a:tc>
                <a:tc rowSpan="4">
                  <a:txBody>
                    <a:bodyPr/>
                    <a:lstStyle/>
                    <a:p>
                      <a:pPr algn="l" fontAlgn="ctr"/>
                      <a:r>
                        <a:rPr lang="en-US" sz="700" u="none" strike="noStrike">
                          <a:effectLst/>
                        </a:rPr>
                        <a:t>Information and communication</a:t>
                      </a:r>
                      <a:endParaRPr lang="en-US" sz="700" b="0" i="0" u="none" strike="noStrike">
                        <a:solidFill>
                          <a:srgbClr val="000000"/>
                        </a:solidFill>
                        <a:effectLst/>
                        <a:latin typeface="Arial" panose="020B0604020202020204" pitchFamily="34" charset="0"/>
                      </a:endParaRPr>
                    </a:p>
                  </a:txBody>
                  <a:tcPr marL="6645" marR="6645" marT="6645" marB="0" anchor="ctr"/>
                </a:tc>
                <a:extLst>
                  <a:ext uri="{0D108BD9-81ED-4DB2-BD59-A6C34878D82A}">
                    <a16:rowId xmlns:a16="http://schemas.microsoft.com/office/drawing/2014/main" val="464988217"/>
                  </a:ext>
                </a:extLst>
              </a:tr>
              <a:tr h="112966">
                <a:tc>
                  <a:txBody>
                    <a:bodyPr/>
                    <a:lstStyle/>
                    <a:p>
                      <a:pPr algn="ctr" fontAlgn="ctr"/>
                      <a:r>
                        <a:rPr lang="en-US" sz="700" u="none" strike="noStrike">
                          <a:effectLst/>
                        </a:rPr>
                        <a:t>152</a:t>
                      </a:r>
                      <a:endParaRPr lang="en-US" sz="700" b="0" i="0" u="none" strike="noStrike">
                        <a:solidFill>
                          <a:srgbClr val="000000"/>
                        </a:solidFill>
                        <a:effectLst/>
                        <a:latin typeface="Arial" panose="020B0604020202020204" pitchFamily="34" charset="0"/>
                      </a:endParaRPr>
                    </a:p>
                  </a:txBody>
                  <a:tcPr marL="6645" marR="6645" marT="6645" marB="0" anchor="ctr"/>
                </a:tc>
                <a:tc>
                  <a:txBody>
                    <a:bodyPr/>
                    <a:lstStyle/>
                    <a:p>
                      <a:pPr algn="l" fontAlgn="ctr"/>
                      <a:r>
                        <a:rPr lang="en-US" sz="700" u="none" strike="noStrike">
                          <a:effectLst/>
                        </a:rPr>
                        <a:t>P59T60</a:t>
                      </a:r>
                      <a:endParaRPr lang="en-US" sz="700" b="0" i="0" u="none" strike="noStrike">
                        <a:solidFill>
                          <a:srgbClr val="000000"/>
                        </a:solidFill>
                        <a:effectLst/>
                        <a:latin typeface="Arial" panose="020B0604020202020204" pitchFamily="34" charset="0"/>
                      </a:endParaRPr>
                    </a:p>
                  </a:txBody>
                  <a:tcPr marL="6645" marR="6645" marT="6645" marB="0" anchor="ctr"/>
                </a:tc>
                <a:tc>
                  <a:txBody>
                    <a:bodyPr/>
                    <a:lstStyle/>
                    <a:p>
                      <a:pPr algn="l" fontAlgn="ctr"/>
                      <a:r>
                        <a:rPr lang="en-US" sz="700" u="none" strike="noStrike">
                          <a:effectLst/>
                        </a:rPr>
                        <a:t>Audiovisual and broadcasting services</a:t>
                      </a:r>
                      <a:endParaRPr lang="en-US" sz="700" b="0" i="0" u="none" strike="noStrike">
                        <a:solidFill>
                          <a:srgbClr val="000000"/>
                        </a:solidFill>
                        <a:effectLst/>
                        <a:latin typeface="Arial" panose="020B0604020202020204" pitchFamily="34" charset="0"/>
                      </a:endParaRPr>
                    </a:p>
                  </a:txBody>
                  <a:tcPr marL="6645" marR="6645" marT="6645"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592675502"/>
                  </a:ext>
                </a:extLst>
              </a:tr>
              <a:tr h="112966">
                <a:tc>
                  <a:txBody>
                    <a:bodyPr/>
                    <a:lstStyle/>
                    <a:p>
                      <a:pPr algn="ctr" fontAlgn="ctr"/>
                      <a:r>
                        <a:rPr lang="en-US" sz="700" u="none" strike="noStrike">
                          <a:effectLst/>
                        </a:rPr>
                        <a:t>153</a:t>
                      </a:r>
                      <a:endParaRPr lang="en-US" sz="700" b="0" i="0" u="none" strike="noStrike">
                        <a:solidFill>
                          <a:srgbClr val="000000"/>
                        </a:solidFill>
                        <a:effectLst/>
                        <a:latin typeface="Arial" panose="020B0604020202020204" pitchFamily="34" charset="0"/>
                      </a:endParaRPr>
                    </a:p>
                  </a:txBody>
                  <a:tcPr marL="6645" marR="6645" marT="6645" marB="0" anchor="ctr"/>
                </a:tc>
                <a:tc>
                  <a:txBody>
                    <a:bodyPr/>
                    <a:lstStyle/>
                    <a:p>
                      <a:pPr algn="l" fontAlgn="ctr"/>
                      <a:r>
                        <a:rPr lang="en-US" sz="700" u="none" strike="noStrike">
                          <a:effectLst/>
                        </a:rPr>
                        <a:t>P61</a:t>
                      </a:r>
                      <a:endParaRPr lang="en-US" sz="700" b="0" i="0" u="none" strike="noStrike">
                        <a:solidFill>
                          <a:srgbClr val="000000"/>
                        </a:solidFill>
                        <a:effectLst/>
                        <a:latin typeface="Arial" panose="020B0604020202020204" pitchFamily="34" charset="0"/>
                      </a:endParaRPr>
                    </a:p>
                  </a:txBody>
                  <a:tcPr marL="6645" marR="6645" marT="6645" marB="0" anchor="ctr"/>
                </a:tc>
                <a:tc>
                  <a:txBody>
                    <a:bodyPr/>
                    <a:lstStyle/>
                    <a:p>
                      <a:pPr algn="l" fontAlgn="ctr"/>
                      <a:r>
                        <a:rPr lang="en-US" sz="700" u="none" strike="noStrike">
                          <a:effectLst/>
                        </a:rPr>
                        <a:t>Telecommunications services</a:t>
                      </a:r>
                      <a:endParaRPr lang="en-US" sz="700" b="0" i="0" u="none" strike="noStrike">
                        <a:solidFill>
                          <a:srgbClr val="000000"/>
                        </a:solidFill>
                        <a:effectLst/>
                        <a:latin typeface="Arial" panose="020B0604020202020204" pitchFamily="34" charset="0"/>
                      </a:endParaRPr>
                    </a:p>
                  </a:txBody>
                  <a:tcPr marL="6645" marR="6645" marT="6645"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044679229"/>
                  </a:ext>
                </a:extLst>
              </a:tr>
              <a:tr h="232576">
                <a:tc>
                  <a:txBody>
                    <a:bodyPr/>
                    <a:lstStyle/>
                    <a:p>
                      <a:pPr algn="ctr" fontAlgn="ctr"/>
                      <a:r>
                        <a:rPr lang="en-US" sz="700" u="none" strike="noStrike">
                          <a:effectLst/>
                        </a:rPr>
                        <a:t>154</a:t>
                      </a:r>
                      <a:endParaRPr lang="en-US" sz="700" b="0" i="0" u="none" strike="noStrike">
                        <a:solidFill>
                          <a:srgbClr val="000000"/>
                        </a:solidFill>
                        <a:effectLst/>
                        <a:latin typeface="Arial" panose="020B0604020202020204" pitchFamily="34" charset="0"/>
                      </a:endParaRPr>
                    </a:p>
                  </a:txBody>
                  <a:tcPr marL="6645" marR="6645" marT="6645" marB="0" anchor="ctr"/>
                </a:tc>
                <a:tc>
                  <a:txBody>
                    <a:bodyPr/>
                    <a:lstStyle/>
                    <a:p>
                      <a:pPr algn="l" fontAlgn="ctr"/>
                      <a:r>
                        <a:rPr lang="en-US" sz="700" u="none" strike="noStrike">
                          <a:effectLst/>
                        </a:rPr>
                        <a:t>P62T63</a:t>
                      </a:r>
                      <a:endParaRPr lang="en-US" sz="700" b="0" i="0" u="none" strike="noStrike">
                        <a:solidFill>
                          <a:srgbClr val="000000"/>
                        </a:solidFill>
                        <a:effectLst/>
                        <a:latin typeface="Arial" panose="020B0604020202020204" pitchFamily="34" charset="0"/>
                      </a:endParaRPr>
                    </a:p>
                  </a:txBody>
                  <a:tcPr marL="6645" marR="6645" marT="6645" marB="0" anchor="ctr"/>
                </a:tc>
                <a:tc>
                  <a:txBody>
                    <a:bodyPr/>
                    <a:lstStyle/>
                    <a:p>
                      <a:pPr algn="l" fontAlgn="ctr"/>
                      <a:r>
                        <a:rPr lang="en-US" sz="700" u="none" strike="noStrike">
                          <a:effectLst/>
                        </a:rPr>
                        <a:t>Computer programming, consultancy and related serv., Information serv.</a:t>
                      </a:r>
                      <a:endParaRPr lang="en-US" sz="700" b="0" i="0" u="none" strike="noStrike">
                        <a:solidFill>
                          <a:srgbClr val="000000"/>
                        </a:solidFill>
                        <a:effectLst/>
                        <a:latin typeface="Arial" panose="020B0604020202020204" pitchFamily="34" charset="0"/>
                      </a:endParaRPr>
                    </a:p>
                  </a:txBody>
                  <a:tcPr marL="6645" marR="6645" marT="6645"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211577529"/>
                  </a:ext>
                </a:extLst>
              </a:tr>
              <a:tr h="112966">
                <a:tc>
                  <a:txBody>
                    <a:bodyPr/>
                    <a:lstStyle/>
                    <a:p>
                      <a:pPr algn="ctr" fontAlgn="ctr"/>
                      <a:r>
                        <a:rPr lang="en-US" sz="700" u="none" strike="noStrike">
                          <a:effectLst/>
                        </a:rPr>
                        <a:t>155</a:t>
                      </a:r>
                      <a:endParaRPr lang="en-US" sz="700" b="0" i="0" u="none" strike="noStrike">
                        <a:solidFill>
                          <a:srgbClr val="000000"/>
                        </a:solidFill>
                        <a:effectLst/>
                        <a:latin typeface="Arial" panose="020B0604020202020204" pitchFamily="34" charset="0"/>
                      </a:endParaRPr>
                    </a:p>
                  </a:txBody>
                  <a:tcPr marL="6645" marR="6645" marT="6645" marB="0" anchor="ctr"/>
                </a:tc>
                <a:tc>
                  <a:txBody>
                    <a:bodyPr/>
                    <a:lstStyle/>
                    <a:p>
                      <a:pPr algn="l" fontAlgn="ctr"/>
                      <a:r>
                        <a:rPr lang="en-US" sz="700" u="none" strike="noStrike">
                          <a:effectLst/>
                        </a:rPr>
                        <a:t>P64</a:t>
                      </a:r>
                      <a:endParaRPr lang="en-US" sz="700" b="0" i="0" u="none" strike="noStrike">
                        <a:solidFill>
                          <a:srgbClr val="000000"/>
                        </a:solidFill>
                        <a:effectLst/>
                        <a:latin typeface="Arial" panose="020B0604020202020204" pitchFamily="34" charset="0"/>
                      </a:endParaRPr>
                    </a:p>
                  </a:txBody>
                  <a:tcPr marL="6645" marR="6645" marT="6645" marB="0" anchor="ctr"/>
                </a:tc>
                <a:tc>
                  <a:txBody>
                    <a:bodyPr/>
                    <a:lstStyle/>
                    <a:p>
                      <a:pPr algn="l" fontAlgn="ctr"/>
                      <a:r>
                        <a:rPr lang="en-US" sz="700" u="none" strike="noStrike">
                          <a:effectLst/>
                        </a:rPr>
                        <a:t>Financial services, except insurance and pension funding</a:t>
                      </a:r>
                      <a:endParaRPr lang="en-US" sz="700" b="0" i="0" u="none" strike="noStrike">
                        <a:solidFill>
                          <a:srgbClr val="000000"/>
                        </a:solidFill>
                        <a:effectLst/>
                        <a:latin typeface="Arial" panose="020B0604020202020204" pitchFamily="34" charset="0"/>
                      </a:endParaRPr>
                    </a:p>
                  </a:txBody>
                  <a:tcPr marL="6645" marR="6645" marT="6645" marB="0" anchor="ctr"/>
                </a:tc>
                <a:tc rowSpan="3">
                  <a:txBody>
                    <a:bodyPr/>
                    <a:lstStyle/>
                    <a:p>
                      <a:pPr algn="ctr" fontAlgn="ctr"/>
                      <a:r>
                        <a:rPr lang="en-US" sz="700" u="none" strike="noStrike">
                          <a:effectLst/>
                        </a:rPr>
                        <a:t>K</a:t>
                      </a:r>
                      <a:endParaRPr lang="en-US" sz="700" b="0" i="0" u="none" strike="noStrike">
                        <a:solidFill>
                          <a:srgbClr val="000000"/>
                        </a:solidFill>
                        <a:effectLst/>
                        <a:latin typeface="Arial" panose="020B0604020202020204" pitchFamily="34" charset="0"/>
                      </a:endParaRPr>
                    </a:p>
                  </a:txBody>
                  <a:tcPr marL="6645" marR="6645" marT="6645" marB="0" anchor="ctr"/>
                </a:tc>
                <a:tc rowSpan="3">
                  <a:txBody>
                    <a:bodyPr/>
                    <a:lstStyle/>
                    <a:p>
                      <a:pPr algn="l" fontAlgn="ctr"/>
                      <a:r>
                        <a:rPr lang="en-US" sz="700" u="none" strike="noStrike">
                          <a:effectLst/>
                        </a:rPr>
                        <a:t>Financial and insurance activities</a:t>
                      </a:r>
                      <a:endParaRPr lang="en-US" sz="700" b="0" i="0" u="none" strike="noStrike">
                        <a:solidFill>
                          <a:srgbClr val="000000"/>
                        </a:solidFill>
                        <a:effectLst/>
                        <a:latin typeface="Arial" panose="020B0604020202020204" pitchFamily="34" charset="0"/>
                      </a:endParaRPr>
                    </a:p>
                  </a:txBody>
                  <a:tcPr marL="6645" marR="6645" marT="6645" marB="0" anchor="ctr"/>
                </a:tc>
                <a:extLst>
                  <a:ext uri="{0D108BD9-81ED-4DB2-BD59-A6C34878D82A}">
                    <a16:rowId xmlns:a16="http://schemas.microsoft.com/office/drawing/2014/main" val="2906625859"/>
                  </a:ext>
                </a:extLst>
              </a:tr>
              <a:tr h="225931">
                <a:tc>
                  <a:txBody>
                    <a:bodyPr/>
                    <a:lstStyle/>
                    <a:p>
                      <a:pPr algn="ctr" fontAlgn="ctr"/>
                      <a:r>
                        <a:rPr lang="en-US" sz="700" u="none" strike="noStrike">
                          <a:effectLst/>
                        </a:rPr>
                        <a:t>156</a:t>
                      </a:r>
                      <a:endParaRPr lang="en-US" sz="700" b="0" i="0" u="none" strike="noStrike">
                        <a:solidFill>
                          <a:srgbClr val="000000"/>
                        </a:solidFill>
                        <a:effectLst/>
                        <a:latin typeface="Arial" panose="020B0604020202020204" pitchFamily="34" charset="0"/>
                      </a:endParaRPr>
                    </a:p>
                  </a:txBody>
                  <a:tcPr marL="6645" marR="6645" marT="6645" marB="0" anchor="ctr"/>
                </a:tc>
                <a:tc>
                  <a:txBody>
                    <a:bodyPr/>
                    <a:lstStyle/>
                    <a:p>
                      <a:pPr algn="l" fontAlgn="ctr"/>
                      <a:r>
                        <a:rPr lang="en-US" sz="700" u="none" strike="noStrike">
                          <a:effectLst/>
                        </a:rPr>
                        <a:t>P65</a:t>
                      </a:r>
                      <a:endParaRPr lang="en-US" sz="700" b="0" i="0" u="none" strike="noStrike">
                        <a:solidFill>
                          <a:srgbClr val="000000"/>
                        </a:solidFill>
                        <a:effectLst/>
                        <a:latin typeface="Arial" panose="020B0604020202020204" pitchFamily="34" charset="0"/>
                      </a:endParaRPr>
                    </a:p>
                  </a:txBody>
                  <a:tcPr marL="6645" marR="6645" marT="6645" marB="0" anchor="ctr"/>
                </a:tc>
                <a:tc>
                  <a:txBody>
                    <a:bodyPr/>
                    <a:lstStyle/>
                    <a:p>
                      <a:pPr algn="l" fontAlgn="ctr"/>
                      <a:r>
                        <a:rPr lang="en-US" sz="700" u="none" strike="noStrike">
                          <a:effectLst/>
                        </a:rPr>
                        <a:t>Insurance, reinsurance &amp; pension funding services, exc. compulsory S.S.</a:t>
                      </a:r>
                      <a:endParaRPr lang="en-US" sz="700" b="0" i="0" u="none" strike="noStrike">
                        <a:solidFill>
                          <a:srgbClr val="000000"/>
                        </a:solidFill>
                        <a:effectLst/>
                        <a:latin typeface="Arial" panose="020B0604020202020204" pitchFamily="34" charset="0"/>
                      </a:endParaRPr>
                    </a:p>
                  </a:txBody>
                  <a:tcPr marL="6645" marR="6645" marT="6645"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641384811"/>
                  </a:ext>
                </a:extLst>
              </a:tr>
              <a:tr h="232576">
                <a:tc>
                  <a:txBody>
                    <a:bodyPr/>
                    <a:lstStyle/>
                    <a:p>
                      <a:pPr algn="ctr" fontAlgn="ctr"/>
                      <a:r>
                        <a:rPr lang="en-US" sz="700" u="none" strike="noStrike">
                          <a:effectLst/>
                        </a:rPr>
                        <a:t>157</a:t>
                      </a:r>
                      <a:endParaRPr lang="en-US" sz="700" b="0" i="0" u="none" strike="noStrike">
                        <a:solidFill>
                          <a:srgbClr val="000000"/>
                        </a:solidFill>
                        <a:effectLst/>
                        <a:latin typeface="Arial" panose="020B0604020202020204" pitchFamily="34" charset="0"/>
                      </a:endParaRPr>
                    </a:p>
                  </a:txBody>
                  <a:tcPr marL="6645" marR="6645" marT="6645" marB="0" anchor="ctr"/>
                </a:tc>
                <a:tc>
                  <a:txBody>
                    <a:bodyPr/>
                    <a:lstStyle/>
                    <a:p>
                      <a:pPr algn="l" fontAlgn="ctr"/>
                      <a:r>
                        <a:rPr lang="en-US" sz="700" u="none" strike="noStrike">
                          <a:effectLst/>
                        </a:rPr>
                        <a:t>P66</a:t>
                      </a:r>
                      <a:endParaRPr lang="en-US" sz="700" b="0" i="0" u="none" strike="noStrike">
                        <a:solidFill>
                          <a:srgbClr val="000000"/>
                        </a:solidFill>
                        <a:effectLst/>
                        <a:latin typeface="Arial" panose="020B0604020202020204" pitchFamily="34" charset="0"/>
                      </a:endParaRPr>
                    </a:p>
                  </a:txBody>
                  <a:tcPr marL="6645" marR="6645" marT="6645" marB="0" anchor="ctr"/>
                </a:tc>
                <a:tc>
                  <a:txBody>
                    <a:bodyPr/>
                    <a:lstStyle/>
                    <a:p>
                      <a:pPr algn="l" fontAlgn="ctr"/>
                      <a:r>
                        <a:rPr lang="en-US" sz="700" u="none" strike="noStrike">
                          <a:effectLst/>
                        </a:rPr>
                        <a:t>Services auxiliary to financial services and insurance services</a:t>
                      </a:r>
                      <a:endParaRPr lang="en-US" sz="700" b="0" i="0" u="none" strike="noStrike">
                        <a:solidFill>
                          <a:srgbClr val="000000"/>
                        </a:solidFill>
                        <a:effectLst/>
                        <a:latin typeface="Arial" panose="020B0604020202020204" pitchFamily="34" charset="0"/>
                      </a:endParaRPr>
                    </a:p>
                  </a:txBody>
                  <a:tcPr marL="6645" marR="6645" marT="6645"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111137151"/>
                  </a:ext>
                </a:extLst>
              </a:tr>
              <a:tr h="112966">
                <a:tc>
                  <a:txBody>
                    <a:bodyPr/>
                    <a:lstStyle/>
                    <a:p>
                      <a:pPr algn="ctr" fontAlgn="ctr"/>
                      <a:r>
                        <a:rPr lang="en-US" sz="700" u="none" strike="noStrike">
                          <a:effectLst/>
                        </a:rPr>
                        <a:t>158</a:t>
                      </a:r>
                      <a:endParaRPr lang="en-US" sz="700" b="0" i="0" u="none" strike="noStrike">
                        <a:solidFill>
                          <a:srgbClr val="000000"/>
                        </a:solidFill>
                        <a:effectLst/>
                        <a:latin typeface="Arial" panose="020B0604020202020204" pitchFamily="34" charset="0"/>
                      </a:endParaRPr>
                    </a:p>
                  </a:txBody>
                  <a:tcPr marL="6645" marR="6645" marT="6645" marB="0" anchor="ctr"/>
                </a:tc>
                <a:tc>
                  <a:txBody>
                    <a:bodyPr/>
                    <a:lstStyle/>
                    <a:p>
                      <a:pPr algn="l" fontAlgn="ctr"/>
                      <a:r>
                        <a:rPr lang="en-US" sz="700" u="none" strike="noStrike">
                          <a:effectLst/>
                        </a:rPr>
                        <a:t>P68.a</a:t>
                      </a:r>
                      <a:endParaRPr lang="en-US" sz="700" b="0" i="0" u="none" strike="noStrike">
                        <a:solidFill>
                          <a:srgbClr val="000000"/>
                        </a:solidFill>
                        <a:effectLst/>
                        <a:latin typeface="Arial" panose="020B0604020202020204" pitchFamily="34" charset="0"/>
                      </a:endParaRPr>
                    </a:p>
                  </a:txBody>
                  <a:tcPr marL="6645" marR="6645" marT="6645" marB="0" anchor="ctr"/>
                </a:tc>
                <a:tc>
                  <a:txBody>
                    <a:bodyPr/>
                    <a:lstStyle/>
                    <a:p>
                      <a:pPr algn="l" fontAlgn="ctr"/>
                      <a:r>
                        <a:rPr lang="en-US" sz="700" u="none" strike="noStrike">
                          <a:effectLst/>
                        </a:rPr>
                        <a:t>Imputed rents of owner-occupied dwellings</a:t>
                      </a:r>
                      <a:endParaRPr lang="en-US" sz="700" b="0" i="0" u="none" strike="noStrike">
                        <a:solidFill>
                          <a:srgbClr val="000000"/>
                        </a:solidFill>
                        <a:effectLst/>
                        <a:latin typeface="Arial" panose="020B0604020202020204" pitchFamily="34" charset="0"/>
                      </a:endParaRPr>
                    </a:p>
                  </a:txBody>
                  <a:tcPr marL="6645" marR="6645" marT="6645" marB="0" anchor="ctr"/>
                </a:tc>
                <a:tc rowSpan="2">
                  <a:txBody>
                    <a:bodyPr/>
                    <a:lstStyle/>
                    <a:p>
                      <a:pPr algn="ctr" fontAlgn="ctr"/>
                      <a:r>
                        <a:rPr lang="en-US" sz="700" u="none" strike="noStrike">
                          <a:effectLst/>
                        </a:rPr>
                        <a:t>L</a:t>
                      </a:r>
                      <a:endParaRPr lang="en-US" sz="700" b="0" i="0" u="none" strike="noStrike">
                        <a:solidFill>
                          <a:srgbClr val="000000"/>
                        </a:solidFill>
                        <a:effectLst/>
                        <a:latin typeface="Arial" panose="020B0604020202020204" pitchFamily="34" charset="0"/>
                      </a:endParaRPr>
                    </a:p>
                  </a:txBody>
                  <a:tcPr marL="6645" marR="6645" marT="6645" marB="0" anchor="ctr"/>
                </a:tc>
                <a:tc rowSpan="2">
                  <a:txBody>
                    <a:bodyPr/>
                    <a:lstStyle/>
                    <a:p>
                      <a:pPr algn="l" fontAlgn="ctr"/>
                      <a:r>
                        <a:rPr lang="en-US" sz="700" u="none" strike="noStrike">
                          <a:effectLst/>
                        </a:rPr>
                        <a:t>Real estate activities</a:t>
                      </a:r>
                      <a:endParaRPr lang="en-US" sz="700" b="0" i="0" u="none" strike="noStrike">
                        <a:solidFill>
                          <a:srgbClr val="000000"/>
                        </a:solidFill>
                        <a:effectLst/>
                        <a:latin typeface="Arial" panose="020B0604020202020204" pitchFamily="34" charset="0"/>
                      </a:endParaRPr>
                    </a:p>
                  </a:txBody>
                  <a:tcPr marL="6645" marR="6645" marT="6645" marB="0" anchor="ctr"/>
                </a:tc>
                <a:extLst>
                  <a:ext uri="{0D108BD9-81ED-4DB2-BD59-A6C34878D82A}">
                    <a16:rowId xmlns:a16="http://schemas.microsoft.com/office/drawing/2014/main" val="2852113383"/>
                  </a:ext>
                </a:extLst>
              </a:tr>
              <a:tr h="119611">
                <a:tc>
                  <a:txBody>
                    <a:bodyPr/>
                    <a:lstStyle/>
                    <a:p>
                      <a:pPr algn="ctr" fontAlgn="ctr"/>
                      <a:r>
                        <a:rPr lang="en-US" sz="700" u="none" strike="noStrike">
                          <a:effectLst/>
                        </a:rPr>
                        <a:t>159</a:t>
                      </a:r>
                      <a:endParaRPr lang="en-US" sz="700" b="0" i="0" u="none" strike="noStrike">
                        <a:solidFill>
                          <a:srgbClr val="000000"/>
                        </a:solidFill>
                        <a:effectLst/>
                        <a:latin typeface="Arial" panose="020B0604020202020204" pitchFamily="34" charset="0"/>
                      </a:endParaRPr>
                    </a:p>
                  </a:txBody>
                  <a:tcPr marL="6645" marR="6645" marT="6645" marB="0" anchor="ctr"/>
                </a:tc>
                <a:tc>
                  <a:txBody>
                    <a:bodyPr/>
                    <a:lstStyle/>
                    <a:p>
                      <a:pPr algn="l" fontAlgn="ctr"/>
                      <a:r>
                        <a:rPr lang="en-US" sz="700" u="none" strike="noStrike">
                          <a:effectLst/>
                        </a:rPr>
                        <a:t>P68.b</a:t>
                      </a:r>
                      <a:endParaRPr lang="en-US" sz="700" b="0" i="0" u="none" strike="noStrike">
                        <a:solidFill>
                          <a:srgbClr val="000000"/>
                        </a:solidFill>
                        <a:effectLst/>
                        <a:latin typeface="Arial" panose="020B0604020202020204" pitchFamily="34" charset="0"/>
                      </a:endParaRPr>
                    </a:p>
                  </a:txBody>
                  <a:tcPr marL="6645" marR="6645" marT="6645" marB="0" anchor="ctr"/>
                </a:tc>
                <a:tc>
                  <a:txBody>
                    <a:bodyPr/>
                    <a:lstStyle/>
                    <a:p>
                      <a:pPr algn="l" fontAlgn="ctr"/>
                      <a:r>
                        <a:rPr lang="en-US" sz="700" u="none" strike="noStrike">
                          <a:effectLst/>
                        </a:rPr>
                        <a:t>Real estate activities excluding imputed rents</a:t>
                      </a:r>
                      <a:endParaRPr lang="en-US" sz="700" b="0" i="0" u="none" strike="noStrike">
                        <a:solidFill>
                          <a:srgbClr val="000000"/>
                        </a:solidFill>
                        <a:effectLst/>
                        <a:latin typeface="Arial" panose="020B0604020202020204" pitchFamily="34" charset="0"/>
                      </a:endParaRPr>
                    </a:p>
                  </a:txBody>
                  <a:tcPr marL="6645" marR="6645" marT="6645"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473887433"/>
                  </a:ext>
                </a:extLst>
              </a:tr>
              <a:tr h="225931">
                <a:tc>
                  <a:txBody>
                    <a:bodyPr/>
                    <a:lstStyle/>
                    <a:p>
                      <a:pPr algn="ctr" fontAlgn="ctr"/>
                      <a:r>
                        <a:rPr lang="en-US" sz="700" u="none" strike="noStrike">
                          <a:effectLst/>
                        </a:rPr>
                        <a:t>160</a:t>
                      </a:r>
                      <a:endParaRPr lang="en-US" sz="700" b="0" i="0" u="none" strike="noStrike">
                        <a:solidFill>
                          <a:srgbClr val="000000"/>
                        </a:solidFill>
                        <a:effectLst/>
                        <a:latin typeface="Arial" panose="020B0604020202020204" pitchFamily="34" charset="0"/>
                      </a:endParaRPr>
                    </a:p>
                  </a:txBody>
                  <a:tcPr marL="6645" marR="6645" marT="6645" marB="0" anchor="ctr"/>
                </a:tc>
                <a:tc>
                  <a:txBody>
                    <a:bodyPr/>
                    <a:lstStyle/>
                    <a:p>
                      <a:pPr algn="l" fontAlgn="ctr"/>
                      <a:r>
                        <a:rPr lang="en-US" sz="700" u="none" strike="noStrike">
                          <a:effectLst/>
                        </a:rPr>
                        <a:t>P69T70</a:t>
                      </a:r>
                      <a:endParaRPr lang="en-US" sz="700" b="0" i="0" u="none" strike="noStrike">
                        <a:solidFill>
                          <a:srgbClr val="000000"/>
                        </a:solidFill>
                        <a:effectLst/>
                        <a:latin typeface="Arial" panose="020B0604020202020204" pitchFamily="34" charset="0"/>
                      </a:endParaRPr>
                    </a:p>
                  </a:txBody>
                  <a:tcPr marL="6645" marR="6645" marT="6645" marB="0" anchor="ctr"/>
                </a:tc>
                <a:tc>
                  <a:txBody>
                    <a:bodyPr/>
                    <a:lstStyle/>
                    <a:p>
                      <a:pPr algn="l" fontAlgn="ctr"/>
                      <a:r>
                        <a:rPr lang="en-US" sz="700" u="none" strike="noStrike">
                          <a:effectLst/>
                        </a:rPr>
                        <a:t>Legal, accounting, head offices services, management consultancy serv.</a:t>
                      </a:r>
                      <a:endParaRPr lang="en-US" sz="700" b="0" i="0" u="none" strike="noStrike">
                        <a:solidFill>
                          <a:srgbClr val="000000"/>
                        </a:solidFill>
                        <a:effectLst/>
                        <a:latin typeface="Arial" panose="020B0604020202020204" pitchFamily="34" charset="0"/>
                      </a:endParaRPr>
                    </a:p>
                  </a:txBody>
                  <a:tcPr marL="6645" marR="6645" marT="6645" marB="0" anchor="ctr"/>
                </a:tc>
                <a:tc rowSpan="5">
                  <a:txBody>
                    <a:bodyPr/>
                    <a:lstStyle/>
                    <a:p>
                      <a:pPr algn="ctr" fontAlgn="ctr"/>
                      <a:r>
                        <a:rPr lang="en-US" sz="700" u="none" strike="noStrike">
                          <a:effectLst/>
                        </a:rPr>
                        <a:t>M</a:t>
                      </a:r>
                      <a:endParaRPr lang="en-US" sz="700" b="0" i="0" u="none" strike="noStrike">
                        <a:solidFill>
                          <a:srgbClr val="000000"/>
                        </a:solidFill>
                        <a:effectLst/>
                        <a:latin typeface="Arial" panose="020B0604020202020204" pitchFamily="34" charset="0"/>
                      </a:endParaRPr>
                    </a:p>
                  </a:txBody>
                  <a:tcPr marL="6645" marR="6645" marT="6645" marB="0" anchor="ctr"/>
                </a:tc>
                <a:tc rowSpan="5">
                  <a:txBody>
                    <a:bodyPr/>
                    <a:lstStyle/>
                    <a:p>
                      <a:pPr algn="l" fontAlgn="ctr"/>
                      <a:r>
                        <a:rPr lang="en-US" sz="700" u="none" strike="noStrike">
                          <a:effectLst/>
                        </a:rPr>
                        <a:t>Professional, scientific and technical activities</a:t>
                      </a:r>
                      <a:endParaRPr lang="en-US" sz="700" b="0" i="0" u="none" strike="noStrike">
                        <a:solidFill>
                          <a:srgbClr val="000000"/>
                        </a:solidFill>
                        <a:effectLst/>
                        <a:latin typeface="Arial" panose="020B0604020202020204" pitchFamily="34" charset="0"/>
                      </a:endParaRPr>
                    </a:p>
                  </a:txBody>
                  <a:tcPr marL="6645" marR="6645" marT="6645" marB="0" anchor="ctr"/>
                </a:tc>
                <a:extLst>
                  <a:ext uri="{0D108BD9-81ED-4DB2-BD59-A6C34878D82A}">
                    <a16:rowId xmlns:a16="http://schemas.microsoft.com/office/drawing/2014/main" val="226983587"/>
                  </a:ext>
                </a:extLst>
              </a:tr>
              <a:tr h="219286">
                <a:tc>
                  <a:txBody>
                    <a:bodyPr/>
                    <a:lstStyle/>
                    <a:p>
                      <a:pPr algn="ctr" fontAlgn="ctr"/>
                      <a:r>
                        <a:rPr lang="en-US" sz="700" u="none" strike="noStrike">
                          <a:effectLst/>
                        </a:rPr>
                        <a:t>161</a:t>
                      </a:r>
                      <a:endParaRPr lang="en-US" sz="700" b="0" i="0" u="none" strike="noStrike">
                        <a:solidFill>
                          <a:srgbClr val="000000"/>
                        </a:solidFill>
                        <a:effectLst/>
                        <a:latin typeface="Arial" panose="020B0604020202020204" pitchFamily="34" charset="0"/>
                      </a:endParaRPr>
                    </a:p>
                  </a:txBody>
                  <a:tcPr marL="6645" marR="6645" marT="6645" marB="0" anchor="ctr"/>
                </a:tc>
                <a:tc>
                  <a:txBody>
                    <a:bodyPr/>
                    <a:lstStyle/>
                    <a:p>
                      <a:pPr algn="l" fontAlgn="ctr"/>
                      <a:r>
                        <a:rPr lang="en-US" sz="700" u="none" strike="noStrike">
                          <a:effectLst/>
                        </a:rPr>
                        <a:t>P71</a:t>
                      </a:r>
                      <a:endParaRPr lang="en-US" sz="700" b="0" i="0" u="none" strike="noStrike">
                        <a:solidFill>
                          <a:srgbClr val="000000"/>
                        </a:solidFill>
                        <a:effectLst/>
                        <a:latin typeface="Arial" panose="020B0604020202020204" pitchFamily="34" charset="0"/>
                      </a:endParaRPr>
                    </a:p>
                  </a:txBody>
                  <a:tcPr marL="6645" marR="6645" marT="6645" marB="0" anchor="ctr"/>
                </a:tc>
                <a:tc>
                  <a:txBody>
                    <a:bodyPr/>
                    <a:lstStyle/>
                    <a:p>
                      <a:pPr algn="l" fontAlgn="ctr"/>
                      <a:r>
                        <a:rPr lang="en-US" sz="700" u="none" strike="noStrike">
                          <a:effectLst/>
                        </a:rPr>
                        <a:t>Architectural, engineering, tech. testing and analysis services</a:t>
                      </a:r>
                      <a:endParaRPr lang="en-US" sz="700" b="0" i="0" u="none" strike="noStrike">
                        <a:solidFill>
                          <a:srgbClr val="000000"/>
                        </a:solidFill>
                        <a:effectLst/>
                        <a:latin typeface="Arial" panose="020B0604020202020204" pitchFamily="34" charset="0"/>
                      </a:endParaRPr>
                    </a:p>
                  </a:txBody>
                  <a:tcPr marL="6645" marR="6645" marT="6645"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698810840"/>
                  </a:ext>
                </a:extLst>
              </a:tr>
              <a:tr h="112966">
                <a:tc>
                  <a:txBody>
                    <a:bodyPr/>
                    <a:lstStyle/>
                    <a:p>
                      <a:pPr algn="ctr" fontAlgn="ctr"/>
                      <a:r>
                        <a:rPr lang="en-US" sz="700" u="none" strike="noStrike">
                          <a:effectLst/>
                        </a:rPr>
                        <a:t>162</a:t>
                      </a:r>
                      <a:endParaRPr lang="en-US" sz="700" b="0" i="0" u="none" strike="noStrike">
                        <a:solidFill>
                          <a:srgbClr val="000000"/>
                        </a:solidFill>
                        <a:effectLst/>
                        <a:latin typeface="Arial" panose="020B0604020202020204" pitchFamily="34" charset="0"/>
                      </a:endParaRPr>
                    </a:p>
                  </a:txBody>
                  <a:tcPr marL="6645" marR="6645" marT="6645" marB="0" anchor="ctr"/>
                </a:tc>
                <a:tc>
                  <a:txBody>
                    <a:bodyPr/>
                    <a:lstStyle/>
                    <a:p>
                      <a:pPr algn="l" fontAlgn="ctr"/>
                      <a:r>
                        <a:rPr lang="en-US" sz="700" u="none" strike="noStrike">
                          <a:effectLst/>
                        </a:rPr>
                        <a:t>P72</a:t>
                      </a:r>
                      <a:endParaRPr lang="en-US" sz="700" b="0" i="0" u="none" strike="noStrike">
                        <a:solidFill>
                          <a:srgbClr val="000000"/>
                        </a:solidFill>
                        <a:effectLst/>
                        <a:latin typeface="Arial" panose="020B0604020202020204" pitchFamily="34" charset="0"/>
                      </a:endParaRPr>
                    </a:p>
                  </a:txBody>
                  <a:tcPr marL="6645" marR="6645" marT="6645" marB="0" anchor="ctr"/>
                </a:tc>
                <a:tc>
                  <a:txBody>
                    <a:bodyPr/>
                    <a:lstStyle/>
                    <a:p>
                      <a:pPr algn="l" fontAlgn="ctr"/>
                      <a:r>
                        <a:rPr lang="en-US" sz="700" u="none" strike="noStrike">
                          <a:effectLst/>
                        </a:rPr>
                        <a:t>Scientific research and development services</a:t>
                      </a:r>
                      <a:endParaRPr lang="en-US" sz="700" b="0" i="0" u="none" strike="noStrike">
                        <a:solidFill>
                          <a:srgbClr val="000000"/>
                        </a:solidFill>
                        <a:effectLst/>
                        <a:latin typeface="Arial" panose="020B0604020202020204" pitchFamily="34" charset="0"/>
                      </a:endParaRPr>
                    </a:p>
                  </a:txBody>
                  <a:tcPr marL="6645" marR="6645" marT="6645"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602861065"/>
                  </a:ext>
                </a:extLst>
              </a:tr>
              <a:tr h="112966">
                <a:tc>
                  <a:txBody>
                    <a:bodyPr/>
                    <a:lstStyle/>
                    <a:p>
                      <a:pPr algn="ctr" fontAlgn="ctr"/>
                      <a:r>
                        <a:rPr lang="en-US" sz="700" u="none" strike="noStrike">
                          <a:effectLst/>
                        </a:rPr>
                        <a:t>163</a:t>
                      </a:r>
                      <a:endParaRPr lang="en-US" sz="700" b="0" i="0" u="none" strike="noStrike">
                        <a:solidFill>
                          <a:srgbClr val="000000"/>
                        </a:solidFill>
                        <a:effectLst/>
                        <a:latin typeface="Arial" panose="020B0604020202020204" pitchFamily="34" charset="0"/>
                      </a:endParaRPr>
                    </a:p>
                  </a:txBody>
                  <a:tcPr marL="6645" marR="6645" marT="6645" marB="0" anchor="ctr"/>
                </a:tc>
                <a:tc>
                  <a:txBody>
                    <a:bodyPr/>
                    <a:lstStyle/>
                    <a:p>
                      <a:pPr algn="l" fontAlgn="ctr"/>
                      <a:r>
                        <a:rPr lang="en-US" sz="700" u="none" strike="noStrike">
                          <a:effectLst/>
                        </a:rPr>
                        <a:t>P73</a:t>
                      </a:r>
                      <a:endParaRPr lang="en-US" sz="700" b="0" i="0" u="none" strike="noStrike">
                        <a:solidFill>
                          <a:srgbClr val="000000"/>
                        </a:solidFill>
                        <a:effectLst/>
                        <a:latin typeface="Arial" panose="020B0604020202020204" pitchFamily="34" charset="0"/>
                      </a:endParaRPr>
                    </a:p>
                  </a:txBody>
                  <a:tcPr marL="6645" marR="6645" marT="6645" marB="0" anchor="ctr"/>
                </a:tc>
                <a:tc>
                  <a:txBody>
                    <a:bodyPr/>
                    <a:lstStyle/>
                    <a:p>
                      <a:pPr algn="l" fontAlgn="ctr"/>
                      <a:r>
                        <a:rPr lang="en-US" sz="700" u="none" strike="noStrike">
                          <a:effectLst/>
                        </a:rPr>
                        <a:t>Advertising and market research services</a:t>
                      </a:r>
                      <a:endParaRPr lang="en-US" sz="700" b="0" i="0" u="none" strike="noStrike">
                        <a:solidFill>
                          <a:srgbClr val="000000"/>
                        </a:solidFill>
                        <a:effectLst/>
                        <a:latin typeface="Arial" panose="020B0604020202020204" pitchFamily="34" charset="0"/>
                      </a:endParaRPr>
                    </a:p>
                  </a:txBody>
                  <a:tcPr marL="6645" marR="6645" marT="6645"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710193514"/>
                  </a:ext>
                </a:extLst>
              </a:tr>
              <a:tr h="232576">
                <a:tc>
                  <a:txBody>
                    <a:bodyPr/>
                    <a:lstStyle/>
                    <a:p>
                      <a:pPr algn="ctr" fontAlgn="ctr"/>
                      <a:r>
                        <a:rPr lang="en-US" sz="700" u="none" strike="noStrike">
                          <a:effectLst/>
                        </a:rPr>
                        <a:t>164</a:t>
                      </a:r>
                      <a:endParaRPr lang="en-US" sz="700" b="0" i="0" u="none" strike="noStrike">
                        <a:solidFill>
                          <a:srgbClr val="000000"/>
                        </a:solidFill>
                        <a:effectLst/>
                        <a:latin typeface="Arial" panose="020B0604020202020204" pitchFamily="34" charset="0"/>
                      </a:endParaRPr>
                    </a:p>
                  </a:txBody>
                  <a:tcPr marL="6645" marR="6645" marT="6645" marB="0" anchor="ctr"/>
                </a:tc>
                <a:tc>
                  <a:txBody>
                    <a:bodyPr/>
                    <a:lstStyle/>
                    <a:p>
                      <a:pPr algn="l" fontAlgn="ctr"/>
                      <a:r>
                        <a:rPr lang="en-US" sz="700" u="none" strike="noStrike">
                          <a:effectLst/>
                        </a:rPr>
                        <a:t>P74T75</a:t>
                      </a:r>
                      <a:endParaRPr lang="en-US" sz="700" b="0" i="0" u="none" strike="noStrike">
                        <a:solidFill>
                          <a:srgbClr val="000000"/>
                        </a:solidFill>
                        <a:effectLst/>
                        <a:latin typeface="Arial" panose="020B0604020202020204" pitchFamily="34" charset="0"/>
                      </a:endParaRPr>
                    </a:p>
                  </a:txBody>
                  <a:tcPr marL="6645" marR="6645" marT="6645" marB="0" anchor="ctr"/>
                </a:tc>
                <a:tc>
                  <a:txBody>
                    <a:bodyPr/>
                    <a:lstStyle/>
                    <a:p>
                      <a:pPr algn="l" fontAlgn="ctr"/>
                      <a:r>
                        <a:rPr lang="en-US" sz="700" u="none" strike="noStrike">
                          <a:effectLst/>
                        </a:rPr>
                        <a:t>Other professional, scientific, technical and veterinary services</a:t>
                      </a:r>
                      <a:endParaRPr lang="en-US" sz="700" b="0" i="0" u="none" strike="noStrike">
                        <a:solidFill>
                          <a:srgbClr val="000000"/>
                        </a:solidFill>
                        <a:effectLst/>
                        <a:latin typeface="Arial" panose="020B0604020202020204" pitchFamily="34" charset="0"/>
                      </a:endParaRPr>
                    </a:p>
                  </a:txBody>
                  <a:tcPr marL="6645" marR="6645" marT="6645"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335259942"/>
                  </a:ext>
                </a:extLst>
              </a:tr>
              <a:tr h="112966">
                <a:tc>
                  <a:txBody>
                    <a:bodyPr/>
                    <a:lstStyle/>
                    <a:p>
                      <a:pPr algn="ctr" fontAlgn="ctr"/>
                      <a:r>
                        <a:rPr lang="en-US" sz="700" u="none" strike="noStrike">
                          <a:effectLst/>
                        </a:rPr>
                        <a:t>165</a:t>
                      </a:r>
                      <a:endParaRPr lang="en-US" sz="700" b="0" i="0" u="none" strike="noStrike">
                        <a:solidFill>
                          <a:srgbClr val="000000"/>
                        </a:solidFill>
                        <a:effectLst/>
                        <a:latin typeface="Arial" panose="020B0604020202020204" pitchFamily="34" charset="0"/>
                      </a:endParaRPr>
                    </a:p>
                  </a:txBody>
                  <a:tcPr marL="6645" marR="6645" marT="6645" marB="0" anchor="ctr"/>
                </a:tc>
                <a:tc>
                  <a:txBody>
                    <a:bodyPr/>
                    <a:lstStyle/>
                    <a:p>
                      <a:pPr algn="l" fontAlgn="ctr"/>
                      <a:r>
                        <a:rPr lang="en-US" sz="700" u="none" strike="noStrike">
                          <a:effectLst/>
                        </a:rPr>
                        <a:t>P77</a:t>
                      </a:r>
                      <a:endParaRPr lang="en-US" sz="700" b="0" i="0" u="none" strike="noStrike">
                        <a:solidFill>
                          <a:srgbClr val="000000"/>
                        </a:solidFill>
                        <a:effectLst/>
                        <a:latin typeface="Arial" panose="020B0604020202020204" pitchFamily="34" charset="0"/>
                      </a:endParaRPr>
                    </a:p>
                  </a:txBody>
                  <a:tcPr marL="6645" marR="6645" marT="6645" marB="0" anchor="ctr"/>
                </a:tc>
                <a:tc>
                  <a:txBody>
                    <a:bodyPr/>
                    <a:lstStyle/>
                    <a:p>
                      <a:pPr algn="l" fontAlgn="ctr"/>
                      <a:r>
                        <a:rPr lang="en-US" sz="700" u="none" strike="noStrike">
                          <a:effectLst/>
                        </a:rPr>
                        <a:t>Rental and leasing services</a:t>
                      </a:r>
                      <a:endParaRPr lang="en-US" sz="700" b="0" i="0" u="none" strike="noStrike">
                        <a:solidFill>
                          <a:srgbClr val="000000"/>
                        </a:solidFill>
                        <a:effectLst/>
                        <a:latin typeface="Arial" panose="020B0604020202020204" pitchFamily="34" charset="0"/>
                      </a:endParaRPr>
                    </a:p>
                  </a:txBody>
                  <a:tcPr marL="6645" marR="6645" marT="6645" marB="0" anchor="ctr"/>
                </a:tc>
                <a:tc rowSpan="4">
                  <a:txBody>
                    <a:bodyPr/>
                    <a:lstStyle/>
                    <a:p>
                      <a:pPr algn="ctr" fontAlgn="ctr"/>
                      <a:r>
                        <a:rPr lang="en-US" sz="700" u="none" strike="noStrike">
                          <a:effectLst/>
                        </a:rPr>
                        <a:t>N</a:t>
                      </a:r>
                      <a:endParaRPr lang="en-US" sz="700" b="0" i="0" u="none" strike="noStrike">
                        <a:solidFill>
                          <a:srgbClr val="000000"/>
                        </a:solidFill>
                        <a:effectLst/>
                        <a:latin typeface="Arial" panose="020B0604020202020204" pitchFamily="34" charset="0"/>
                      </a:endParaRPr>
                    </a:p>
                  </a:txBody>
                  <a:tcPr marL="6645" marR="6645" marT="6645" marB="0" anchor="ctr"/>
                </a:tc>
                <a:tc rowSpan="4">
                  <a:txBody>
                    <a:bodyPr/>
                    <a:lstStyle/>
                    <a:p>
                      <a:pPr algn="l" fontAlgn="ctr"/>
                      <a:r>
                        <a:rPr lang="en-US" sz="700" u="none" strike="noStrike">
                          <a:effectLst/>
                        </a:rPr>
                        <a:t>Administrative and support service activities</a:t>
                      </a:r>
                      <a:endParaRPr lang="en-US" sz="700" b="0" i="0" u="none" strike="noStrike">
                        <a:solidFill>
                          <a:srgbClr val="000000"/>
                        </a:solidFill>
                        <a:effectLst/>
                        <a:latin typeface="Arial" panose="020B0604020202020204" pitchFamily="34" charset="0"/>
                      </a:endParaRPr>
                    </a:p>
                  </a:txBody>
                  <a:tcPr marL="6645" marR="6645" marT="6645" marB="0" anchor="ctr"/>
                </a:tc>
                <a:extLst>
                  <a:ext uri="{0D108BD9-81ED-4DB2-BD59-A6C34878D82A}">
                    <a16:rowId xmlns:a16="http://schemas.microsoft.com/office/drawing/2014/main" val="3903345183"/>
                  </a:ext>
                </a:extLst>
              </a:tr>
              <a:tr h="112966">
                <a:tc>
                  <a:txBody>
                    <a:bodyPr/>
                    <a:lstStyle/>
                    <a:p>
                      <a:pPr algn="ctr" fontAlgn="ctr"/>
                      <a:r>
                        <a:rPr lang="en-US" sz="700" u="none" strike="noStrike">
                          <a:effectLst/>
                        </a:rPr>
                        <a:t>166</a:t>
                      </a:r>
                      <a:endParaRPr lang="en-US" sz="700" b="0" i="0" u="none" strike="noStrike">
                        <a:solidFill>
                          <a:srgbClr val="000000"/>
                        </a:solidFill>
                        <a:effectLst/>
                        <a:latin typeface="Arial" panose="020B0604020202020204" pitchFamily="34" charset="0"/>
                      </a:endParaRPr>
                    </a:p>
                  </a:txBody>
                  <a:tcPr marL="6645" marR="6645" marT="6645" marB="0" anchor="ctr"/>
                </a:tc>
                <a:tc>
                  <a:txBody>
                    <a:bodyPr/>
                    <a:lstStyle/>
                    <a:p>
                      <a:pPr algn="l" fontAlgn="ctr"/>
                      <a:r>
                        <a:rPr lang="en-US" sz="700" u="none" strike="noStrike">
                          <a:effectLst/>
                        </a:rPr>
                        <a:t>P78</a:t>
                      </a:r>
                      <a:endParaRPr lang="en-US" sz="700" b="0" i="0" u="none" strike="noStrike">
                        <a:solidFill>
                          <a:srgbClr val="000000"/>
                        </a:solidFill>
                        <a:effectLst/>
                        <a:latin typeface="Arial" panose="020B0604020202020204" pitchFamily="34" charset="0"/>
                      </a:endParaRPr>
                    </a:p>
                  </a:txBody>
                  <a:tcPr marL="6645" marR="6645" marT="6645" marB="0" anchor="ctr"/>
                </a:tc>
                <a:tc>
                  <a:txBody>
                    <a:bodyPr/>
                    <a:lstStyle/>
                    <a:p>
                      <a:pPr algn="l" fontAlgn="ctr"/>
                      <a:r>
                        <a:rPr lang="en-US" sz="700" u="none" strike="noStrike">
                          <a:effectLst/>
                        </a:rPr>
                        <a:t>Employment services</a:t>
                      </a:r>
                      <a:endParaRPr lang="en-US" sz="700" b="0" i="0" u="none" strike="noStrike">
                        <a:solidFill>
                          <a:srgbClr val="000000"/>
                        </a:solidFill>
                        <a:effectLst/>
                        <a:latin typeface="Arial" panose="020B0604020202020204" pitchFamily="34" charset="0"/>
                      </a:endParaRPr>
                    </a:p>
                  </a:txBody>
                  <a:tcPr marL="6645" marR="6645" marT="6645"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589699606"/>
                  </a:ext>
                </a:extLst>
              </a:tr>
              <a:tr h="225931">
                <a:tc>
                  <a:txBody>
                    <a:bodyPr/>
                    <a:lstStyle/>
                    <a:p>
                      <a:pPr algn="ctr" fontAlgn="ctr"/>
                      <a:r>
                        <a:rPr lang="en-US" sz="700" u="none" strike="noStrike">
                          <a:effectLst/>
                        </a:rPr>
                        <a:t>167</a:t>
                      </a:r>
                      <a:endParaRPr lang="en-US" sz="700" b="0" i="0" u="none" strike="noStrike">
                        <a:solidFill>
                          <a:srgbClr val="000000"/>
                        </a:solidFill>
                        <a:effectLst/>
                        <a:latin typeface="Arial" panose="020B0604020202020204" pitchFamily="34" charset="0"/>
                      </a:endParaRPr>
                    </a:p>
                  </a:txBody>
                  <a:tcPr marL="6645" marR="6645" marT="6645" marB="0" anchor="ctr"/>
                </a:tc>
                <a:tc>
                  <a:txBody>
                    <a:bodyPr/>
                    <a:lstStyle/>
                    <a:p>
                      <a:pPr algn="l" fontAlgn="ctr"/>
                      <a:r>
                        <a:rPr lang="en-US" sz="700" u="none" strike="noStrike">
                          <a:effectLst/>
                        </a:rPr>
                        <a:t>P79</a:t>
                      </a:r>
                      <a:endParaRPr lang="en-US" sz="700" b="0" i="0" u="none" strike="noStrike">
                        <a:solidFill>
                          <a:srgbClr val="000000"/>
                        </a:solidFill>
                        <a:effectLst/>
                        <a:latin typeface="Arial" panose="020B0604020202020204" pitchFamily="34" charset="0"/>
                      </a:endParaRPr>
                    </a:p>
                  </a:txBody>
                  <a:tcPr marL="6645" marR="6645" marT="6645" marB="0" anchor="ctr"/>
                </a:tc>
                <a:tc>
                  <a:txBody>
                    <a:bodyPr/>
                    <a:lstStyle/>
                    <a:p>
                      <a:pPr algn="l" fontAlgn="ctr"/>
                      <a:r>
                        <a:rPr lang="en-US" sz="700" u="none" strike="noStrike">
                          <a:effectLst/>
                        </a:rPr>
                        <a:t>Travel agency, tour operator &amp; other reservation services &amp; related</a:t>
                      </a:r>
                      <a:endParaRPr lang="en-US" sz="700" b="0" i="0" u="none" strike="noStrike">
                        <a:solidFill>
                          <a:srgbClr val="000000"/>
                        </a:solidFill>
                        <a:effectLst/>
                        <a:latin typeface="Arial" panose="020B0604020202020204" pitchFamily="34" charset="0"/>
                      </a:endParaRPr>
                    </a:p>
                  </a:txBody>
                  <a:tcPr marL="6645" marR="6645" marT="6645"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67698895"/>
                  </a:ext>
                </a:extLst>
              </a:tr>
              <a:tr h="232576">
                <a:tc>
                  <a:txBody>
                    <a:bodyPr/>
                    <a:lstStyle/>
                    <a:p>
                      <a:pPr algn="ctr" fontAlgn="ctr"/>
                      <a:r>
                        <a:rPr lang="en-US" sz="700" u="none" strike="noStrike">
                          <a:effectLst/>
                        </a:rPr>
                        <a:t>168</a:t>
                      </a:r>
                      <a:endParaRPr lang="en-US" sz="700" b="0" i="0" u="none" strike="noStrike">
                        <a:solidFill>
                          <a:srgbClr val="000000"/>
                        </a:solidFill>
                        <a:effectLst/>
                        <a:latin typeface="Arial" panose="020B0604020202020204" pitchFamily="34" charset="0"/>
                      </a:endParaRPr>
                    </a:p>
                  </a:txBody>
                  <a:tcPr marL="6645" marR="6645" marT="6645" marB="0" anchor="ctr"/>
                </a:tc>
                <a:tc>
                  <a:txBody>
                    <a:bodyPr/>
                    <a:lstStyle/>
                    <a:p>
                      <a:pPr algn="l" fontAlgn="ctr"/>
                      <a:r>
                        <a:rPr lang="en-US" sz="700" u="none" strike="noStrike">
                          <a:effectLst/>
                        </a:rPr>
                        <a:t>P80T82</a:t>
                      </a:r>
                      <a:endParaRPr lang="en-US" sz="700" b="0" i="0" u="none" strike="noStrike">
                        <a:solidFill>
                          <a:srgbClr val="000000"/>
                        </a:solidFill>
                        <a:effectLst/>
                        <a:latin typeface="Arial" panose="020B0604020202020204" pitchFamily="34" charset="0"/>
                      </a:endParaRPr>
                    </a:p>
                  </a:txBody>
                  <a:tcPr marL="6645" marR="6645" marT="6645" marB="0" anchor="ctr"/>
                </a:tc>
                <a:tc>
                  <a:txBody>
                    <a:bodyPr/>
                    <a:lstStyle/>
                    <a:p>
                      <a:pPr algn="l" fontAlgn="ctr"/>
                      <a:r>
                        <a:rPr lang="en-US" sz="700" u="none" strike="noStrike">
                          <a:effectLst/>
                        </a:rPr>
                        <a:t>Security &amp; investigation serv., serv. to buildings &amp; other bus. Support</a:t>
                      </a:r>
                      <a:endParaRPr lang="en-US" sz="700" b="0" i="0" u="none" strike="noStrike">
                        <a:solidFill>
                          <a:srgbClr val="000000"/>
                        </a:solidFill>
                        <a:effectLst/>
                        <a:latin typeface="Arial" panose="020B0604020202020204" pitchFamily="34" charset="0"/>
                      </a:endParaRPr>
                    </a:p>
                  </a:txBody>
                  <a:tcPr marL="6645" marR="6645" marT="6645"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011374375"/>
                  </a:ext>
                </a:extLst>
              </a:tr>
              <a:tr h="232576">
                <a:tc>
                  <a:txBody>
                    <a:bodyPr/>
                    <a:lstStyle/>
                    <a:p>
                      <a:pPr algn="ctr" fontAlgn="ctr"/>
                      <a:r>
                        <a:rPr lang="en-US" sz="700" u="none" strike="noStrike">
                          <a:effectLst/>
                        </a:rPr>
                        <a:t>169</a:t>
                      </a:r>
                      <a:endParaRPr lang="en-US" sz="700" b="0" i="0" u="none" strike="noStrike">
                        <a:solidFill>
                          <a:srgbClr val="000000"/>
                        </a:solidFill>
                        <a:effectLst/>
                        <a:latin typeface="Arial" panose="020B0604020202020204" pitchFamily="34" charset="0"/>
                      </a:endParaRPr>
                    </a:p>
                  </a:txBody>
                  <a:tcPr marL="6645" marR="6645" marT="6645" marB="0" anchor="ctr"/>
                </a:tc>
                <a:tc>
                  <a:txBody>
                    <a:bodyPr/>
                    <a:lstStyle/>
                    <a:p>
                      <a:pPr algn="l" fontAlgn="ctr"/>
                      <a:r>
                        <a:rPr lang="en-US" sz="700" u="none" strike="noStrike">
                          <a:effectLst/>
                        </a:rPr>
                        <a:t>P84</a:t>
                      </a:r>
                      <a:endParaRPr lang="en-US" sz="700" b="0" i="0" u="none" strike="noStrike">
                        <a:solidFill>
                          <a:srgbClr val="000000"/>
                        </a:solidFill>
                        <a:effectLst/>
                        <a:latin typeface="Arial" panose="020B0604020202020204" pitchFamily="34" charset="0"/>
                      </a:endParaRPr>
                    </a:p>
                  </a:txBody>
                  <a:tcPr marL="6645" marR="6645" marT="6645" marB="0" anchor="ctr"/>
                </a:tc>
                <a:tc>
                  <a:txBody>
                    <a:bodyPr/>
                    <a:lstStyle/>
                    <a:p>
                      <a:pPr algn="l" fontAlgn="ctr"/>
                      <a:r>
                        <a:rPr lang="en-US" sz="700" u="none" strike="noStrike">
                          <a:effectLst/>
                        </a:rPr>
                        <a:t>Public administration and defense services, compulsory S.S. services</a:t>
                      </a:r>
                      <a:endParaRPr lang="en-US" sz="700" b="0" i="0" u="none" strike="noStrike">
                        <a:solidFill>
                          <a:srgbClr val="000000"/>
                        </a:solidFill>
                        <a:effectLst/>
                        <a:latin typeface="Arial" panose="020B0604020202020204" pitchFamily="34" charset="0"/>
                      </a:endParaRPr>
                    </a:p>
                  </a:txBody>
                  <a:tcPr marL="6645" marR="6645" marT="6645" marB="0" anchor="ctr"/>
                </a:tc>
                <a:tc>
                  <a:txBody>
                    <a:bodyPr/>
                    <a:lstStyle/>
                    <a:p>
                      <a:pPr algn="ctr" fontAlgn="ctr"/>
                      <a:r>
                        <a:rPr lang="en-US" sz="700" u="none" strike="noStrike">
                          <a:effectLst/>
                        </a:rPr>
                        <a:t>O</a:t>
                      </a:r>
                      <a:endParaRPr lang="en-US" sz="700" b="0" i="0" u="none" strike="noStrike">
                        <a:solidFill>
                          <a:srgbClr val="000000"/>
                        </a:solidFill>
                        <a:effectLst/>
                        <a:latin typeface="Arial" panose="020B0604020202020204" pitchFamily="34" charset="0"/>
                      </a:endParaRPr>
                    </a:p>
                  </a:txBody>
                  <a:tcPr marL="6645" marR="6645" marT="6645" marB="0" anchor="ctr"/>
                </a:tc>
                <a:tc>
                  <a:txBody>
                    <a:bodyPr/>
                    <a:lstStyle/>
                    <a:p>
                      <a:pPr algn="l" fontAlgn="ctr"/>
                      <a:r>
                        <a:rPr lang="en-US" sz="700" u="none" strike="noStrike">
                          <a:effectLst/>
                        </a:rPr>
                        <a:t>Public administration and defense, compulsory social security</a:t>
                      </a:r>
                      <a:endParaRPr lang="en-US" sz="700" b="0" i="0" u="none" strike="noStrike">
                        <a:solidFill>
                          <a:srgbClr val="000000"/>
                        </a:solidFill>
                        <a:effectLst/>
                        <a:latin typeface="Arial" panose="020B0604020202020204" pitchFamily="34" charset="0"/>
                      </a:endParaRPr>
                    </a:p>
                  </a:txBody>
                  <a:tcPr marL="6645" marR="6645" marT="6645" marB="0" anchor="ctr"/>
                </a:tc>
                <a:extLst>
                  <a:ext uri="{0D108BD9-81ED-4DB2-BD59-A6C34878D82A}">
                    <a16:rowId xmlns:a16="http://schemas.microsoft.com/office/drawing/2014/main" val="3756234481"/>
                  </a:ext>
                </a:extLst>
              </a:tr>
              <a:tr h="119611">
                <a:tc>
                  <a:txBody>
                    <a:bodyPr/>
                    <a:lstStyle/>
                    <a:p>
                      <a:pPr algn="ctr" fontAlgn="ctr"/>
                      <a:r>
                        <a:rPr lang="en-US" sz="700" u="none" strike="noStrike">
                          <a:effectLst/>
                        </a:rPr>
                        <a:t>170</a:t>
                      </a:r>
                      <a:endParaRPr lang="en-US" sz="700" b="0" i="0" u="none" strike="noStrike">
                        <a:solidFill>
                          <a:srgbClr val="000000"/>
                        </a:solidFill>
                        <a:effectLst/>
                        <a:latin typeface="Arial" panose="020B0604020202020204" pitchFamily="34" charset="0"/>
                      </a:endParaRPr>
                    </a:p>
                  </a:txBody>
                  <a:tcPr marL="6645" marR="6645" marT="6645" marB="0" anchor="ctr"/>
                </a:tc>
                <a:tc>
                  <a:txBody>
                    <a:bodyPr/>
                    <a:lstStyle/>
                    <a:p>
                      <a:pPr algn="l" fontAlgn="ctr"/>
                      <a:r>
                        <a:rPr lang="en-US" sz="700" u="none" strike="noStrike">
                          <a:effectLst/>
                        </a:rPr>
                        <a:t>P85</a:t>
                      </a:r>
                      <a:endParaRPr lang="en-US" sz="700" b="0" i="0" u="none" strike="noStrike">
                        <a:solidFill>
                          <a:srgbClr val="000000"/>
                        </a:solidFill>
                        <a:effectLst/>
                        <a:latin typeface="Arial" panose="020B0604020202020204" pitchFamily="34" charset="0"/>
                      </a:endParaRPr>
                    </a:p>
                  </a:txBody>
                  <a:tcPr marL="6645" marR="6645" marT="6645" marB="0" anchor="ctr"/>
                </a:tc>
                <a:tc>
                  <a:txBody>
                    <a:bodyPr/>
                    <a:lstStyle/>
                    <a:p>
                      <a:pPr algn="l" fontAlgn="ctr"/>
                      <a:r>
                        <a:rPr lang="en-US" sz="700" u="none" strike="noStrike">
                          <a:effectLst/>
                        </a:rPr>
                        <a:t>Education services</a:t>
                      </a:r>
                      <a:endParaRPr lang="en-US" sz="700" b="0" i="0" u="none" strike="noStrike">
                        <a:solidFill>
                          <a:srgbClr val="000000"/>
                        </a:solidFill>
                        <a:effectLst/>
                        <a:latin typeface="Arial" panose="020B0604020202020204" pitchFamily="34" charset="0"/>
                      </a:endParaRPr>
                    </a:p>
                  </a:txBody>
                  <a:tcPr marL="6645" marR="6645" marT="6645" marB="0" anchor="ctr"/>
                </a:tc>
                <a:tc>
                  <a:txBody>
                    <a:bodyPr/>
                    <a:lstStyle/>
                    <a:p>
                      <a:pPr algn="ctr" fontAlgn="ctr"/>
                      <a:r>
                        <a:rPr lang="en-US" sz="700" u="none" strike="noStrike">
                          <a:effectLst/>
                        </a:rPr>
                        <a:t>P</a:t>
                      </a:r>
                      <a:endParaRPr lang="en-US" sz="700" b="0" i="0" u="none" strike="noStrike">
                        <a:solidFill>
                          <a:srgbClr val="000000"/>
                        </a:solidFill>
                        <a:effectLst/>
                        <a:latin typeface="Arial" panose="020B0604020202020204" pitchFamily="34" charset="0"/>
                      </a:endParaRPr>
                    </a:p>
                  </a:txBody>
                  <a:tcPr marL="6645" marR="6645" marT="6645" marB="0" anchor="ctr"/>
                </a:tc>
                <a:tc>
                  <a:txBody>
                    <a:bodyPr/>
                    <a:lstStyle/>
                    <a:p>
                      <a:pPr algn="l" fontAlgn="ctr"/>
                      <a:r>
                        <a:rPr lang="en-US" sz="700" u="none" strike="noStrike">
                          <a:effectLst/>
                        </a:rPr>
                        <a:t>Education</a:t>
                      </a:r>
                      <a:endParaRPr lang="en-US" sz="700" b="0" i="0" u="none" strike="noStrike">
                        <a:solidFill>
                          <a:srgbClr val="000000"/>
                        </a:solidFill>
                        <a:effectLst/>
                        <a:latin typeface="Arial" panose="020B0604020202020204" pitchFamily="34" charset="0"/>
                      </a:endParaRPr>
                    </a:p>
                  </a:txBody>
                  <a:tcPr marL="6645" marR="6645" marT="6645" marB="0" anchor="ctr"/>
                </a:tc>
                <a:extLst>
                  <a:ext uri="{0D108BD9-81ED-4DB2-BD59-A6C34878D82A}">
                    <a16:rowId xmlns:a16="http://schemas.microsoft.com/office/drawing/2014/main" val="3064279194"/>
                  </a:ext>
                </a:extLst>
              </a:tr>
              <a:tr h="112966">
                <a:tc>
                  <a:txBody>
                    <a:bodyPr/>
                    <a:lstStyle/>
                    <a:p>
                      <a:pPr algn="ctr" fontAlgn="ctr"/>
                      <a:r>
                        <a:rPr lang="en-US" sz="700" u="none" strike="noStrike">
                          <a:effectLst/>
                        </a:rPr>
                        <a:t>171</a:t>
                      </a:r>
                      <a:endParaRPr lang="en-US" sz="700" b="0" i="0" u="none" strike="noStrike">
                        <a:solidFill>
                          <a:srgbClr val="000000"/>
                        </a:solidFill>
                        <a:effectLst/>
                        <a:latin typeface="Arial" panose="020B0604020202020204" pitchFamily="34" charset="0"/>
                      </a:endParaRPr>
                    </a:p>
                  </a:txBody>
                  <a:tcPr marL="6645" marR="6645" marT="6645" marB="0" anchor="ctr"/>
                </a:tc>
                <a:tc>
                  <a:txBody>
                    <a:bodyPr/>
                    <a:lstStyle/>
                    <a:p>
                      <a:pPr algn="l" fontAlgn="ctr"/>
                      <a:r>
                        <a:rPr lang="en-US" sz="700" u="none" strike="noStrike">
                          <a:effectLst/>
                        </a:rPr>
                        <a:t>P86</a:t>
                      </a:r>
                      <a:endParaRPr lang="en-US" sz="700" b="0" i="0" u="none" strike="noStrike">
                        <a:solidFill>
                          <a:srgbClr val="000000"/>
                        </a:solidFill>
                        <a:effectLst/>
                        <a:latin typeface="Arial" panose="020B0604020202020204" pitchFamily="34" charset="0"/>
                      </a:endParaRPr>
                    </a:p>
                  </a:txBody>
                  <a:tcPr marL="6645" marR="6645" marT="6645" marB="0" anchor="ctr"/>
                </a:tc>
                <a:tc>
                  <a:txBody>
                    <a:bodyPr/>
                    <a:lstStyle/>
                    <a:p>
                      <a:pPr algn="l" fontAlgn="ctr"/>
                      <a:r>
                        <a:rPr lang="en-US" sz="700" u="none" strike="noStrike">
                          <a:effectLst/>
                        </a:rPr>
                        <a:t>Human health services</a:t>
                      </a:r>
                      <a:endParaRPr lang="en-US" sz="700" b="0" i="0" u="none" strike="noStrike">
                        <a:solidFill>
                          <a:srgbClr val="000000"/>
                        </a:solidFill>
                        <a:effectLst/>
                        <a:latin typeface="Arial" panose="020B0604020202020204" pitchFamily="34" charset="0"/>
                      </a:endParaRPr>
                    </a:p>
                  </a:txBody>
                  <a:tcPr marL="6645" marR="6645" marT="6645" marB="0" anchor="ctr"/>
                </a:tc>
                <a:tc rowSpan="2">
                  <a:txBody>
                    <a:bodyPr/>
                    <a:lstStyle/>
                    <a:p>
                      <a:pPr algn="ctr" fontAlgn="ctr"/>
                      <a:r>
                        <a:rPr lang="en-US" sz="700" u="none" strike="noStrike">
                          <a:effectLst/>
                        </a:rPr>
                        <a:t>Q</a:t>
                      </a:r>
                      <a:endParaRPr lang="en-US" sz="700" b="0" i="0" u="none" strike="noStrike">
                        <a:solidFill>
                          <a:srgbClr val="000000"/>
                        </a:solidFill>
                        <a:effectLst/>
                        <a:latin typeface="Arial" panose="020B0604020202020204" pitchFamily="34" charset="0"/>
                      </a:endParaRPr>
                    </a:p>
                  </a:txBody>
                  <a:tcPr marL="6645" marR="6645" marT="6645" marB="0" anchor="ctr"/>
                </a:tc>
                <a:tc rowSpan="2">
                  <a:txBody>
                    <a:bodyPr/>
                    <a:lstStyle/>
                    <a:p>
                      <a:pPr algn="l" fontAlgn="ctr"/>
                      <a:r>
                        <a:rPr lang="en-US" sz="700" u="none" strike="noStrike">
                          <a:effectLst/>
                        </a:rPr>
                        <a:t>Human health and social work activities</a:t>
                      </a:r>
                      <a:endParaRPr lang="en-US" sz="700" b="0" i="0" u="none" strike="noStrike">
                        <a:solidFill>
                          <a:srgbClr val="000000"/>
                        </a:solidFill>
                        <a:effectLst/>
                        <a:latin typeface="Arial" panose="020B0604020202020204" pitchFamily="34" charset="0"/>
                      </a:endParaRPr>
                    </a:p>
                  </a:txBody>
                  <a:tcPr marL="6645" marR="6645" marT="6645" marB="0" anchor="ctr"/>
                </a:tc>
                <a:extLst>
                  <a:ext uri="{0D108BD9-81ED-4DB2-BD59-A6C34878D82A}">
                    <a16:rowId xmlns:a16="http://schemas.microsoft.com/office/drawing/2014/main" val="4062000375"/>
                  </a:ext>
                </a:extLst>
              </a:tr>
              <a:tr h="232576">
                <a:tc>
                  <a:txBody>
                    <a:bodyPr/>
                    <a:lstStyle/>
                    <a:p>
                      <a:pPr algn="ctr" fontAlgn="ctr"/>
                      <a:r>
                        <a:rPr lang="en-US" sz="700" u="none" strike="noStrike">
                          <a:effectLst/>
                        </a:rPr>
                        <a:t>172</a:t>
                      </a:r>
                      <a:endParaRPr lang="en-US" sz="700" b="0" i="0" u="none" strike="noStrike">
                        <a:solidFill>
                          <a:srgbClr val="000000"/>
                        </a:solidFill>
                        <a:effectLst/>
                        <a:latin typeface="Arial" panose="020B0604020202020204" pitchFamily="34" charset="0"/>
                      </a:endParaRPr>
                    </a:p>
                  </a:txBody>
                  <a:tcPr marL="6645" marR="6645" marT="6645" marB="0" anchor="ctr"/>
                </a:tc>
                <a:tc>
                  <a:txBody>
                    <a:bodyPr/>
                    <a:lstStyle/>
                    <a:p>
                      <a:pPr algn="l" fontAlgn="ctr"/>
                      <a:r>
                        <a:rPr lang="en-US" sz="700" u="none" strike="noStrike">
                          <a:effectLst/>
                        </a:rPr>
                        <a:t>P87T88</a:t>
                      </a:r>
                      <a:endParaRPr lang="en-US" sz="700" b="0" i="0" u="none" strike="noStrike">
                        <a:solidFill>
                          <a:srgbClr val="000000"/>
                        </a:solidFill>
                        <a:effectLst/>
                        <a:latin typeface="Arial" panose="020B0604020202020204" pitchFamily="34" charset="0"/>
                      </a:endParaRPr>
                    </a:p>
                  </a:txBody>
                  <a:tcPr marL="6645" marR="6645" marT="6645" marB="0" anchor="ctr"/>
                </a:tc>
                <a:tc>
                  <a:txBody>
                    <a:bodyPr/>
                    <a:lstStyle/>
                    <a:p>
                      <a:pPr algn="l" fontAlgn="ctr"/>
                      <a:r>
                        <a:rPr lang="en-US" sz="700" u="none" strike="noStrike">
                          <a:effectLst/>
                        </a:rPr>
                        <a:t>Residential care services, social work services without accommodation</a:t>
                      </a:r>
                      <a:endParaRPr lang="en-US" sz="700" b="0" i="0" u="none" strike="noStrike">
                        <a:solidFill>
                          <a:srgbClr val="000000"/>
                        </a:solidFill>
                        <a:effectLst/>
                        <a:latin typeface="Arial" panose="020B0604020202020204" pitchFamily="34" charset="0"/>
                      </a:endParaRPr>
                    </a:p>
                  </a:txBody>
                  <a:tcPr marL="6645" marR="6645" marT="6645"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890295354"/>
                  </a:ext>
                </a:extLst>
              </a:tr>
              <a:tr h="225931">
                <a:tc>
                  <a:txBody>
                    <a:bodyPr/>
                    <a:lstStyle/>
                    <a:p>
                      <a:pPr algn="ctr" fontAlgn="ctr"/>
                      <a:r>
                        <a:rPr lang="en-US" sz="700" u="none" strike="noStrike">
                          <a:effectLst/>
                        </a:rPr>
                        <a:t>173</a:t>
                      </a:r>
                      <a:endParaRPr lang="en-US" sz="700" b="0" i="0" u="none" strike="noStrike">
                        <a:solidFill>
                          <a:srgbClr val="000000"/>
                        </a:solidFill>
                        <a:effectLst/>
                        <a:latin typeface="Arial" panose="020B0604020202020204" pitchFamily="34" charset="0"/>
                      </a:endParaRPr>
                    </a:p>
                  </a:txBody>
                  <a:tcPr marL="6645" marR="6645" marT="6645" marB="0" anchor="ctr"/>
                </a:tc>
                <a:tc>
                  <a:txBody>
                    <a:bodyPr/>
                    <a:lstStyle/>
                    <a:p>
                      <a:pPr algn="l" fontAlgn="ctr"/>
                      <a:r>
                        <a:rPr lang="en-US" sz="700" u="none" strike="noStrike">
                          <a:effectLst/>
                        </a:rPr>
                        <a:t>P90T92</a:t>
                      </a:r>
                      <a:endParaRPr lang="en-US" sz="700" b="0" i="0" u="none" strike="noStrike">
                        <a:solidFill>
                          <a:srgbClr val="000000"/>
                        </a:solidFill>
                        <a:effectLst/>
                        <a:latin typeface="Arial" panose="020B0604020202020204" pitchFamily="34" charset="0"/>
                      </a:endParaRPr>
                    </a:p>
                  </a:txBody>
                  <a:tcPr marL="6645" marR="6645" marT="6645" marB="0" anchor="ctr"/>
                </a:tc>
                <a:tc>
                  <a:txBody>
                    <a:bodyPr/>
                    <a:lstStyle/>
                    <a:p>
                      <a:pPr algn="l" fontAlgn="ctr"/>
                      <a:r>
                        <a:rPr lang="en-US" sz="700" u="none" strike="noStrike" dirty="0">
                          <a:effectLst/>
                        </a:rPr>
                        <a:t>Creative, arts, </a:t>
                      </a:r>
                      <a:r>
                        <a:rPr lang="en-US" sz="700" u="none" strike="noStrike" dirty="0" err="1">
                          <a:effectLst/>
                        </a:rPr>
                        <a:t>entmnt</a:t>
                      </a:r>
                      <a:r>
                        <a:rPr lang="en-US" sz="700" u="none" strike="noStrike" dirty="0">
                          <a:effectLst/>
                        </a:rPr>
                        <a:t>, library, museum, other cult. serv., gambling</a:t>
                      </a:r>
                      <a:endParaRPr lang="en-US" sz="700" b="0" i="0" u="none" strike="noStrike" dirty="0">
                        <a:solidFill>
                          <a:srgbClr val="000000"/>
                        </a:solidFill>
                        <a:effectLst/>
                        <a:latin typeface="Arial" panose="020B0604020202020204" pitchFamily="34" charset="0"/>
                      </a:endParaRPr>
                    </a:p>
                  </a:txBody>
                  <a:tcPr marL="6645" marR="6645" marT="6645" marB="0" anchor="ctr"/>
                </a:tc>
                <a:tc rowSpan="2">
                  <a:txBody>
                    <a:bodyPr/>
                    <a:lstStyle/>
                    <a:p>
                      <a:pPr algn="ctr" fontAlgn="ctr"/>
                      <a:r>
                        <a:rPr lang="en-US" sz="700" u="none" strike="noStrike">
                          <a:effectLst/>
                        </a:rPr>
                        <a:t>R</a:t>
                      </a:r>
                      <a:endParaRPr lang="en-US" sz="700" b="0" i="0" u="none" strike="noStrike">
                        <a:solidFill>
                          <a:srgbClr val="000000"/>
                        </a:solidFill>
                        <a:effectLst/>
                        <a:latin typeface="Arial" panose="020B0604020202020204" pitchFamily="34" charset="0"/>
                      </a:endParaRPr>
                    </a:p>
                  </a:txBody>
                  <a:tcPr marL="6645" marR="6645" marT="6645" marB="0" anchor="ctr"/>
                </a:tc>
                <a:tc rowSpan="2">
                  <a:txBody>
                    <a:bodyPr/>
                    <a:lstStyle/>
                    <a:p>
                      <a:pPr algn="l" fontAlgn="ctr"/>
                      <a:r>
                        <a:rPr lang="en-US" sz="700" u="none" strike="noStrike">
                          <a:effectLst/>
                        </a:rPr>
                        <a:t>Arts, entertainment and recreation</a:t>
                      </a:r>
                      <a:endParaRPr lang="en-US" sz="700" b="0" i="0" u="none" strike="noStrike">
                        <a:solidFill>
                          <a:srgbClr val="000000"/>
                        </a:solidFill>
                        <a:effectLst/>
                        <a:latin typeface="Arial" panose="020B0604020202020204" pitchFamily="34" charset="0"/>
                      </a:endParaRPr>
                    </a:p>
                  </a:txBody>
                  <a:tcPr marL="6645" marR="6645" marT="6645" marB="0" anchor="ctr"/>
                </a:tc>
                <a:extLst>
                  <a:ext uri="{0D108BD9-81ED-4DB2-BD59-A6C34878D82A}">
                    <a16:rowId xmlns:a16="http://schemas.microsoft.com/office/drawing/2014/main" val="1287867784"/>
                  </a:ext>
                </a:extLst>
              </a:tr>
              <a:tr h="119611">
                <a:tc>
                  <a:txBody>
                    <a:bodyPr/>
                    <a:lstStyle/>
                    <a:p>
                      <a:pPr algn="ctr" fontAlgn="ctr"/>
                      <a:r>
                        <a:rPr lang="en-US" sz="700" u="none" strike="noStrike">
                          <a:effectLst/>
                        </a:rPr>
                        <a:t>174</a:t>
                      </a:r>
                      <a:endParaRPr lang="en-US" sz="700" b="0" i="0" u="none" strike="noStrike">
                        <a:solidFill>
                          <a:srgbClr val="000000"/>
                        </a:solidFill>
                        <a:effectLst/>
                        <a:latin typeface="Arial" panose="020B0604020202020204" pitchFamily="34" charset="0"/>
                      </a:endParaRPr>
                    </a:p>
                  </a:txBody>
                  <a:tcPr marL="6645" marR="6645" marT="6645" marB="0" anchor="ctr"/>
                </a:tc>
                <a:tc>
                  <a:txBody>
                    <a:bodyPr/>
                    <a:lstStyle/>
                    <a:p>
                      <a:pPr algn="l" fontAlgn="ctr"/>
                      <a:r>
                        <a:rPr lang="en-US" sz="700" u="none" strike="noStrike">
                          <a:effectLst/>
                        </a:rPr>
                        <a:t>P93</a:t>
                      </a:r>
                      <a:endParaRPr lang="en-US" sz="700" b="0" i="0" u="none" strike="noStrike">
                        <a:solidFill>
                          <a:srgbClr val="000000"/>
                        </a:solidFill>
                        <a:effectLst/>
                        <a:latin typeface="Arial" panose="020B0604020202020204" pitchFamily="34" charset="0"/>
                      </a:endParaRPr>
                    </a:p>
                  </a:txBody>
                  <a:tcPr marL="6645" marR="6645" marT="6645" marB="0" anchor="ctr"/>
                </a:tc>
                <a:tc>
                  <a:txBody>
                    <a:bodyPr/>
                    <a:lstStyle/>
                    <a:p>
                      <a:pPr algn="l" fontAlgn="ctr"/>
                      <a:r>
                        <a:rPr lang="en-US" sz="700" u="none" strike="noStrike">
                          <a:effectLst/>
                        </a:rPr>
                        <a:t>Sporting services and amusement and recreation services</a:t>
                      </a:r>
                      <a:endParaRPr lang="en-US" sz="700" b="0" i="0" u="none" strike="noStrike">
                        <a:solidFill>
                          <a:srgbClr val="000000"/>
                        </a:solidFill>
                        <a:effectLst/>
                        <a:latin typeface="Arial" panose="020B0604020202020204" pitchFamily="34" charset="0"/>
                      </a:endParaRPr>
                    </a:p>
                  </a:txBody>
                  <a:tcPr marL="6645" marR="6645" marT="6645"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789745218"/>
                  </a:ext>
                </a:extLst>
              </a:tr>
              <a:tr h="112966">
                <a:tc>
                  <a:txBody>
                    <a:bodyPr/>
                    <a:lstStyle/>
                    <a:p>
                      <a:pPr algn="ctr" fontAlgn="ctr"/>
                      <a:r>
                        <a:rPr lang="en-US" sz="700" u="none" strike="noStrike">
                          <a:effectLst/>
                        </a:rPr>
                        <a:t>175</a:t>
                      </a:r>
                      <a:endParaRPr lang="en-US" sz="700" b="0" i="0" u="none" strike="noStrike">
                        <a:solidFill>
                          <a:srgbClr val="000000"/>
                        </a:solidFill>
                        <a:effectLst/>
                        <a:latin typeface="Arial" panose="020B0604020202020204" pitchFamily="34" charset="0"/>
                      </a:endParaRPr>
                    </a:p>
                  </a:txBody>
                  <a:tcPr marL="6645" marR="6645" marT="6645" marB="0" anchor="ctr"/>
                </a:tc>
                <a:tc>
                  <a:txBody>
                    <a:bodyPr/>
                    <a:lstStyle/>
                    <a:p>
                      <a:pPr algn="l" fontAlgn="ctr"/>
                      <a:r>
                        <a:rPr lang="en-US" sz="700" u="none" strike="noStrike">
                          <a:effectLst/>
                        </a:rPr>
                        <a:t>P94</a:t>
                      </a:r>
                      <a:endParaRPr lang="en-US" sz="700" b="0" i="0" u="none" strike="noStrike">
                        <a:solidFill>
                          <a:srgbClr val="000000"/>
                        </a:solidFill>
                        <a:effectLst/>
                        <a:latin typeface="Arial" panose="020B0604020202020204" pitchFamily="34" charset="0"/>
                      </a:endParaRPr>
                    </a:p>
                  </a:txBody>
                  <a:tcPr marL="6645" marR="6645" marT="6645" marB="0" anchor="ctr"/>
                </a:tc>
                <a:tc>
                  <a:txBody>
                    <a:bodyPr/>
                    <a:lstStyle/>
                    <a:p>
                      <a:pPr algn="l" fontAlgn="ctr"/>
                      <a:r>
                        <a:rPr lang="en-US" sz="700" u="none" strike="noStrike">
                          <a:effectLst/>
                        </a:rPr>
                        <a:t>Services furnished by membership organisations</a:t>
                      </a:r>
                      <a:endParaRPr lang="en-US" sz="700" b="0" i="0" u="none" strike="noStrike">
                        <a:solidFill>
                          <a:srgbClr val="000000"/>
                        </a:solidFill>
                        <a:effectLst/>
                        <a:latin typeface="Arial" panose="020B0604020202020204" pitchFamily="34" charset="0"/>
                      </a:endParaRPr>
                    </a:p>
                  </a:txBody>
                  <a:tcPr marL="6645" marR="6645" marT="6645" marB="0" anchor="ctr"/>
                </a:tc>
                <a:tc rowSpan="3">
                  <a:txBody>
                    <a:bodyPr/>
                    <a:lstStyle/>
                    <a:p>
                      <a:pPr algn="ctr" fontAlgn="ctr"/>
                      <a:r>
                        <a:rPr lang="en-US" sz="700" u="none" strike="noStrike">
                          <a:effectLst/>
                        </a:rPr>
                        <a:t>S</a:t>
                      </a:r>
                      <a:endParaRPr lang="en-US" sz="700" b="0" i="0" u="none" strike="noStrike">
                        <a:solidFill>
                          <a:srgbClr val="000000"/>
                        </a:solidFill>
                        <a:effectLst/>
                        <a:latin typeface="Arial" panose="020B0604020202020204" pitchFamily="34" charset="0"/>
                      </a:endParaRPr>
                    </a:p>
                  </a:txBody>
                  <a:tcPr marL="6645" marR="6645" marT="6645" marB="0" anchor="ctr"/>
                </a:tc>
                <a:tc rowSpan="3">
                  <a:txBody>
                    <a:bodyPr/>
                    <a:lstStyle/>
                    <a:p>
                      <a:pPr algn="l" fontAlgn="ctr"/>
                      <a:r>
                        <a:rPr lang="en-US" sz="700" u="none" strike="noStrike">
                          <a:effectLst/>
                        </a:rPr>
                        <a:t>Other service activities</a:t>
                      </a:r>
                      <a:endParaRPr lang="en-US" sz="700" b="0" i="0" u="none" strike="noStrike">
                        <a:solidFill>
                          <a:srgbClr val="000000"/>
                        </a:solidFill>
                        <a:effectLst/>
                        <a:latin typeface="Arial" panose="020B0604020202020204" pitchFamily="34" charset="0"/>
                      </a:endParaRPr>
                    </a:p>
                  </a:txBody>
                  <a:tcPr marL="6645" marR="6645" marT="6645" marB="0" anchor="ctr"/>
                </a:tc>
                <a:extLst>
                  <a:ext uri="{0D108BD9-81ED-4DB2-BD59-A6C34878D82A}">
                    <a16:rowId xmlns:a16="http://schemas.microsoft.com/office/drawing/2014/main" val="2147409905"/>
                  </a:ext>
                </a:extLst>
              </a:tr>
              <a:tr h="225931">
                <a:tc>
                  <a:txBody>
                    <a:bodyPr/>
                    <a:lstStyle/>
                    <a:p>
                      <a:pPr algn="ctr" fontAlgn="ctr"/>
                      <a:r>
                        <a:rPr lang="en-US" sz="700" u="none" strike="noStrike">
                          <a:effectLst/>
                        </a:rPr>
                        <a:t>176</a:t>
                      </a:r>
                      <a:endParaRPr lang="en-US" sz="700" b="0" i="0" u="none" strike="noStrike">
                        <a:solidFill>
                          <a:srgbClr val="000000"/>
                        </a:solidFill>
                        <a:effectLst/>
                        <a:latin typeface="Arial" panose="020B0604020202020204" pitchFamily="34" charset="0"/>
                      </a:endParaRPr>
                    </a:p>
                  </a:txBody>
                  <a:tcPr marL="6645" marR="6645" marT="6645" marB="0" anchor="ctr"/>
                </a:tc>
                <a:tc>
                  <a:txBody>
                    <a:bodyPr/>
                    <a:lstStyle/>
                    <a:p>
                      <a:pPr algn="l" fontAlgn="ctr"/>
                      <a:r>
                        <a:rPr lang="en-US" sz="700" u="none" strike="noStrike">
                          <a:effectLst/>
                        </a:rPr>
                        <a:t>P95</a:t>
                      </a:r>
                      <a:endParaRPr lang="en-US" sz="700" b="0" i="0" u="none" strike="noStrike">
                        <a:solidFill>
                          <a:srgbClr val="000000"/>
                        </a:solidFill>
                        <a:effectLst/>
                        <a:latin typeface="Arial" panose="020B0604020202020204" pitchFamily="34" charset="0"/>
                      </a:endParaRPr>
                    </a:p>
                  </a:txBody>
                  <a:tcPr marL="6645" marR="6645" marT="6645" marB="0" anchor="ctr"/>
                </a:tc>
                <a:tc>
                  <a:txBody>
                    <a:bodyPr/>
                    <a:lstStyle/>
                    <a:p>
                      <a:pPr algn="l" fontAlgn="ctr"/>
                      <a:r>
                        <a:rPr lang="en-US" sz="700" u="none" strike="noStrike">
                          <a:effectLst/>
                        </a:rPr>
                        <a:t>Repair services of computers and personal and household goods</a:t>
                      </a:r>
                      <a:endParaRPr lang="en-US" sz="700" b="0" i="0" u="none" strike="noStrike">
                        <a:solidFill>
                          <a:srgbClr val="000000"/>
                        </a:solidFill>
                        <a:effectLst/>
                        <a:latin typeface="Arial" panose="020B0604020202020204" pitchFamily="34" charset="0"/>
                      </a:endParaRPr>
                    </a:p>
                  </a:txBody>
                  <a:tcPr marL="6645" marR="6645" marT="6645"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206932707"/>
                  </a:ext>
                </a:extLst>
              </a:tr>
              <a:tr h="119611">
                <a:tc>
                  <a:txBody>
                    <a:bodyPr/>
                    <a:lstStyle/>
                    <a:p>
                      <a:pPr algn="ctr" fontAlgn="ctr"/>
                      <a:r>
                        <a:rPr lang="en-US" sz="700" u="none" strike="noStrike">
                          <a:effectLst/>
                        </a:rPr>
                        <a:t>177</a:t>
                      </a:r>
                      <a:endParaRPr lang="en-US" sz="700" b="0" i="0" u="none" strike="noStrike">
                        <a:solidFill>
                          <a:srgbClr val="000000"/>
                        </a:solidFill>
                        <a:effectLst/>
                        <a:latin typeface="Arial" panose="020B0604020202020204" pitchFamily="34" charset="0"/>
                      </a:endParaRPr>
                    </a:p>
                  </a:txBody>
                  <a:tcPr marL="6645" marR="6645" marT="6645" marB="0" anchor="ctr"/>
                </a:tc>
                <a:tc>
                  <a:txBody>
                    <a:bodyPr/>
                    <a:lstStyle/>
                    <a:p>
                      <a:pPr algn="l" fontAlgn="ctr"/>
                      <a:r>
                        <a:rPr lang="en-US" sz="700" u="none" strike="noStrike">
                          <a:effectLst/>
                        </a:rPr>
                        <a:t>P96</a:t>
                      </a:r>
                      <a:endParaRPr lang="en-US" sz="700" b="0" i="0" u="none" strike="noStrike">
                        <a:solidFill>
                          <a:srgbClr val="000000"/>
                        </a:solidFill>
                        <a:effectLst/>
                        <a:latin typeface="Arial" panose="020B0604020202020204" pitchFamily="34" charset="0"/>
                      </a:endParaRPr>
                    </a:p>
                  </a:txBody>
                  <a:tcPr marL="6645" marR="6645" marT="6645" marB="0" anchor="ctr"/>
                </a:tc>
                <a:tc>
                  <a:txBody>
                    <a:bodyPr/>
                    <a:lstStyle/>
                    <a:p>
                      <a:pPr algn="l" fontAlgn="ctr"/>
                      <a:r>
                        <a:rPr lang="en-US" sz="700" u="none" strike="noStrike">
                          <a:effectLst/>
                        </a:rPr>
                        <a:t>Other personal services</a:t>
                      </a:r>
                      <a:endParaRPr lang="en-US" sz="700" b="0" i="0" u="none" strike="noStrike">
                        <a:solidFill>
                          <a:srgbClr val="000000"/>
                        </a:solidFill>
                        <a:effectLst/>
                        <a:latin typeface="Arial" panose="020B0604020202020204" pitchFamily="34" charset="0"/>
                      </a:endParaRPr>
                    </a:p>
                  </a:txBody>
                  <a:tcPr marL="6645" marR="6645" marT="6645"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783711775"/>
                  </a:ext>
                </a:extLst>
              </a:tr>
              <a:tr h="325607">
                <a:tc>
                  <a:txBody>
                    <a:bodyPr/>
                    <a:lstStyle/>
                    <a:p>
                      <a:pPr algn="ctr" fontAlgn="ctr"/>
                      <a:r>
                        <a:rPr lang="en-US" sz="700" u="none" strike="noStrike">
                          <a:effectLst/>
                        </a:rPr>
                        <a:t>178</a:t>
                      </a:r>
                      <a:endParaRPr lang="en-US" sz="700" b="0" i="0" u="none" strike="noStrike">
                        <a:solidFill>
                          <a:srgbClr val="000000"/>
                        </a:solidFill>
                        <a:effectLst/>
                        <a:latin typeface="Arial" panose="020B0604020202020204" pitchFamily="34" charset="0"/>
                      </a:endParaRPr>
                    </a:p>
                  </a:txBody>
                  <a:tcPr marL="6645" marR="6645" marT="6645" marB="0" anchor="ctr"/>
                </a:tc>
                <a:tc>
                  <a:txBody>
                    <a:bodyPr/>
                    <a:lstStyle/>
                    <a:p>
                      <a:pPr algn="l" fontAlgn="ctr"/>
                      <a:r>
                        <a:rPr lang="en-US" sz="700" u="none" strike="noStrike">
                          <a:effectLst/>
                        </a:rPr>
                        <a:t>P97T98</a:t>
                      </a:r>
                      <a:endParaRPr lang="en-US" sz="700" b="0" i="0" u="none" strike="noStrike">
                        <a:solidFill>
                          <a:srgbClr val="000000"/>
                        </a:solidFill>
                        <a:effectLst/>
                        <a:latin typeface="Arial" panose="020B0604020202020204" pitchFamily="34" charset="0"/>
                      </a:endParaRPr>
                    </a:p>
                  </a:txBody>
                  <a:tcPr marL="6645" marR="6645" marT="6645" marB="0" anchor="ctr"/>
                </a:tc>
                <a:tc>
                  <a:txBody>
                    <a:bodyPr/>
                    <a:lstStyle/>
                    <a:p>
                      <a:pPr algn="l" fontAlgn="ctr"/>
                      <a:r>
                        <a:rPr lang="en-US" sz="700" u="none" strike="noStrike">
                          <a:effectLst/>
                        </a:rPr>
                        <a:t>Services of HH as employers, undif. G&amp;S prod. by HH for own use</a:t>
                      </a:r>
                      <a:endParaRPr lang="en-US" sz="700" b="0" i="0" u="none" strike="noStrike">
                        <a:solidFill>
                          <a:srgbClr val="000000"/>
                        </a:solidFill>
                        <a:effectLst/>
                        <a:latin typeface="Arial" panose="020B0604020202020204" pitchFamily="34" charset="0"/>
                      </a:endParaRPr>
                    </a:p>
                  </a:txBody>
                  <a:tcPr marL="6645" marR="6645" marT="6645" marB="0" anchor="ctr"/>
                </a:tc>
                <a:tc>
                  <a:txBody>
                    <a:bodyPr/>
                    <a:lstStyle/>
                    <a:p>
                      <a:pPr algn="ctr" fontAlgn="ctr"/>
                      <a:r>
                        <a:rPr lang="en-US" sz="700" u="none" strike="noStrike">
                          <a:effectLst/>
                        </a:rPr>
                        <a:t>T</a:t>
                      </a:r>
                      <a:endParaRPr lang="en-US" sz="700" b="0" i="0" u="none" strike="noStrike">
                        <a:solidFill>
                          <a:srgbClr val="000000"/>
                        </a:solidFill>
                        <a:effectLst/>
                        <a:latin typeface="Arial" panose="020B0604020202020204" pitchFamily="34" charset="0"/>
                      </a:endParaRPr>
                    </a:p>
                  </a:txBody>
                  <a:tcPr marL="6645" marR="6645" marT="6645" marB="0" anchor="ctr"/>
                </a:tc>
                <a:tc>
                  <a:txBody>
                    <a:bodyPr/>
                    <a:lstStyle/>
                    <a:p>
                      <a:pPr algn="l" fontAlgn="ctr"/>
                      <a:r>
                        <a:rPr lang="en-US" sz="700" u="none" strike="noStrike" dirty="0">
                          <a:effectLst/>
                        </a:rPr>
                        <a:t>Act. of HH as employers, </a:t>
                      </a:r>
                      <a:r>
                        <a:rPr lang="en-US" sz="700" u="none" strike="noStrike" dirty="0" err="1">
                          <a:effectLst/>
                        </a:rPr>
                        <a:t>undif</a:t>
                      </a:r>
                      <a:r>
                        <a:rPr lang="en-US" sz="700" u="none" strike="noStrike" dirty="0">
                          <a:effectLst/>
                        </a:rPr>
                        <a:t>. G&amp;S-prod. activities of HH for own use</a:t>
                      </a:r>
                      <a:endParaRPr lang="en-US" sz="700" b="0" i="0" u="none" strike="noStrike" dirty="0">
                        <a:solidFill>
                          <a:srgbClr val="000000"/>
                        </a:solidFill>
                        <a:effectLst/>
                        <a:latin typeface="Arial" panose="020B0604020202020204" pitchFamily="34" charset="0"/>
                      </a:endParaRPr>
                    </a:p>
                  </a:txBody>
                  <a:tcPr marL="6645" marR="6645" marT="6645" marB="0" anchor="ctr"/>
                </a:tc>
                <a:extLst>
                  <a:ext uri="{0D108BD9-81ED-4DB2-BD59-A6C34878D82A}">
                    <a16:rowId xmlns:a16="http://schemas.microsoft.com/office/drawing/2014/main" val="822225501"/>
                  </a:ext>
                </a:extLst>
              </a:tr>
            </a:tbl>
          </a:graphicData>
        </a:graphic>
      </p:graphicFrame>
    </p:spTree>
    <p:extLst>
      <p:ext uri="{BB962C8B-B14F-4D97-AF65-F5344CB8AC3E}">
        <p14:creationId xmlns:p14="http://schemas.microsoft.com/office/powerpoint/2010/main" val="225818787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40729-1FE3-4B8C-A892-91206E46291D}"/>
              </a:ext>
            </a:extLst>
          </p:cNvPr>
          <p:cNvSpPr>
            <a:spLocks noGrp="1"/>
          </p:cNvSpPr>
          <p:nvPr>
            <p:ph type="title"/>
          </p:nvPr>
        </p:nvSpPr>
        <p:spPr/>
        <p:txBody>
          <a:bodyPr>
            <a:normAutofit/>
          </a:bodyPr>
          <a:lstStyle/>
          <a:p>
            <a:r>
              <a:rPr lang="en-US" dirty="0"/>
              <a:t>Motivation for MARIO: analysis and modelling</a:t>
            </a:r>
          </a:p>
        </p:txBody>
      </p:sp>
      <p:sp>
        <p:nvSpPr>
          <p:cNvPr id="3" name="Text Placeholder 2">
            <a:extLst>
              <a:ext uri="{FF2B5EF4-FFF2-40B4-BE49-F238E27FC236}">
                <a16:creationId xmlns:a16="http://schemas.microsoft.com/office/drawing/2014/main" id="{26DFB617-2A98-4E0F-96F5-FD638DD402D1}"/>
              </a:ext>
            </a:extLst>
          </p:cNvPr>
          <p:cNvSpPr>
            <a:spLocks noGrp="1"/>
          </p:cNvSpPr>
          <p:nvPr>
            <p:ph type="body" sz="quarter" idx="10"/>
          </p:nvPr>
        </p:nvSpPr>
        <p:spPr/>
        <p:txBody>
          <a:bodyPr/>
          <a:lstStyle/>
          <a:p>
            <a:pPr marL="342900" lvl="1" indent="-342900">
              <a:spcBef>
                <a:spcPts val="2400"/>
              </a:spcBef>
              <a:buSzPct val="110000"/>
              <a:buFont typeface="Wingdings" panose="05000000000000000000" pitchFamily="2" charset="2"/>
              <a:buChar char="Ø"/>
            </a:pPr>
            <a:r>
              <a:rPr lang="en-US" sz="2400" dirty="0"/>
              <a:t>Domestic detailed relationships between producers and consumers</a:t>
            </a:r>
          </a:p>
          <a:p>
            <a:pPr marL="342900" lvl="1" indent="-342900">
              <a:spcBef>
                <a:spcPts val="2400"/>
              </a:spcBef>
              <a:buSzPct val="110000"/>
              <a:buFont typeface="Wingdings" panose="05000000000000000000" pitchFamily="2" charset="2"/>
              <a:buChar char="Ø"/>
            </a:pPr>
            <a:r>
              <a:rPr lang="en-US" sz="2400" dirty="0"/>
              <a:t>Cross-country data consistency</a:t>
            </a:r>
          </a:p>
          <a:p>
            <a:pPr marL="342900" lvl="1" indent="-342900">
              <a:spcBef>
                <a:spcPts val="2400"/>
              </a:spcBef>
              <a:buSzPct val="110000"/>
              <a:buFont typeface="Wingdings" panose="05000000000000000000" pitchFamily="2" charset="2"/>
              <a:buChar char="Ø"/>
            </a:pPr>
            <a:r>
              <a:rPr lang="en-US" sz="2400" dirty="0"/>
              <a:t>Analytical tool explaining inter-countries relationships and their role in the global value chain</a:t>
            </a:r>
          </a:p>
          <a:p>
            <a:pPr marL="342900" lvl="1" indent="-342900">
              <a:spcBef>
                <a:spcPts val="2400"/>
              </a:spcBef>
              <a:buSzPct val="110000"/>
              <a:buFont typeface="Wingdings" panose="05000000000000000000" pitchFamily="2" charset="2"/>
              <a:buChar char="Ø"/>
            </a:pPr>
            <a:r>
              <a:rPr lang="en-US" sz="2400" dirty="0"/>
              <a:t>Broad range of applications: climate, fiscal, gender, economic policy, surveillance, employment, investment, energy, industrial analysis, trade policy, impact analysis ...</a:t>
            </a:r>
          </a:p>
          <a:p>
            <a:pPr marL="342900" lvl="1" indent="-342900">
              <a:spcBef>
                <a:spcPts val="2400"/>
              </a:spcBef>
              <a:buSzPct val="110000"/>
              <a:buFont typeface="Wingdings" panose="05000000000000000000" pitchFamily="2" charset="2"/>
              <a:buChar char="Ø"/>
            </a:pPr>
            <a:r>
              <a:rPr lang="en-US" sz="2400" dirty="0"/>
              <a:t>Improve IMF Climate Change Indicators Dashboard</a:t>
            </a:r>
          </a:p>
          <a:p>
            <a:pPr marL="342900" lvl="1" indent="-342900">
              <a:spcBef>
                <a:spcPts val="2400"/>
              </a:spcBef>
              <a:buSzPct val="110000"/>
              <a:buFont typeface="Wingdings" panose="05000000000000000000" pitchFamily="2" charset="2"/>
              <a:buChar char="Ø"/>
            </a:pPr>
            <a:endParaRPr lang="en-US" sz="2400" dirty="0"/>
          </a:p>
        </p:txBody>
      </p:sp>
    </p:spTree>
    <p:extLst>
      <p:ext uri="{BB962C8B-B14F-4D97-AF65-F5344CB8AC3E}">
        <p14:creationId xmlns:p14="http://schemas.microsoft.com/office/powerpoint/2010/main" val="418033223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40729-1FE3-4B8C-A892-91206E46291D}"/>
              </a:ext>
            </a:extLst>
          </p:cNvPr>
          <p:cNvSpPr>
            <a:spLocks noGrp="1"/>
          </p:cNvSpPr>
          <p:nvPr>
            <p:ph type="title"/>
          </p:nvPr>
        </p:nvSpPr>
        <p:spPr/>
        <p:txBody>
          <a:bodyPr>
            <a:normAutofit/>
          </a:bodyPr>
          <a:lstStyle/>
          <a:p>
            <a:r>
              <a:rPr lang="en-US" dirty="0"/>
              <a:t>Motivation for MARIO: statistical improvements</a:t>
            </a:r>
          </a:p>
        </p:txBody>
      </p:sp>
      <p:sp>
        <p:nvSpPr>
          <p:cNvPr id="3" name="Text Placeholder 2">
            <a:extLst>
              <a:ext uri="{FF2B5EF4-FFF2-40B4-BE49-F238E27FC236}">
                <a16:creationId xmlns:a16="http://schemas.microsoft.com/office/drawing/2014/main" id="{26DFB617-2A98-4E0F-96F5-FD638DD402D1}"/>
              </a:ext>
            </a:extLst>
          </p:cNvPr>
          <p:cNvSpPr>
            <a:spLocks noGrp="1"/>
          </p:cNvSpPr>
          <p:nvPr>
            <p:ph type="body" sz="quarter" idx="10"/>
          </p:nvPr>
        </p:nvSpPr>
        <p:spPr/>
        <p:txBody>
          <a:bodyPr>
            <a:normAutofit/>
          </a:bodyPr>
          <a:lstStyle/>
          <a:p>
            <a:pPr marL="342900" lvl="1" indent="-342900">
              <a:spcBef>
                <a:spcPts val="2400"/>
              </a:spcBef>
              <a:buSzPct val="110000"/>
              <a:buFont typeface="Wingdings" panose="05000000000000000000" pitchFamily="2" charset="2"/>
              <a:buChar char="Ø"/>
            </a:pPr>
            <a:r>
              <a:rPr lang="en-US" sz="2400" dirty="0"/>
              <a:t>Better data and conceptual consistency between countries’ IOTs</a:t>
            </a:r>
          </a:p>
          <a:p>
            <a:pPr marL="342900" lvl="1" indent="-342900">
              <a:spcBef>
                <a:spcPts val="2400"/>
              </a:spcBef>
              <a:buSzPct val="110000"/>
              <a:buFont typeface="Wingdings" panose="05000000000000000000" pitchFamily="2" charset="2"/>
              <a:buChar char="Ø"/>
            </a:pPr>
            <a:r>
              <a:rPr lang="en-US" sz="2400" dirty="0"/>
              <a:t>Help in the estimation and use of SUTs and national accounts</a:t>
            </a:r>
          </a:p>
          <a:p>
            <a:pPr marL="342900" lvl="1" indent="-342900">
              <a:spcBef>
                <a:spcPts val="2400"/>
              </a:spcBef>
              <a:buSzPct val="110000"/>
              <a:buFont typeface="Wingdings" panose="05000000000000000000" pitchFamily="2" charset="2"/>
              <a:buChar char="Ø"/>
            </a:pPr>
            <a:r>
              <a:rPr lang="en-US" sz="2400" dirty="0"/>
              <a:t>Integrated in technical assistance</a:t>
            </a:r>
          </a:p>
          <a:p>
            <a:pPr marL="342900" lvl="1" indent="-342900">
              <a:spcBef>
                <a:spcPts val="2400"/>
              </a:spcBef>
              <a:buSzPct val="110000"/>
              <a:buFont typeface="Wingdings" panose="05000000000000000000" pitchFamily="2" charset="2"/>
              <a:buChar char="Ø"/>
            </a:pPr>
            <a:r>
              <a:rPr lang="en-US" sz="2400" dirty="0"/>
              <a:t>Improved geographical coverage and timeliness</a:t>
            </a:r>
          </a:p>
          <a:p>
            <a:pPr marL="342900" lvl="1" indent="-342900">
              <a:spcBef>
                <a:spcPts val="2400"/>
              </a:spcBef>
              <a:buSzPct val="110000"/>
              <a:buFont typeface="Wingdings" panose="05000000000000000000" pitchFamily="2" charset="2"/>
              <a:buChar char="Ø"/>
            </a:pPr>
            <a:r>
              <a:rPr lang="en-US" sz="2400" dirty="0"/>
              <a:t>Reduced IMF dependence on other MRIO</a:t>
            </a:r>
          </a:p>
          <a:p>
            <a:pPr marL="0" lvl="1" indent="0">
              <a:spcBef>
                <a:spcPts val="2400"/>
              </a:spcBef>
              <a:buSzPct val="110000"/>
              <a:buNone/>
            </a:pPr>
            <a:endParaRPr lang="en-US" sz="2400" dirty="0"/>
          </a:p>
        </p:txBody>
      </p:sp>
    </p:spTree>
    <p:extLst>
      <p:ext uri="{BB962C8B-B14F-4D97-AF65-F5344CB8AC3E}">
        <p14:creationId xmlns:p14="http://schemas.microsoft.com/office/powerpoint/2010/main" val="359945597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A7EB3-A9C3-4151-8240-0264A12BF755}"/>
              </a:ext>
            </a:extLst>
          </p:cNvPr>
          <p:cNvSpPr>
            <a:spLocks noGrp="1"/>
          </p:cNvSpPr>
          <p:nvPr>
            <p:ph type="title"/>
          </p:nvPr>
        </p:nvSpPr>
        <p:spPr/>
        <p:txBody>
          <a:bodyPr/>
          <a:lstStyle/>
          <a:p>
            <a:r>
              <a:rPr lang="en-US" dirty="0"/>
              <a:t>Estimation, Timeline, and Progress</a:t>
            </a:r>
          </a:p>
        </p:txBody>
      </p:sp>
      <p:sp>
        <p:nvSpPr>
          <p:cNvPr id="8" name="Text Placeholder 2">
            <a:extLst>
              <a:ext uri="{FF2B5EF4-FFF2-40B4-BE49-F238E27FC236}">
                <a16:creationId xmlns:a16="http://schemas.microsoft.com/office/drawing/2014/main" id="{75344AF6-A123-4BEF-A52F-57A0AE83E4E5}"/>
              </a:ext>
            </a:extLst>
          </p:cNvPr>
          <p:cNvSpPr>
            <a:spLocks noGrp="1"/>
          </p:cNvSpPr>
          <p:nvPr>
            <p:ph type="body" sz="quarter" idx="10"/>
          </p:nvPr>
        </p:nvSpPr>
        <p:spPr>
          <a:xfrm>
            <a:off x="1236662" y="3906253"/>
            <a:ext cx="9715500" cy="2633284"/>
          </a:xfrm>
        </p:spPr>
        <p:txBody>
          <a:bodyPr>
            <a:normAutofit fontScale="77500" lnSpcReduction="20000"/>
          </a:bodyPr>
          <a:lstStyle/>
          <a:p>
            <a:pPr marL="0" marR="0" lvl="1" indent="0">
              <a:lnSpc>
                <a:spcPct val="125000"/>
              </a:lnSpc>
              <a:spcBef>
                <a:spcPts val="0"/>
              </a:spcBef>
              <a:spcAft>
                <a:spcPts val="0"/>
              </a:spcAft>
              <a:buNone/>
            </a:pPr>
            <a:r>
              <a:rPr lang="en-US" sz="2300" b="1" dirty="0"/>
              <a:t>Estimation blocks:</a:t>
            </a:r>
          </a:p>
          <a:p>
            <a:pPr marR="0" lvl="1">
              <a:lnSpc>
                <a:spcPct val="125000"/>
              </a:lnSpc>
              <a:spcBef>
                <a:spcPts val="0"/>
              </a:spcBef>
              <a:spcAft>
                <a:spcPts val="0"/>
              </a:spcAft>
              <a:buFont typeface="Wingdings" panose="05000000000000000000" pitchFamily="2" charset="2"/>
              <a:buChar char="Ø"/>
            </a:pPr>
            <a:r>
              <a:rPr lang="en-US" sz="2300" dirty="0"/>
              <a:t> </a:t>
            </a:r>
            <a:r>
              <a:rPr lang="en-US" sz="2300" dirty="0">
                <a:solidFill>
                  <a:srgbClr val="FF0000"/>
                </a:solidFill>
              </a:rPr>
              <a:t>1</a:t>
            </a:r>
            <a:r>
              <a:rPr lang="en-US" sz="2300" dirty="0"/>
              <a:t>: preliminary results, subjected to checking and consistence during the estimation process</a:t>
            </a:r>
          </a:p>
          <a:p>
            <a:pPr marR="0" lvl="1">
              <a:lnSpc>
                <a:spcPct val="125000"/>
              </a:lnSpc>
              <a:spcBef>
                <a:spcPts val="0"/>
              </a:spcBef>
              <a:spcAft>
                <a:spcPts val="0"/>
              </a:spcAft>
              <a:buFont typeface="Wingdings" panose="05000000000000000000" pitchFamily="2" charset="2"/>
              <a:buChar char="Ø"/>
            </a:pPr>
            <a:r>
              <a:rPr lang="en-US" sz="2300" dirty="0">
                <a:solidFill>
                  <a:srgbClr val="FF0000"/>
                </a:solidFill>
              </a:rPr>
              <a:t> 2</a:t>
            </a:r>
            <a:r>
              <a:rPr lang="en-US" sz="2300" dirty="0"/>
              <a:t>: estimation of output and value added at the industry level ongoing and preparing the system to estimate other variables at the breakdown by industry and product, some of the estimation will depend on the information from the national harmonized SUTs.</a:t>
            </a:r>
          </a:p>
          <a:p>
            <a:pPr marR="0" lvl="1">
              <a:lnSpc>
                <a:spcPct val="125000"/>
              </a:lnSpc>
              <a:spcBef>
                <a:spcPts val="0"/>
              </a:spcBef>
              <a:spcAft>
                <a:spcPts val="0"/>
              </a:spcAft>
              <a:buFont typeface="Wingdings" panose="05000000000000000000" pitchFamily="2" charset="2"/>
              <a:buChar char="Ø"/>
            </a:pPr>
            <a:r>
              <a:rPr lang="en-US" sz="2300" dirty="0"/>
              <a:t> </a:t>
            </a:r>
            <a:r>
              <a:rPr lang="en-US" sz="2300" dirty="0">
                <a:solidFill>
                  <a:srgbClr val="FF0000"/>
                </a:solidFill>
              </a:rPr>
              <a:t>3</a:t>
            </a:r>
            <a:r>
              <a:rPr lang="en-US" sz="2300" dirty="0"/>
              <a:t>: Setting up work environment, data and codes</a:t>
            </a:r>
          </a:p>
          <a:p>
            <a:pPr marR="0" lvl="1">
              <a:lnSpc>
                <a:spcPct val="125000"/>
              </a:lnSpc>
              <a:spcBef>
                <a:spcPts val="0"/>
              </a:spcBef>
              <a:spcAft>
                <a:spcPts val="0"/>
              </a:spcAft>
              <a:buFont typeface="Wingdings" panose="05000000000000000000" pitchFamily="2" charset="2"/>
              <a:buChar char="Ø"/>
            </a:pPr>
            <a:r>
              <a:rPr lang="en-US" sz="2300" dirty="0"/>
              <a:t> </a:t>
            </a:r>
            <a:r>
              <a:rPr lang="en-US" sz="2300" dirty="0">
                <a:solidFill>
                  <a:srgbClr val="FF0000"/>
                </a:solidFill>
              </a:rPr>
              <a:t>4</a:t>
            </a:r>
            <a:r>
              <a:rPr lang="en-US" sz="2300" dirty="0"/>
              <a:t> and </a:t>
            </a:r>
            <a:r>
              <a:rPr lang="en-US" sz="2300" dirty="0">
                <a:solidFill>
                  <a:srgbClr val="FF0000"/>
                </a:solidFill>
              </a:rPr>
              <a:t>5</a:t>
            </a:r>
            <a:r>
              <a:rPr lang="en-US" sz="2300" dirty="0"/>
              <a:t>: not started</a:t>
            </a:r>
          </a:p>
          <a:p>
            <a:pPr marR="0" lvl="1">
              <a:lnSpc>
                <a:spcPct val="125000"/>
              </a:lnSpc>
              <a:spcBef>
                <a:spcPts val="0"/>
              </a:spcBef>
              <a:spcAft>
                <a:spcPts val="0"/>
              </a:spcAft>
              <a:buFont typeface="Wingdings" panose="05000000000000000000" pitchFamily="2" charset="2"/>
              <a:buChar char="Ø"/>
            </a:pPr>
            <a:endParaRPr lang="en-US" sz="2300" dirty="0"/>
          </a:p>
          <a:p>
            <a:endParaRPr lang="en-US" dirty="0"/>
          </a:p>
        </p:txBody>
      </p:sp>
      <p:pic>
        <p:nvPicPr>
          <p:cNvPr id="9" name="Picture 8">
            <a:extLst>
              <a:ext uri="{FF2B5EF4-FFF2-40B4-BE49-F238E27FC236}">
                <a16:creationId xmlns:a16="http://schemas.microsoft.com/office/drawing/2014/main" id="{46F782EE-74AF-26DC-7AA9-5DD8F548D536}"/>
              </a:ext>
            </a:extLst>
          </p:cNvPr>
          <p:cNvPicPr>
            <a:picLocks noChangeAspect="1"/>
          </p:cNvPicPr>
          <p:nvPr/>
        </p:nvPicPr>
        <p:blipFill>
          <a:blip r:embed="rId2"/>
          <a:stretch>
            <a:fillRect/>
          </a:stretch>
        </p:blipFill>
        <p:spPr>
          <a:xfrm>
            <a:off x="1236662" y="1342364"/>
            <a:ext cx="9290351" cy="2464787"/>
          </a:xfrm>
          <a:prstGeom prst="rect">
            <a:avLst/>
          </a:prstGeom>
        </p:spPr>
      </p:pic>
    </p:spTree>
    <p:extLst>
      <p:ext uri="{BB962C8B-B14F-4D97-AF65-F5344CB8AC3E}">
        <p14:creationId xmlns:p14="http://schemas.microsoft.com/office/powerpoint/2010/main" val="332201253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FDC816C-7D88-9BDD-A5C4-4A61322703BE}"/>
              </a:ext>
            </a:extLst>
          </p:cNvPr>
          <p:cNvPicPr>
            <a:picLocks noChangeAspect="1"/>
          </p:cNvPicPr>
          <p:nvPr/>
        </p:nvPicPr>
        <p:blipFill>
          <a:blip r:embed="rId2"/>
          <a:stretch>
            <a:fillRect/>
          </a:stretch>
        </p:blipFill>
        <p:spPr>
          <a:xfrm>
            <a:off x="1307430" y="1066548"/>
            <a:ext cx="8325619" cy="5623010"/>
          </a:xfrm>
          <a:prstGeom prst="rect">
            <a:avLst/>
          </a:prstGeom>
        </p:spPr>
      </p:pic>
      <p:sp>
        <p:nvSpPr>
          <p:cNvPr id="2" name="Title 2">
            <a:extLst>
              <a:ext uri="{FF2B5EF4-FFF2-40B4-BE49-F238E27FC236}">
                <a16:creationId xmlns:a16="http://schemas.microsoft.com/office/drawing/2014/main" id="{8839AEDD-596D-9ECF-00C9-0ECD4E02AA84}"/>
              </a:ext>
            </a:extLst>
          </p:cNvPr>
          <p:cNvSpPr txBox="1">
            <a:spLocks/>
          </p:cNvSpPr>
          <p:nvPr/>
        </p:nvSpPr>
        <p:spPr>
          <a:xfrm>
            <a:off x="1239838" y="491385"/>
            <a:ext cx="9715500" cy="978486"/>
          </a:xfrm>
          <a:prstGeom prst="rect">
            <a:avLst/>
          </a:prstGeom>
        </p:spPr>
        <p:txBody>
          <a:bodyPr/>
          <a:lstStyle>
            <a:lvl1pPr algn="l" defTabSz="914314" rtl="0" eaLnBrk="1" latinLnBrk="0" hangingPunct="1">
              <a:lnSpc>
                <a:spcPct val="90000"/>
              </a:lnSpc>
              <a:spcBef>
                <a:spcPct val="0"/>
              </a:spcBef>
              <a:buNone/>
              <a:defRPr sz="3600" b="1" i="0" kern="1200">
                <a:solidFill>
                  <a:schemeClr val="tx2"/>
                </a:solidFill>
                <a:latin typeface="Arial Black" panose="020B0604020202020204" pitchFamily="34" charset="0"/>
                <a:ea typeface="+mj-ea"/>
                <a:cs typeface="Arial Black" panose="020B0604020202020204" pitchFamily="34" charset="0"/>
              </a:defRPr>
            </a:lvl1pPr>
          </a:lstStyle>
          <a:p>
            <a:r>
              <a:rPr lang="en-US" dirty="0"/>
              <a:t>Estimation of MARIO Blocks</a:t>
            </a:r>
          </a:p>
        </p:txBody>
      </p:sp>
      <p:sp>
        <p:nvSpPr>
          <p:cNvPr id="4" name="Oval 3">
            <a:extLst>
              <a:ext uri="{FF2B5EF4-FFF2-40B4-BE49-F238E27FC236}">
                <a16:creationId xmlns:a16="http://schemas.microsoft.com/office/drawing/2014/main" id="{0E19AD96-02F9-4E40-81DD-CA72A148539B}"/>
              </a:ext>
            </a:extLst>
          </p:cNvPr>
          <p:cNvSpPr/>
          <p:nvPr/>
        </p:nvSpPr>
        <p:spPr>
          <a:xfrm>
            <a:off x="4288221" y="971157"/>
            <a:ext cx="2194560" cy="882868"/>
          </a:xfrm>
          <a:prstGeom prst="ellipse">
            <a:avLst/>
          </a:prstGeom>
          <a:solidFill>
            <a:srgbClr val="009CDE">
              <a:alpha val="20000"/>
            </a:srgbClr>
          </a:solid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CDA6488D-72B5-F173-AECA-192F9DD17470}"/>
              </a:ext>
            </a:extLst>
          </p:cNvPr>
          <p:cNvSpPr/>
          <p:nvPr/>
        </p:nvSpPr>
        <p:spPr>
          <a:xfrm>
            <a:off x="3443189" y="2484121"/>
            <a:ext cx="1999067" cy="978486"/>
          </a:xfrm>
          <a:prstGeom prst="ellipse">
            <a:avLst/>
          </a:prstGeom>
          <a:solidFill>
            <a:srgbClr val="009CDE">
              <a:alpha val="20000"/>
            </a:srgbClr>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FE86A782-4FB9-3BCC-5B13-00753B695FC9}"/>
              </a:ext>
            </a:extLst>
          </p:cNvPr>
          <p:cNvSpPr/>
          <p:nvPr/>
        </p:nvSpPr>
        <p:spPr>
          <a:xfrm>
            <a:off x="7466549" y="2045034"/>
            <a:ext cx="2166500" cy="1126988"/>
          </a:xfrm>
          <a:prstGeom prst="ellipse">
            <a:avLst/>
          </a:prstGeom>
          <a:solidFill>
            <a:srgbClr val="009CDE">
              <a:alpha val="20000"/>
            </a:srgbClr>
          </a:solid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3548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0-#ppt_w/2"/>
                                          </p:val>
                                        </p:tav>
                                        <p:tav tm="100000">
                                          <p:val>
                                            <p:strVal val="#ppt_x"/>
                                          </p:val>
                                        </p:tav>
                                      </p:tavLst>
                                    </p:anim>
                                    <p:anim calcmode="lin" valueType="num">
                                      <p:cBhvr additive="base">
                                        <p:cTn id="14"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0-#ppt_w/2"/>
                                          </p:val>
                                        </p:tav>
                                        <p:tav tm="100000">
                                          <p:val>
                                            <p:strVal val="#ppt_x"/>
                                          </p:val>
                                        </p:tav>
                                      </p:tavLst>
                                    </p:anim>
                                    <p:anim calcmode="lin" valueType="num">
                                      <p:cBhvr additive="base">
                                        <p:cTn id="20"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773722-8168-5B89-37DD-17C2AD5D8E05}"/>
              </a:ext>
            </a:extLst>
          </p:cNvPr>
          <p:cNvSpPr txBox="1">
            <a:spLocks/>
          </p:cNvSpPr>
          <p:nvPr/>
        </p:nvSpPr>
        <p:spPr>
          <a:xfrm>
            <a:off x="1133976" y="744219"/>
            <a:ext cx="7969919" cy="978486"/>
          </a:xfrm>
          <a:prstGeom prst="rect">
            <a:avLst/>
          </a:prstGeom>
        </p:spPr>
        <p:txBody>
          <a:bodyPr/>
          <a:lstStyle>
            <a:lvl1pPr algn="l" defTabSz="914314" rtl="0" eaLnBrk="1" latinLnBrk="0" hangingPunct="1">
              <a:lnSpc>
                <a:spcPct val="90000"/>
              </a:lnSpc>
              <a:spcBef>
                <a:spcPct val="0"/>
              </a:spcBef>
              <a:buNone/>
              <a:defRPr sz="3600" b="1" i="0" kern="1200">
                <a:solidFill>
                  <a:schemeClr val="tx2"/>
                </a:solidFill>
                <a:latin typeface="Arial Black" panose="020B0604020202020204" pitchFamily="34" charset="0"/>
                <a:ea typeface="+mj-ea"/>
                <a:cs typeface="Arial Black" panose="020B0604020202020204" pitchFamily="34" charset="0"/>
              </a:defRPr>
            </a:lvl1pPr>
          </a:lstStyle>
          <a:p>
            <a:r>
              <a:rPr lang="en-US" dirty="0"/>
              <a:t>Estimation Process</a:t>
            </a:r>
            <a:br>
              <a:rPr lang="en-US" dirty="0"/>
            </a:br>
            <a:r>
              <a:rPr lang="en-US" sz="3200" dirty="0">
                <a:solidFill>
                  <a:schemeClr val="tx2">
                    <a:lumMod val="60000"/>
                    <a:lumOff val="40000"/>
                  </a:schemeClr>
                </a:solidFill>
              </a:rPr>
              <a:t>Use table at basic prices</a:t>
            </a:r>
            <a:endParaRPr lang="en-US" sz="3200" dirty="0"/>
          </a:p>
        </p:txBody>
      </p:sp>
      <p:pic>
        <p:nvPicPr>
          <p:cNvPr id="4" name="Picture 3">
            <a:extLst>
              <a:ext uri="{FF2B5EF4-FFF2-40B4-BE49-F238E27FC236}">
                <a16:creationId xmlns:a16="http://schemas.microsoft.com/office/drawing/2014/main" id="{3DAD1EA4-E1A8-682B-BB3A-7276C38588BA}"/>
              </a:ext>
            </a:extLst>
          </p:cNvPr>
          <p:cNvPicPr>
            <a:picLocks noChangeAspect="1"/>
          </p:cNvPicPr>
          <p:nvPr/>
        </p:nvPicPr>
        <p:blipFill>
          <a:blip r:embed="rId2"/>
          <a:stretch>
            <a:fillRect/>
          </a:stretch>
        </p:blipFill>
        <p:spPr>
          <a:xfrm>
            <a:off x="1210379" y="2257797"/>
            <a:ext cx="9412797" cy="4044242"/>
          </a:xfrm>
          <a:prstGeom prst="rect">
            <a:avLst/>
          </a:prstGeom>
        </p:spPr>
      </p:pic>
    </p:spTree>
    <p:extLst>
      <p:ext uri="{BB962C8B-B14F-4D97-AF65-F5344CB8AC3E}">
        <p14:creationId xmlns:p14="http://schemas.microsoft.com/office/powerpoint/2010/main" val="152047334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EBAAB-A36F-4E1C-937D-00DE3BA35990}"/>
              </a:ext>
            </a:extLst>
          </p:cNvPr>
          <p:cNvSpPr>
            <a:spLocks noGrp="1"/>
          </p:cNvSpPr>
          <p:nvPr>
            <p:ph type="title"/>
          </p:nvPr>
        </p:nvSpPr>
        <p:spPr>
          <a:xfrm>
            <a:off x="1239837" y="491385"/>
            <a:ext cx="10110203" cy="978486"/>
          </a:xfrm>
        </p:spPr>
        <p:txBody>
          <a:bodyPr>
            <a:normAutofit/>
          </a:bodyPr>
          <a:lstStyle/>
          <a:p>
            <a:r>
              <a:rPr lang="en-US" sz="3600" dirty="0"/>
              <a:t>MARIO</a:t>
            </a:r>
            <a:endParaRPr lang="en-US" sz="3600" dirty="0">
              <a:solidFill>
                <a:schemeClr val="tx2">
                  <a:lumMod val="60000"/>
                  <a:lumOff val="40000"/>
                </a:schemeClr>
              </a:solidFill>
            </a:endParaRPr>
          </a:p>
        </p:txBody>
      </p:sp>
      <p:pic>
        <p:nvPicPr>
          <p:cNvPr id="3" name="Picture 2">
            <a:extLst>
              <a:ext uri="{FF2B5EF4-FFF2-40B4-BE49-F238E27FC236}">
                <a16:creationId xmlns:a16="http://schemas.microsoft.com/office/drawing/2014/main" id="{9B203895-14FC-973C-AD4C-702D0EEDEE71}"/>
              </a:ext>
            </a:extLst>
          </p:cNvPr>
          <p:cNvPicPr>
            <a:picLocks noChangeAspect="1"/>
          </p:cNvPicPr>
          <p:nvPr/>
        </p:nvPicPr>
        <p:blipFill>
          <a:blip r:embed="rId2"/>
          <a:stretch>
            <a:fillRect/>
          </a:stretch>
        </p:blipFill>
        <p:spPr>
          <a:xfrm>
            <a:off x="1236663" y="2227325"/>
            <a:ext cx="9982842" cy="4049643"/>
          </a:xfrm>
          <a:prstGeom prst="rect">
            <a:avLst/>
          </a:prstGeom>
        </p:spPr>
      </p:pic>
      <p:sp>
        <p:nvSpPr>
          <p:cNvPr id="4" name="Text Placeholder 3">
            <a:extLst>
              <a:ext uri="{FF2B5EF4-FFF2-40B4-BE49-F238E27FC236}">
                <a16:creationId xmlns:a16="http://schemas.microsoft.com/office/drawing/2014/main" id="{335D3CC3-D979-DF8F-D375-C66B8F860101}"/>
              </a:ext>
            </a:extLst>
          </p:cNvPr>
          <p:cNvSpPr>
            <a:spLocks noGrp="1"/>
          </p:cNvSpPr>
          <p:nvPr>
            <p:ph type="body" sz="quarter" idx="10"/>
          </p:nvPr>
        </p:nvSpPr>
        <p:spPr>
          <a:xfrm>
            <a:off x="1236663" y="1469871"/>
            <a:ext cx="9715500" cy="680375"/>
          </a:xfrm>
        </p:spPr>
        <p:txBody>
          <a:bodyPr>
            <a:normAutofit/>
          </a:bodyPr>
          <a:lstStyle/>
          <a:p>
            <a:pPr marL="0" lvl="1" indent="0">
              <a:spcBef>
                <a:spcPts val="2400"/>
              </a:spcBef>
              <a:buSzPct val="110000"/>
              <a:buNone/>
            </a:pPr>
            <a:r>
              <a:rPr lang="en-US" dirty="0"/>
              <a:t>Alignment with main multi-regional models (Eurostat, OECD, UNECLAC, ADB)</a:t>
            </a:r>
          </a:p>
        </p:txBody>
      </p:sp>
    </p:spTree>
    <p:extLst>
      <p:ext uri="{BB962C8B-B14F-4D97-AF65-F5344CB8AC3E}">
        <p14:creationId xmlns:p14="http://schemas.microsoft.com/office/powerpoint/2010/main" val="3246733233"/>
      </p:ext>
    </p:extLst>
  </p:cSld>
  <p:clrMapOvr>
    <a:masterClrMapping/>
  </p:clrMapOvr>
  <p:transition>
    <p:fade/>
  </p:transition>
</p:sld>
</file>

<file path=ppt/theme/theme1.xml><?xml version="1.0" encoding="utf-8"?>
<a:theme xmlns:a="http://schemas.openxmlformats.org/drawingml/2006/main" name="Theme1">
  <a:themeElements>
    <a:clrScheme name="IMF Colors V2">
      <a:dk1>
        <a:srgbClr val="000000"/>
      </a:dk1>
      <a:lt1>
        <a:srgbClr val="FEFEFE"/>
      </a:lt1>
      <a:dk2>
        <a:srgbClr val="004C97"/>
      </a:dk2>
      <a:lt2>
        <a:srgbClr val="CAEDFE"/>
      </a:lt2>
      <a:accent1>
        <a:srgbClr val="009CDE"/>
      </a:accent1>
      <a:accent2>
        <a:srgbClr val="F2A900"/>
      </a:accent2>
      <a:accent3>
        <a:srgbClr val="8030A7"/>
      </a:accent3>
      <a:accent4>
        <a:srgbClr val="DA281C"/>
      </a:accent4>
      <a:accent5>
        <a:srgbClr val="78BE20"/>
      </a:accent5>
      <a:accent6>
        <a:srgbClr val="00B0B9"/>
      </a:accent6>
      <a:hlink>
        <a:srgbClr val="0065B3"/>
      </a:hlink>
      <a:folHlink>
        <a:srgbClr val="FFBD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E938B740-38B8-4B8F-A319-35789C075796}" vid="{7568145B-8A47-4BCB-B1D5-9DA6733054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7546</TotalTime>
  <Words>5506</Words>
  <Application>Microsoft Office PowerPoint</Application>
  <PresentationFormat>Widescreen</PresentationFormat>
  <Paragraphs>2363</Paragraphs>
  <Slides>39</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39</vt:i4>
      </vt:variant>
    </vt:vector>
  </HeadingPairs>
  <TitlesOfParts>
    <vt:vector size="50" baseType="lpstr">
      <vt:lpstr>.HelveticaNeueDeskInterface-Regular</vt:lpstr>
      <vt:lpstr>ArialMT</vt:lpstr>
      <vt:lpstr>Lucida Grande</vt:lpstr>
      <vt:lpstr>LucidaGrande</vt:lpstr>
      <vt:lpstr>Arial</vt:lpstr>
      <vt:lpstr>Arial Black</vt:lpstr>
      <vt:lpstr>Calibri</vt:lpstr>
      <vt:lpstr>Courier New</vt:lpstr>
      <vt:lpstr>Times New Roman</vt:lpstr>
      <vt:lpstr>Wingdings</vt:lpstr>
      <vt:lpstr>Theme1</vt:lpstr>
      <vt:lpstr>MARIO IMF Multi-Analytical Regional Input-Output Model</vt:lpstr>
      <vt:lpstr>Disclaimer</vt:lpstr>
      <vt:lpstr>PowerPoint Presentation</vt:lpstr>
      <vt:lpstr>Motivation for MARIO: analysis and modelling</vt:lpstr>
      <vt:lpstr>Motivation for MARIO: statistical improvements</vt:lpstr>
      <vt:lpstr>Estimation, Timeline, and Progress</vt:lpstr>
      <vt:lpstr>PowerPoint Presentation</vt:lpstr>
      <vt:lpstr>PowerPoint Presentation</vt:lpstr>
      <vt:lpstr>MARIO</vt:lpstr>
      <vt:lpstr>Components</vt:lpstr>
      <vt:lpstr>Components from Main MRIO publicly available</vt:lpstr>
      <vt:lpstr>Key variables</vt:lpstr>
      <vt:lpstr>Key variables</vt:lpstr>
      <vt:lpstr>Block 1 – SNA Constraints</vt:lpstr>
      <vt:lpstr>Block 1 – SNA Constraints</vt:lpstr>
      <vt:lpstr>Block 1 – SNA Constraints</vt:lpstr>
      <vt:lpstr>Block 1 – SNA Constraints</vt:lpstr>
      <vt:lpstr>Block 2 – Totals by Industry and/or Products</vt:lpstr>
      <vt:lpstr>Block 2 – Totals by Industry, Output and Value Added </vt:lpstr>
      <vt:lpstr>Block 2 – Output and Value Added by Industry</vt:lpstr>
      <vt:lpstr>Block 3 – SUTs &amp; IOTs</vt:lpstr>
      <vt:lpstr>Block 3 – SUTs &amp; IOTs</vt:lpstr>
      <vt:lpstr>Block 3 – SUTs &amp; IOTs</vt:lpstr>
      <vt:lpstr>International cooperation</vt:lpstr>
      <vt:lpstr>Uses</vt:lpstr>
      <vt:lpstr>Uses: IMF-MARIO Extensions </vt:lpstr>
      <vt:lpstr>Uses: IMF-MARIO Extensions </vt:lpstr>
      <vt:lpstr>PowerPoint Presentation</vt:lpstr>
      <vt:lpstr>MARIO economies </vt:lpstr>
      <vt:lpstr>MARIO economies </vt:lpstr>
      <vt:lpstr>MARIO economies </vt:lpstr>
      <vt:lpstr>MARIO industries </vt:lpstr>
      <vt:lpstr>MARIO industries </vt:lpstr>
      <vt:lpstr>MARIO industries </vt:lpstr>
      <vt:lpstr>MARIO industries </vt:lpstr>
      <vt:lpstr>MARIO products </vt:lpstr>
      <vt:lpstr>MARIO products </vt:lpstr>
      <vt:lpstr>MARIO products </vt:lpstr>
      <vt:lpstr>MARIO products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Input Output &amp; Climate Change</dc:title>
  <dc:creator>Guilhoto, Joaquim</dc:creator>
  <cp:lastModifiedBy>Guilhoto, Joaquim</cp:lastModifiedBy>
  <cp:revision>66</cp:revision>
  <dcterms:created xsi:type="dcterms:W3CDTF">2022-08-08T21:24:13Z</dcterms:created>
  <dcterms:modified xsi:type="dcterms:W3CDTF">2024-06-26T12:49:01Z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c07ed86-5dc5-4593-ad03-a8684b843815_Enabled">
    <vt:lpwstr>true</vt:lpwstr>
  </property>
  <property fmtid="{D5CDD505-2E9C-101B-9397-08002B2CF9AE}" pid="3" name="MSIP_Label_0c07ed86-5dc5-4593-ad03-a8684b843815_SetDate">
    <vt:lpwstr>2022-08-08T21:24:14Z</vt:lpwstr>
  </property>
  <property fmtid="{D5CDD505-2E9C-101B-9397-08002B2CF9AE}" pid="4" name="MSIP_Label_0c07ed86-5dc5-4593-ad03-a8684b843815_Method">
    <vt:lpwstr>Standard</vt:lpwstr>
  </property>
  <property fmtid="{D5CDD505-2E9C-101B-9397-08002B2CF9AE}" pid="5" name="MSIP_Label_0c07ed86-5dc5-4593-ad03-a8684b843815_Name">
    <vt:lpwstr>0c07ed86-5dc5-4593-ad03-a8684b843815</vt:lpwstr>
  </property>
  <property fmtid="{D5CDD505-2E9C-101B-9397-08002B2CF9AE}" pid="6" name="MSIP_Label_0c07ed86-5dc5-4593-ad03-a8684b843815_SiteId">
    <vt:lpwstr>8085fa43-302e-45bd-b171-a6648c3b6be7</vt:lpwstr>
  </property>
  <property fmtid="{D5CDD505-2E9C-101B-9397-08002B2CF9AE}" pid="7" name="MSIP_Label_0c07ed86-5dc5-4593-ad03-a8684b843815_ActionId">
    <vt:lpwstr>5023e221-d48f-43c4-8256-40588a6ad046</vt:lpwstr>
  </property>
  <property fmtid="{D5CDD505-2E9C-101B-9397-08002B2CF9AE}" pid="8" name="MSIP_Label_0c07ed86-5dc5-4593-ad03-a8684b843815_ContentBits">
    <vt:lpwstr>0</vt:lpwstr>
  </property>
  <property fmtid="{D5CDD505-2E9C-101B-9397-08002B2CF9AE}" pid="9" name="eDOCS AutoSave">
    <vt:lpwstr/>
  </property>
</Properties>
</file>